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Lst>
  <p:notesMasterIdLst>
    <p:notesMasterId r:id="rId97"/>
  </p:notesMasterIdLst>
  <p:handoutMasterIdLst>
    <p:handoutMasterId r:id="rId98"/>
  </p:handoutMasterIdLst>
  <p:sldIdLst>
    <p:sldId id="293" r:id="rId3"/>
    <p:sldId id="588" r:id="rId4"/>
    <p:sldId id="682" r:id="rId5"/>
    <p:sldId id="701" r:id="rId6"/>
    <p:sldId id="779" r:id="rId7"/>
    <p:sldId id="780" r:id="rId8"/>
    <p:sldId id="702" r:id="rId9"/>
    <p:sldId id="614" r:id="rId10"/>
    <p:sldId id="659" r:id="rId11"/>
    <p:sldId id="660" r:id="rId12"/>
    <p:sldId id="618" r:id="rId13"/>
    <p:sldId id="656" r:id="rId14"/>
    <p:sldId id="657" r:id="rId15"/>
    <p:sldId id="658" r:id="rId16"/>
    <p:sldId id="672" r:id="rId17"/>
    <p:sldId id="703" r:id="rId18"/>
    <p:sldId id="704" r:id="rId19"/>
    <p:sldId id="705" r:id="rId20"/>
    <p:sldId id="706" r:id="rId21"/>
    <p:sldId id="707" r:id="rId22"/>
    <p:sldId id="738" r:id="rId23"/>
    <p:sldId id="740" r:id="rId24"/>
    <p:sldId id="741" r:id="rId25"/>
    <p:sldId id="742" r:id="rId26"/>
    <p:sldId id="743" r:id="rId27"/>
    <p:sldId id="744" r:id="rId28"/>
    <p:sldId id="781" r:id="rId29"/>
    <p:sldId id="746" r:id="rId30"/>
    <p:sldId id="747" r:id="rId31"/>
    <p:sldId id="748" r:id="rId32"/>
    <p:sldId id="749" r:id="rId33"/>
    <p:sldId id="750" r:id="rId34"/>
    <p:sldId id="751" r:id="rId35"/>
    <p:sldId id="752" r:id="rId36"/>
    <p:sldId id="753" r:id="rId37"/>
    <p:sldId id="754" r:id="rId38"/>
    <p:sldId id="755" r:id="rId39"/>
    <p:sldId id="756" r:id="rId40"/>
    <p:sldId id="757" r:id="rId41"/>
    <p:sldId id="758" r:id="rId42"/>
    <p:sldId id="759" r:id="rId43"/>
    <p:sldId id="760" r:id="rId44"/>
    <p:sldId id="761" r:id="rId45"/>
    <p:sldId id="762" r:id="rId46"/>
    <p:sldId id="763" r:id="rId47"/>
    <p:sldId id="764" r:id="rId48"/>
    <p:sldId id="719" r:id="rId49"/>
    <p:sldId id="720" r:id="rId50"/>
    <p:sldId id="721" r:id="rId51"/>
    <p:sldId id="722" r:id="rId52"/>
    <p:sldId id="723" r:id="rId53"/>
    <p:sldId id="724" r:id="rId54"/>
    <p:sldId id="725" r:id="rId55"/>
    <p:sldId id="726" r:id="rId56"/>
    <p:sldId id="727" r:id="rId57"/>
    <p:sldId id="728" r:id="rId58"/>
    <p:sldId id="729" r:id="rId59"/>
    <p:sldId id="685" r:id="rId60"/>
    <p:sldId id="686" r:id="rId61"/>
    <p:sldId id="687" r:id="rId62"/>
    <p:sldId id="688" r:id="rId63"/>
    <p:sldId id="766" r:id="rId64"/>
    <p:sldId id="767" r:id="rId65"/>
    <p:sldId id="768" r:id="rId66"/>
    <p:sldId id="769" r:id="rId67"/>
    <p:sldId id="770" r:id="rId68"/>
    <p:sldId id="771" r:id="rId69"/>
    <p:sldId id="772" r:id="rId70"/>
    <p:sldId id="773" r:id="rId71"/>
    <p:sldId id="774" r:id="rId72"/>
    <p:sldId id="775" r:id="rId73"/>
    <p:sldId id="776" r:id="rId74"/>
    <p:sldId id="778" r:id="rId75"/>
    <p:sldId id="789" r:id="rId76"/>
    <p:sldId id="790" r:id="rId77"/>
    <p:sldId id="792" r:id="rId78"/>
    <p:sldId id="793" r:id="rId79"/>
    <p:sldId id="794" r:id="rId80"/>
    <p:sldId id="795" r:id="rId81"/>
    <p:sldId id="796" r:id="rId82"/>
    <p:sldId id="797" r:id="rId83"/>
    <p:sldId id="798" r:id="rId84"/>
    <p:sldId id="799" r:id="rId85"/>
    <p:sldId id="800" r:id="rId86"/>
    <p:sldId id="777" r:id="rId87"/>
    <p:sldId id="615" r:id="rId88"/>
    <p:sldId id="642" r:id="rId89"/>
    <p:sldId id="700" r:id="rId90"/>
    <p:sldId id="689" r:id="rId91"/>
    <p:sldId id="690" r:id="rId92"/>
    <p:sldId id="691" r:id="rId93"/>
    <p:sldId id="692" r:id="rId94"/>
    <p:sldId id="693" r:id="rId95"/>
    <p:sldId id="545" r:id="rId9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84" autoAdjust="0"/>
    <p:restoredTop sz="94660"/>
  </p:normalViewPr>
  <p:slideViewPr>
    <p:cSldViewPr snapToGrid="0" snapToObjects="1">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_rels/data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ata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ata24.xml.rels><?xml version="1.0" encoding="UTF-8" standalone="yes"?>
<Relationships xmlns="http://schemas.openxmlformats.org/package/2006/relationships"><Relationship Id="rId1" Type="http://schemas.openxmlformats.org/officeDocument/2006/relationships/image" Target="../media/image25.jpeg"/></Relationships>
</file>

<file path=ppt/diagrams/_rels/data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eg"/></Relationships>
</file>

<file path=ppt/diagrams/_rels/data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241.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6233B-41D7-4E8E-A8A8-A9B78DB62E1C}" type="doc">
      <dgm:prSet loTypeId="urn:microsoft.com/office/officeart/2005/8/layout/vList2" loCatId="list" qsTypeId="urn:microsoft.com/office/officeart/2005/8/quickstyle/simple5" qsCatId="simple" csTypeId="urn:microsoft.com/office/officeart/2005/8/colors/accent2_1" csCatId="accent2"/>
      <dgm:spPr/>
      <dgm:t>
        <a:bodyPr/>
        <a:lstStyle/>
        <a:p>
          <a:endParaRPr lang="tr-TR"/>
        </a:p>
      </dgm:t>
    </dgm:pt>
    <dgm:pt modelId="{7D069837-265A-431C-89D8-06A6C8558DF9}">
      <dgm:prSet custT="1"/>
      <dgm:spPr/>
      <dgm:t>
        <a:bodyPr/>
        <a:lstStyle/>
        <a:p>
          <a:pPr rtl="0"/>
          <a:r>
            <a:rPr lang="tr-TR" sz="2000" dirty="0" smtClean="0">
              <a:latin typeface="Arial" pitchFamily="34" charset="0"/>
              <a:cs typeface="Arial" pitchFamily="34" charset="0"/>
            </a:rPr>
            <a:t>Programın Genel Amaçları</a:t>
          </a:r>
          <a:endParaRPr lang="tr-TR" sz="2000" dirty="0">
            <a:latin typeface="Arial" pitchFamily="34" charset="0"/>
            <a:cs typeface="Arial" pitchFamily="34" charset="0"/>
          </a:endParaRPr>
        </a:p>
      </dgm:t>
    </dgm:pt>
    <dgm:pt modelId="{C9245FAF-CA35-4AEE-A0B0-6721DBE7A3EA}" type="parTrans" cxnId="{C9C23C5F-2B3D-4DAE-A83A-E77512F45A9A}">
      <dgm:prSet/>
      <dgm:spPr/>
      <dgm:t>
        <a:bodyPr/>
        <a:lstStyle/>
        <a:p>
          <a:endParaRPr lang="tr-TR"/>
        </a:p>
      </dgm:t>
    </dgm:pt>
    <dgm:pt modelId="{998CB5D5-5C63-4831-BD49-A2495A81504D}" type="sibTrans" cxnId="{C9C23C5F-2B3D-4DAE-A83A-E77512F45A9A}">
      <dgm:prSet/>
      <dgm:spPr/>
      <dgm:t>
        <a:bodyPr/>
        <a:lstStyle/>
        <a:p>
          <a:endParaRPr lang="tr-TR"/>
        </a:p>
      </dgm:t>
    </dgm:pt>
    <dgm:pt modelId="{0B5182DE-D7A6-41B9-B034-5CFC179059B8}">
      <dgm:prSet custT="1"/>
      <dgm:spPr/>
      <dgm:t>
        <a:bodyPr/>
        <a:lstStyle/>
        <a:p>
          <a:pPr rtl="0"/>
          <a:r>
            <a:rPr lang="tr-TR" sz="2000" dirty="0" smtClean="0">
              <a:latin typeface="Arial" pitchFamily="34" charset="0"/>
              <a:cs typeface="Arial" pitchFamily="34" charset="0"/>
            </a:rPr>
            <a:t>Öğrenme-Öğretme Yaklaşımı 	</a:t>
          </a:r>
          <a:endParaRPr lang="tr-TR" sz="2000" dirty="0">
            <a:latin typeface="Arial" pitchFamily="34" charset="0"/>
            <a:cs typeface="Arial" pitchFamily="34" charset="0"/>
          </a:endParaRPr>
        </a:p>
      </dgm:t>
    </dgm:pt>
    <dgm:pt modelId="{3ABFF511-ECF9-46E4-9900-B634C7693A4C}" type="parTrans" cxnId="{4FF93E64-82B3-42E5-BC5A-77E137B8F963}">
      <dgm:prSet/>
      <dgm:spPr/>
      <dgm:t>
        <a:bodyPr/>
        <a:lstStyle/>
        <a:p>
          <a:endParaRPr lang="tr-TR"/>
        </a:p>
      </dgm:t>
    </dgm:pt>
    <dgm:pt modelId="{97765469-0E31-4A20-99C3-DBA1167D86A7}" type="sibTrans" cxnId="{4FF93E64-82B3-42E5-BC5A-77E137B8F963}">
      <dgm:prSet/>
      <dgm:spPr/>
      <dgm:t>
        <a:bodyPr/>
        <a:lstStyle/>
        <a:p>
          <a:endParaRPr lang="tr-TR"/>
        </a:p>
      </dgm:t>
    </dgm:pt>
    <dgm:pt modelId="{9AB5019F-A14B-47D7-B7DB-264F60281EFD}">
      <dgm:prSet custT="1"/>
      <dgm:spPr/>
      <dgm:t>
        <a:bodyPr/>
        <a:lstStyle/>
        <a:p>
          <a:pPr rtl="0"/>
          <a:r>
            <a:rPr lang="tr-TR" sz="2000" dirty="0" smtClean="0">
              <a:latin typeface="Arial" pitchFamily="34" charset="0"/>
              <a:cs typeface="Arial" pitchFamily="34" charset="0"/>
            </a:rPr>
            <a:t>Yeterlilik ve Beceriler 	</a:t>
          </a:r>
          <a:endParaRPr lang="tr-TR" sz="2000" dirty="0">
            <a:latin typeface="Arial" pitchFamily="34" charset="0"/>
            <a:cs typeface="Arial" pitchFamily="34" charset="0"/>
          </a:endParaRPr>
        </a:p>
      </dgm:t>
    </dgm:pt>
    <dgm:pt modelId="{8943DC1F-656E-4E62-B4A7-FE36BAD2CA46}" type="parTrans" cxnId="{C7907E25-BFB9-444B-814F-1B71E29ECE18}">
      <dgm:prSet/>
      <dgm:spPr/>
      <dgm:t>
        <a:bodyPr/>
        <a:lstStyle/>
        <a:p>
          <a:endParaRPr lang="tr-TR"/>
        </a:p>
      </dgm:t>
    </dgm:pt>
    <dgm:pt modelId="{693BC95F-1594-4B3C-991B-C554B9CA43B6}" type="sibTrans" cxnId="{C7907E25-BFB9-444B-814F-1B71E29ECE18}">
      <dgm:prSet/>
      <dgm:spPr/>
      <dgm:t>
        <a:bodyPr/>
        <a:lstStyle/>
        <a:p>
          <a:endParaRPr lang="tr-TR"/>
        </a:p>
      </dgm:t>
    </dgm:pt>
    <dgm:pt modelId="{7C613B0A-3A45-4C94-8981-6DF833A8C365}">
      <dgm:prSet custT="1"/>
      <dgm:spPr/>
      <dgm:t>
        <a:bodyPr/>
        <a:lstStyle/>
        <a:p>
          <a:pPr rtl="0"/>
          <a:r>
            <a:rPr lang="tr-TR" sz="2000" dirty="0" smtClean="0">
              <a:latin typeface="Arial" pitchFamily="34" charset="0"/>
              <a:cs typeface="Arial" pitchFamily="34" charset="0"/>
            </a:rPr>
            <a:t>Değerler 	</a:t>
          </a:r>
          <a:endParaRPr lang="tr-TR" sz="2000" dirty="0">
            <a:latin typeface="Arial" pitchFamily="34" charset="0"/>
            <a:cs typeface="Arial" pitchFamily="34" charset="0"/>
          </a:endParaRPr>
        </a:p>
      </dgm:t>
    </dgm:pt>
    <dgm:pt modelId="{20CCBC98-C07E-4319-9817-C76DBEB59DC7}" type="parTrans" cxnId="{B4EC6948-4347-44C7-ACEC-2EA6847FD79D}">
      <dgm:prSet/>
      <dgm:spPr/>
      <dgm:t>
        <a:bodyPr/>
        <a:lstStyle/>
        <a:p>
          <a:endParaRPr lang="tr-TR"/>
        </a:p>
      </dgm:t>
    </dgm:pt>
    <dgm:pt modelId="{2106937A-C196-4D8B-A8D7-0B7F098E468C}" type="sibTrans" cxnId="{B4EC6948-4347-44C7-ACEC-2EA6847FD79D}">
      <dgm:prSet/>
      <dgm:spPr/>
      <dgm:t>
        <a:bodyPr/>
        <a:lstStyle/>
        <a:p>
          <a:endParaRPr lang="tr-TR"/>
        </a:p>
      </dgm:t>
    </dgm:pt>
    <dgm:pt modelId="{C6F24188-D36A-439C-A84E-816ECE15A443}">
      <dgm:prSet custT="1"/>
      <dgm:spPr/>
      <dgm:t>
        <a:bodyPr/>
        <a:lstStyle/>
        <a:p>
          <a:pPr rtl="0"/>
          <a:r>
            <a:rPr lang="tr-TR" sz="2000" dirty="0" smtClean="0">
              <a:latin typeface="Arial" pitchFamily="34" charset="0"/>
              <a:cs typeface="Arial" pitchFamily="34" charset="0"/>
            </a:rPr>
            <a:t>Ölçme ve Değerlendirme Yaklaşımı 	</a:t>
          </a:r>
          <a:endParaRPr lang="tr-TR" sz="2000" dirty="0">
            <a:latin typeface="Arial" pitchFamily="34" charset="0"/>
            <a:cs typeface="Arial" pitchFamily="34" charset="0"/>
          </a:endParaRPr>
        </a:p>
      </dgm:t>
    </dgm:pt>
    <dgm:pt modelId="{33F85BFD-EB37-4028-B6A2-C76A3555C5AA}" type="parTrans" cxnId="{B2DB8922-C9B2-4981-AC0F-4D78F9F3A087}">
      <dgm:prSet/>
      <dgm:spPr/>
      <dgm:t>
        <a:bodyPr/>
        <a:lstStyle/>
        <a:p>
          <a:endParaRPr lang="tr-TR"/>
        </a:p>
      </dgm:t>
    </dgm:pt>
    <dgm:pt modelId="{957380F1-009C-4695-BFB0-CBFE9C8D43BA}" type="sibTrans" cxnId="{B2DB8922-C9B2-4981-AC0F-4D78F9F3A087}">
      <dgm:prSet/>
      <dgm:spPr/>
      <dgm:t>
        <a:bodyPr/>
        <a:lstStyle/>
        <a:p>
          <a:endParaRPr lang="tr-TR"/>
        </a:p>
      </dgm:t>
    </dgm:pt>
    <dgm:pt modelId="{6E263E79-DD40-4B4D-A45A-2FA1249E0FB7}">
      <dgm:prSet custT="1"/>
      <dgm:spPr/>
      <dgm:t>
        <a:bodyPr/>
        <a:lstStyle/>
        <a:p>
          <a:pPr rtl="0"/>
          <a:r>
            <a:rPr lang="tr-TR" sz="2000" dirty="0" smtClean="0">
              <a:latin typeface="Arial" pitchFamily="34" charset="0"/>
              <a:cs typeface="Arial" pitchFamily="34" charset="0"/>
            </a:rPr>
            <a:t>Uygulamada Dikkat Edilecek Hususlar </a:t>
          </a:r>
          <a:endParaRPr lang="tr-TR" sz="2000" dirty="0">
            <a:latin typeface="Arial" pitchFamily="34" charset="0"/>
            <a:cs typeface="Arial" pitchFamily="34" charset="0"/>
          </a:endParaRPr>
        </a:p>
      </dgm:t>
    </dgm:pt>
    <dgm:pt modelId="{944960D6-C5EB-4EA6-86CA-F74666FCEF0B}" type="parTrans" cxnId="{26616121-00DD-417B-BFFB-074567195CC2}">
      <dgm:prSet/>
      <dgm:spPr/>
      <dgm:t>
        <a:bodyPr/>
        <a:lstStyle/>
        <a:p>
          <a:endParaRPr lang="tr-TR"/>
        </a:p>
      </dgm:t>
    </dgm:pt>
    <dgm:pt modelId="{B0ADFDA3-7B70-4B2A-9C27-0FBD291D2A40}" type="sibTrans" cxnId="{26616121-00DD-417B-BFFB-074567195CC2}">
      <dgm:prSet/>
      <dgm:spPr/>
      <dgm:t>
        <a:bodyPr/>
        <a:lstStyle/>
        <a:p>
          <a:endParaRPr lang="tr-TR"/>
        </a:p>
      </dgm:t>
    </dgm:pt>
    <dgm:pt modelId="{DE325ADF-AD10-4A5C-8CD5-01B052CB80F6}">
      <dgm:prSet custT="1"/>
      <dgm:spPr/>
      <dgm:t>
        <a:bodyPr/>
        <a:lstStyle/>
        <a:p>
          <a:pPr rtl="0"/>
          <a:r>
            <a:rPr lang="tr-TR" sz="2000" dirty="0" smtClean="0">
              <a:latin typeface="Arial" pitchFamily="34" charset="0"/>
              <a:cs typeface="Arial" pitchFamily="34" charset="0"/>
            </a:rPr>
            <a:t>Ünite, Kazanım Sayı ve Süre Tablosu 	</a:t>
          </a:r>
          <a:endParaRPr lang="tr-TR" sz="2000" dirty="0">
            <a:latin typeface="Arial" pitchFamily="34" charset="0"/>
            <a:cs typeface="Arial" pitchFamily="34" charset="0"/>
          </a:endParaRPr>
        </a:p>
      </dgm:t>
    </dgm:pt>
    <dgm:pt modelId="{830B864A-AF2E-447F-9361-8B7769A6B3E3}" type="parTrans" cxnId="{25F933A8-6AE6-41FC-A0AB-1F3554B0EA56}">
      <dgm:prSet/>
      <dgm:spPr/>
      <dgm:t>
        <a:bodyPr/>
        <a:lstStyle/>
        <a:p>
          <a:endParaRPr lang="tr-TR"/>
        </a:p>
      </dgm:t>
    </dgm:pt>
    <dgm:pt modelId="{E37DA3AD-87CC-4DA0-A384-BD8DCC46D549}" type="sibTrans" cxnId="{25F933A8-6AE6-41FC-A0AB-1F3554B0EA56}">
      <dgm:prSet/>
      <dgm:spPr/>
      <dgm:t>
        <a:bodyPr/>
        <a:lstStyle/>
        <a:p>
          <a:endParaRPr lang="tr-TR"/>
        </a:p>
      </dgm:t>
    </dgm:pt>
    <dgm:pt modelId="{ED8218E3-93D2-4CF7-8F0F-D8E6786F2915}">
      <dgm:prSet custT="1"/>
      <dgm:spPr/>
      <dgm:t>
        <a:bodyPr/>
        <a:lstStyle/>
        <a:p>
          <a:pPr rtl="0"/>
          <a:r>
            <a:rPr lang="tr-TR" sz="2000" dirty="0" smtClean="0">
              <a:latin typeface="Arial" pitchFamily="34" charset="0"/>
              <a:cs typeface="Arial" pitchFamily="34" charset="0"/>
            </a:rPr>
            <a:t>Programın Yapısı</a:t>
          </a:r>
          <a:endParaRPr lang="tr-TR" sz="2000" dirty="0">
            <a:latin typeface="Arial" pitchFamily="34" charset="0"/>
            <a:cs typeface="Arial" pitchFamily="34" charset="0"/>
          </a:endParaRPr>
        </a:p>
      </dgm:t>
    </dgm:pt>
    <dgm:pt modelId="{78829313-F132-4CB7-8ACD-48FD66F6426E}" type="parTrans" cxnId="{DE356E22-6EED-47FB-8A6D-DD94F5A3D7E6}">
      <dgm:prSet/>
      <dgm:spPr/>
      <dgm:t>
        <a:bodyPr/>
        <a:lstStyle/>
        <a:p>
          <a:endParaRPr lang="tr-TR"/>
        </a:p>
      </dgm:t>
    </dgm:pt>
    <dgm:pt modelId="{F009CA00-0E21-45CD-8E15-A70B6C504DB0}" type="sibTrans" cxnId="{DE356E22-6EED-47FB-8A6D-DD94F5A3D7E6}">
      <dgm:prSet/>
      <dgm:spPr/>
      <dgm:t>
        <a:bodyPr/>
        <a:lstStyle/>
        <a:p>
          <a:endParaRPr lang="tr-TR"/>
        </a:p>
      </dgm:t>
    </dgm:pt>
    <dgm:pt modelId="{41F5F5DA-B196-4EED-B2DE-86DAC1C3B6C8}">
      <dgm:prSet custT="1"/>
      <dgm:spPr/>
      <dgm:t>
        <a:bodyPr/>
        <a:lstStyle/>
        <a:p>
          <a:pPr rtl="0"/>
          <a:r>
            <a:rPr lang="tr-TR" sz="2000" dirty="0" smtClean="0">
              <a:latin typeface="Arial" pitchFamily="34" charset="0"/>
              <a:cs typeface="Arial" pitchFamily="34" charset="0"/>
            </a:rPr>
            <a:t>Programın İçeriği ile İlgili Açıklamalar 	</a:t>
          </a:r>
          <a:endParaRPr lang="tr-TR" sz="2000" dirty="0">
            <a:latin typeface="Arial" pitchFamily="34" charset="0"/>
            <a:cs typeface="Arial" pitchFamily="34" charset="0"/>
          </a:endParaRPr>
        </a:p>
      </dgm:t>
    </dgm:pt>
    <dgm:pt modelId="{586C3336-1238-4E66-85F0-887546B9025F}" type="parTrans" cxnId="{FE4B42CE-02FB-4E12-BDE0-356C735A9FFA}">
      <dgm:prSet/>
      <dgm:spPr/>
      <dgm:t>
        <a:bodyPr/>
        <a:lstStyle/>
        <a:p>
          <a:endParaRPr lang="tr-TR"/>
        </a:p>
      </dgm:t>
    </dgm:pt>
    <dgm:pt modelId="{564E285F-CA34-46EA-9765-73C961A7EEA3}" type="sibTrans" cxnId="{FE4B42CE-02FB-4E12-BDE0-356C735A9FFA}">
      <dgm:prSet/>
      <dgm:spPr/>
      <dgm:t>
        <a:bodyPr/>
        <a:lstStyle/>
        <a:p>
          <a:endParaRPr lang="tr-TR"/>
        </a:p>
      </dgm:t>
    </dgm:pt>
    <dgm:pt modelId="{FEDF7910-F578-49E9-BB78-E702F08FA24C}" type="pres">
      <dgm:prSet presAssocID="{DB96233B-41D7-4E8E-A8A8-A9B78DB62E1C}" presName="linear" presStyleCnt="0">
        <dgm:presLayoutVars>
          <dgm:animLvl val="lvl"/>
          <dgm:resizeHandles val="exact"/>
        </dgm:presLayoutVars>
      </dgm:prSet>
      <dgm:spPr/>
      <dgm:t>
        <a:bodyPr/>
        <a:lstStyle/>
        <a:p>
          <a:endParaRPr lang="tr-TR"/>
        </a:p>
      </dgm:t>
    </dgm:pt>
    <dgm:pt modelId="{01C75D35-4C27-4EF9-8E24-6F1AE31A66E2}" type="pres">
      <dgm:prSet presAssocID="{7D069837-265A-431C-89D8-06A6C8558DF9}" presName="parentText" presStyleLbl="node1" presStyleIdx="0" presStyleCnt="9">
        <dgm:presLayoutVars>
          <dgm:chMax val="0"/>
          <dgm:bulletEnabled val="1"/>
        </dgm:presLayoutVars>
      </dgm:prSet>
      <dgm:spPr/>
      <dgm:t>
        <a:bodyPr/>
        <a:lstStyle/>
        <a:p>
          <a:endParaRPr lang="tr-TR"/>
        </a:p>
      </dgm:t>
    </dgm:pt>
    <dgm:pt modelId="{149C4338-1C13-4604-8F15-F354AA008705}" type="pres">
      <dgm:prSet presAssocID="{998CB5D5-5C63-4831-BD49-A2495A81504D}" presName="spacer" presStyleCnt="0"/>
      <dgm:spPr/>
    </dgm:pt>
    <dgm:pt modelId="{DA1AC6BD-D8C2-47FC-805B-0AD82ADDFEFC}" type="pres">
      <dgm:prSet presAssocID="{0B5182DE-D7A6-41B9-B034-5CFC179059B8}" presName="parentText" presStyleLbl="node1" presStyleIdx="1" presStyleCnt="9">
        <dgm:presLayoutVars>
          <dgm:chMax val="0"/>
          <dgm:bulletEnabled val="1"/>
        </dgm:presLayoutVars>
      </dgm:prSet>
      <dgm:spPr/>
      <dgm:t>
        <a:bodyPr/>
        <a:lstStyle/>
        <a:p>
          <a:endParaRPr lang="tr-TR"/>
        </a:p>
      </dgm:t>
    </dgm:pt>
    <dgm:pt modelId="{5D3883EA-12BF-47E0-8257-AB6274DB527E}" type="pres">
      <dgm:prSet presAssocID="{97765469-0E31-4A20-99C3-DBA1167D86A7}" presName="spacer" presStyleCnt="0"/>
      <dgm:spPr/>
    </dgm:pt>
    <dgm:pt modelId="{FAF0AA34-D925-4C9D-AA7C-804CADD597CA}" type="pres">
      <dgm:prSet presAssocID="{9AB5019F-A14B-47D7-B7DB-264F60281EFD}" presName="parentText" presStyleLbl="node1" presStyleIdx="2" presStyleCnt="9">
        <dgm:presLayoutVars>
          <dgm:chMax val="0"/>
          <dgm:bulletEnabled val="1"/>
        </dgm:presLayoutVars>
      </dgm:prSet>
      <dgm:spPr/>
      <dgm:t>
        <a:bodyPr/>
        <a:lstStyle/>
        <a:p>
          <a:endParaRPr lang="tr-TR"/>
        </a:p>
      </dgm:t>
    </dgm:pt>
    <dgm:pt modelId="{8266E4DD-974B-4181-8C10-5D40A8EED941}" type="pres">
      <dgm:prSet presAssocID="{693BC95F-1594-4B3C-991B-C554B9CA43B6}" presName="spacer" presStyleCnt="0"/>
      <dgm:spPr/>
    </dgm:pt>
    <dgm:pt modelId="{43D4C5A8-F2E7-4404-80D9-493E30D3CEA7}" type="pres">
      <dgm:prSet presAssocID="{7C613B0A-3A45-4C94-8981-6DF833A8C365}" presName="parentText" presStyleLbl="node1" presStyleIdx="3" presStyleCnt="9">
        <dgm:presLayoutVars>
          <dgm:chMax val="0"/>
          <dgm:bulletEnabled val="1"/>
        </dgm:presLayoutVars>
      </dgm:prSet>
      <dgm:spPr/>
      <dgm:t>
        <a:bodyPr/>
        <a:lstStyle/>
        <a:p>
          <a:endParaRPr lang="tr-TR"/>
        </a:p>
      </dgm:t>
    </dgm:pt>
    <dgm:pt modelId="{BD84643A-D4D6-4FFA-A792-5272A169F1C1}" type="pres">
      <dgm:prSet presAssocID="{2106937A-C196-4D8B-A8D7-0B7F098E468C}" presName="spacer" presStyleCnt="0"/>
      <dgm:spPr/>
    </dgm:pt>
    <dgm:pt modelId="{9B08E656-4C90-408D-95B7-AA6FFBFE6492}" type="pres">
      <dgm:prSet presAssocID="{C6F24188-D36A-439C-A84E-816ECE15A443}" presName="parentText" presStyleLbl="node1" presStyleIdx="4" presStyleCnt="9">
        <dgm:presLayoutVars>
          <dgm:chMax val="0"/>
          <dgm:bulletEnabled val="1"/>
        </dgm:presLayoutVars>
      </dgm:prSet>
      <dgm:spPr/>
      <dgm:t>
        <a:bodyPr/>
        <a:lstStyle/>
        <a:p>
          <a:endParaRPr lang="tr-TR"/>
        </a:p>
      </dgm:t>
    </dgm:pt>
    <dgm:pt modelId="{8A4CC9CD-8056-4B55-8C7A-7E264192E707}" type="pres">
      <dgm:prSet presAssocID="{957380F1-009C-4695-BFB0-CBFE9C8D43BA}" presName="spacer" presStyleCnt="0"/>
      <dgm:spPr/>
    </dgm:pt>
    <dgm:pt modelId="{509E7A27-AA1C-489A-AF56-48D1BE44B661}" type="pres">
      <dgm:prSet presAssocID="{6E263E79-DD40-4B4D-A45A-2FA1249E0FB7}" presName="parentText" presStyleLbl="node1" presStyleIdx="5" presStyleCnt="9">
        <dgm:presLayoutVars>
          <dgm:chMax val="0"/>
          <dgm:bulletEnabled val="1"/>
        </dgm:presLayoutVars>
      </dgm:prSet>
      <dgm:spPr/>
      <dgm:t>
        <a:bodyPr/>
        <a:lstStyle/>
        <a:p>
          <a:endParaRPr lang="tr-TR"/>
        </a:p>
      </dgm:t>
    </dgm:pt>
    <dgm:pt modelId="{5938B969-A1D1-4C0C-B44B-8EE0D2B11147}" type="pres">
      <dgm:prSet presAssocID="{B0ADFDA3-7B70-4B2A-9C27-0FBD291D2A40}" presName="spacer" presStyleCnt="0"/>
      <dgm:spPr/>
    </dgm:pt>
    <dgm:pt modelId="{12F5F451-11A6-47B6-AF00-B25FCAC17045}" type="pres">
      <dgm:prSet presAssocID="{DE325ADF-AD10-4A5C-8CD5-01B052CB80F6}" presName="parentText" presStyleLbl="node1" presStyleIdx="6" presStyleCnt="9">
        <dgm:presLayoutVars>
          <dgm:chMax val="0"/>
          <dgm:bulletEnabled val="1"/>
        </dgm:presLayoutVars>
      </dgm:prSet>
      <dgm:spPr/>
      <dgm:t>
        <a:bodyPr/>
        <a:lstStyle/>
        <a:p>
          <a:endParaRPr lang="tr-TR"/>
        </a:p>
      </dgm:t>
    </dgm:pt>
    <dgm:pt modelId="{58B74B94-40F4-475C-B9C0-D457CD7675F4}" type="pres">
      <dgm:prSet presAssocID="{E37DA3AD-87CC-4DA0-A384-BD8DCC46D549}" presName="spacer" presStyleCnt="0"/>
      <dgm:spPr/>
    </dgm:pt>
    <dgm:pt modelId="{DB5AF612-75D5-4452-A730-59F8EDA06C09}" type="pres">
      <dgm:prSet presAssocID="{ED8218E3-93D2-4CF7-8F0F-D8E6786F2915}" presName="parentText" presStyleLbl="node1" presStyleIdx="7" presStyleCnt="9">
        <dgm:presLayoutVars>
          <dgm:chMax val="0"/>
          <dgm:bulletEnabled val="1"/>
        </dgm:presLayoutVars>
      </dgm:prSet>
      <dgm:spPr/>
      <dgm:t>
        <a:bodyPr/>
        <a:lstStyle/>
        <a:p>
          <a:endParaRPr lang="tr-TR"/>
        </a:p>
      </dgm:t>
    </dgm:pt>
    <dgm:pt modelId="{F991AB43-D920-486A-A304-7665DB95B8B9}" type="pres">
      <dgm:prSet presAssocID="{F009CA00-0E21-45CD-8E15-A70B6C504DB0}" presName="spacer" presStyleCnt="0"/>
      <dgm:spPr/>
    </dgm:pt>
    <dgm:pt modelId="{8FE0EE7C-5829-4AE7-8703-423E7E0DAA16}" type="pres">
      <dgm:prSet presAssocID="{41F5F5DA-B196-4EED-B2DE-86DAC1C3B6C8}" presName="parentText" presStyleLbl="node1" presStyleIdx="8" presStyleCnt="9">
        <dgm:presLayoutVars>
          <dgm:chMax val="0"/>
          <dgm:bulletEnabled val="1"/>
        </dgm:presLayoutVars>
      </dgm:prSet>
      <dgm:spPr/>
      <dgm:t>
        <a:bodyPr/>
        <a:lstStyle/>
        <a:p>
          <a:endParaRPr lang="tr-TR"/>
        </a:p>
      </dgm:t>
    </dgm:pt>
  </dgm:ptLst>
  <dgm:cxnLst>
    <dgm:cxn modelId="{1D9B9C95-9353-4EC9-BACA-3963E4C8E5A0}" type="presOf" srcId="{9AB5019F-A14B-47D7-B7DB-264F60281EFD}" destId="{FAF0AA34-D925-4C9D-AA7C-804CADD597CA}" srcOrd="0" destOrd="0" presId="urn:microsoft.com/office/officeart/2005/8/layout/vList2"/>
    <dgm:cxn modelId="{8A8C84E5-D015-42BA-AB6C-FC3773E78C61}" type="presOf" srcId="{C6F24188-D36A-439C-A84E-816ECE15A443}" destId="{9B08E656-4C90-408D-95B7-AA6FFBFE6492}" srcOrd="0" destOrd="0" presId="urn:microsoft.com/office/officeart/2005/8/layout/vList2"/>
    <dgm:cxn modelId="{FE4B42CE-02FB-4E12-BDE0-356C735A9FFA}" srcId="{DB96233B-41D7-4E8E-A8A8-A9B78DB62E1C}" destId="{41F5F5DA-B196-4EED-B2DE-86DAC1C3B6C8}" srcOrd="8" destOrd="0" parTransId="{586C3336-1238-4E66-85F0-887546B9025F}" sibTransId="{564E285F-CA34-46EA-9765-73C961A7EEA3}"/>
    <dgm:cxn modelId="{027F526D-FC91-45D1-B5D5-880225A1C4DC}" type="presOf" srcId="{DB96233B-41D7-4E8E-A8A8-A9B78DB62E1C}" destId="{FEDF7910-F578-49E9-BB78-E702F08FA24C}" srcOrd="0" destOrd="0" presId="urn:microsoft.com/office/officeart/2005/8/layout/vList2"/>
    <dgm:cxn modelId="{30C6AAD1-B5DF-41A5-94F4-F50B0F4F743B}" type="presOf" srcId="{41F5F5DA-B196-4EED-B2DE-86DAC1C3B6C8}" destId="{8FE0EE7C-5829-4AE7-8703-423E7E0DAA16}" srcOrd="0" destOrd="0" presId="urn:microsoft.com/office/officeart/2005/8/layout/vList2"/>
    <dgm:cxn modelId="{71A6541F-E221-4A42-A8B8-39384C11DB4E}" type="presOf" srcId="{0B5182DE-D7A6-41B9-B034-5CFC179059B8}" destId="{DA1AC6BD-D8C2-47FC-805B-0AD82ADDFEFC}" srcOrd="0" destOrd="0" presId="urn:microsoft.com/office/officeart/2005/8/layout/vList2"/>
    <dgm:cxn modelId="{B4EC6948-4347-44C7-ACEC-2EA6847FD79D}" srcId="{DB96233B-41D7-4E8E-A8A8-A9B78DB62E1C}" destId="{7C613B0A-3A45-4C94-8981-6DF833A8C365}" srcOrd="3" destOrd="0" parTransId="{20CCBC98-C07E-4319-9817-C76DBEB59DC7}" sibTransId="{2106937A-C196-4D8B-A8D7-0B7F098E468C}"/>
    <dgm:cxn modelId="{25F933A8-6AE6-41FC-A0AB-1F3554B0EA56}" srcId="{DB96233B-41D7-4E8E-A8A8-A9B78DB62E1C}" destId="{DE325ADF-AD10-4A5C-8CD5-01B052CB80F6}" srcOrd="6" destOrd="0" parTransId="{830B864A-AF2E-447F-9361-8B7769A6B3E3}" sibTransId="{E37DA3AD-87CC-4DA0-A384-BD8DCC46D549}"/>
    <dgm:cxn modelId="{8B0D6C54-E2F4-4C7D-9464-9833804AC01E}" type="presOf" srcId="{ED8218E3-93D2-4CF7-8F0F-D8E6786F2915}" destId="{DB5AF612-75D5-4452-A730-59F8EDA06C09}" srcOrd="0" destOrd="0" presId="urn:microsoft.com/office/officeart/2005/8/layout/vList2"/>
    <dgm:cxn modelId="{1ADA6643-CF61-4AC2-9311-8000306EE1FA}" type="presOf" srcId="{6E263E79-DD40-4B4D-A45A-2FA1249E0FB7}" destId="{509E7A27-AA1C-489A-AF56-48D1BE44B661}" srcOrd="0" destOrd="0" presId="urn:microsoft.com/office/officeart/2005/8/layout/vList2"/>
    <dgm:cxn modelId="{C7907E25-BFB9-444B-814F-1B71E29ECE18}" srcId="{DB96233B-41D7-4E8E-A8A8-A9B78DB62E1C}" destId="{9AB5019F-A14B-47D7-B7DB-264F60281EFD}" srcOrd="2" destOrd="0" parTransId="{8943DC1F-656E-4E62-B4A7-FE36BAD2CA46}" sibTransId="{693BC95F-1594-4B3C-991B-C554B9CA43B6}"/>
    <dgm:cxn modelId="{DE356E22-6EED-47FB-8A6D-DD94F5A3D7E6}" srcId="{DB96233B-41D7-4E8E-A8A8-A9B78DB62E1C}" destId="{ED8218E3-93D2-4CF7-8F0F-D8E6786F2915}" srcOrd="7" destOrd="0" parTransId="{78829313-F132-4CB7-8ACD-48FD66F6426E}" sibTransId="{F009CA00-0E21-45CD-8E15-A70B6C504DB0}"/>
    <dgm:cxn modelId="{C9C23C5F-2B3D-4DAE-A83A-E77512F45A9A}" srcId="{DB96233B-41D7-4E8E-A8A8-A9B78DB62E1C}" destId="{7D069837-265A-431C-89D8-06A6C8558DF9}" srcOrd="0" destOrd="0" parTransId="{C9245FAF-CA35-4AEE-A0B0-6721DBE7A3EA}" sibTransId="{998CB5D5-5C63-4831-BD49-A2495A81504D}"/>
    <dgm:cxn modelId="{4FF93E64-82B3-42E5-BC5A-77E137B8F963}" srcId="{DB96233B-41D7-4E8E-A8A8-A9B78DB62E1C}" destId="{0B5182DE-D7A6-41B9-B034-5CFC179059B8}" srcOrd="1" destOrd="0" parTransId="{3ABFF511-ECF9-46E4-9900-B634C7693A4C}" sibTransId="{97765469-0E31-4A20-99C3-DBA1167D86A7}"/>
    <dgm:cxn modelId="{ABA22C2E-5F88-4638-971E-EA8DD2DA72B5}" type="presOf" srcId="{7C613B0A-3A45-4C94-8981-6DF833A8C365}" destId="{43D4C5A8-F2E7-4404-80D9-493E30D3CEA7}" srcOrd="0" destOrd="0" presId="urn:microsoft.com/office/officeart/2005/8/layout/vList2"/>
    <dgm:cxn modelId="{B2DB8922-C9B2-4981-AC0F-4D78F9F3A087}" srcId="{DB96233B-41D7-4E8E-A8A8-A9B78DB62E1C}" destId="{C6F24188-D36A-439C-A84E-816ECE15A443}" srcOrd="4" destOrd="0" parTransId="{33F85BFD-EB37-4028-B6A2-C76A3555C5AA}" sibTransId="{957380F1-009C-4695-BFB0-CBFE9C8D43BA}"/>
    <dgm:cxn modelId="{26616121-00DD-417B-BFFB-074567195CC2}" srcId="{DB96233B-41D7-4E8E-A8A8-A9B78DB62E1C}" destId="{6E263E79-DD40-4B4D-A45A-2FA1249E0FB7}" srcOrd="5" destOrd="0" parTransId="{944960D6-C5EB-4EA6-86CA-F74666FCEF0B}" sibTransId="{B0ADFDA3-7B70-4B2A-9C27-0FBD291D2A40}"/>
    <dgm:cxn modelId="{2852D1DC-DCC1-47BB-84D9-2A28C8166D77}" type="presOf" srcId="{7D069837-265A-431C-89D8-06A6C8558DF9}" destId="{01C75D35-4C27-4EF9-8E24-6F1AE31A66E2}" srcOrd="0" destOrd="0" presId="urn:microsoft.com/office/officeart/2005/8/layout/vList2"/>
    <dgm:cxn modelId="{89D45545-70BA-48EF-A8CB-EDBFCB9B8CC0}" type="presOf" srcId="{DE325ADF-AD10-4A5C-8CD5-01B052CB80F6}" destId="{12F5F451-11A6-47B6-AF00-B25FCAC17045}" srcOrd="0" destOrd="0" presId="urn:microsoft.com/office/officeart/2005/8/layout/vList2"/>
    <dgm:cxn modelId="{25CD43C6-8A35-4490-B7CD-3332B02BA43B}" type="presParOf" srcId="{FEDF7910-F578-49E9-BB78-E702F08FA24C}" destId="{01C75D35-4C27-4EF9-8E24-6F1AE31A66E2}" srcOrd="0" destOrd="0" presId="urn:microsoft.com/office/officeart/2005/8/layout/vList2"/>
    <dgm:cxn modelId="{B34601E8-40A1-4AE3-AC34-998E4CAD27E1}" type="presParOf" srcId="{FEDF7910-F578-49E9-BB78-E702F08FA24C}" destId="{149C4338-1C13-4604-8F15-F354AA008705}" srcOrd="1" destOrd="0" presId="urn:microsoft.com/office/officeart/2005/8/layout/vList2"/>
    <dgm:cxn modelId="{6FF6AE64-20CE-4825-8D7C-E837016AC0AF}" type="presParOf" srcId="{FEDF7910-F578-49E9-BB78-E702F08FA24C}" destId="{DA1AC6BD-D8C2-47FC-805B-0AD82ADDFEFC}" srcOrd="2" destOrd="0" presId="urn:microsoft.com/office/officeart/2005/8/layout/vList2"/>
    <dgm:cxn modelId="{5123B715-3081-4EED-86DE-EE2F8676F19B}" type="presParOf" srcId="{FEDF7910-F578-49E9-BB78-E702F08FA24C}" destId="{5D3883EA-12BF-47E0-8257-AB6274DB527E}" srcOrd="3" destOrd="0" presId="urn:microsoft.com/office/officeart/2005/8/layout/vList2"/>
    <dgm:cxn modelId="{89EB1C08-2CBE-41BE-80E3-6D4CAB6FEE5C}" type="presParOf" srcId="{FEDF7910-F578-49E9-BB78-E702F08FA24C}" destId="{FAF0AA34-D925-4C9D-AA7C-804CADD597CA}" srcOrd="4" destOrd="0" presId="urn:microsoft.com/office/officeart/2005/8/layout/vList2"/>
    <dgm:cxn modelId="{CE1299B7-6504-43B5-BFE4-C8069C5ACD15}" type="presParOf" srcId="{FEDF7910-F578-49E9-BB78-E702F08FA24C}" destId="{8266E4DD-974B-4181-8C10-5D40A8EED941}" srcOrd="5" destOrd="0" presId="urn:microsoft.com/office/officeart/2005/8/layout/vList2"/>
    <dgm:cxn modelId="{234023FD-95ED-4654-8243-F5F8DE4CAC77}" type="presParOf" srcId="{FEDF7910-F578-49E9-BB78-E702F08FA24C}" destId="{43D4C5A8-F2E7-4404-80D9-493E30D3CEA7}" srcOrd="6" destOrd="0" presId="urn:microsoft.com/office/officeart/2005/8/layout/vList2"/>
    <dgm:cxn modelId="{C0EBD468-61D3-4484-85DB-2580AFFA6B13}" type="presParOf" srcId="{FEDF7910-F578-49E9-BB78-E702F08FA24C}" destId="{BD84643A-D4D6-4FFA-A792-5272A169F1C1}" srcOrd="7" destOrd="0" presId="urn:microsoft.com/office/officeart/2005/8/layout/vList2"/>
    <dgm:cxn modelId="{F3996199-CE0E-415C-9E05-F7E60B2AEFC8}" type="presParOf" srcId="{FEDF7910-F578-49E9-BB78-E702F08FA24C}" destId="{9B08E656-4C90-408D-95B7-AA6FFBFE6492}" srcOrd="8" destOrd="0" presId="urn:microsoft.com/office/officeart/2005/8/layout/vList2"/>
    <dgm:cxn modelId="{A6EEB2FF-A837-4C32-8A5C-693F2542550D}" type="presParOf" srcId="{FEDF7910-F578-49E9-BB78-E702F08FA24C}" destId="{8A4CC9CD-8056-4B55-8C7A-7E264192E707}" srcOrd="9" destOrd="0" presId="urn:microsoft.com/office/officeart/2005/8/layout/vList2"/>
    <dgm:cxn modelId="{5B1AB959-D8AC-4224-85A9-6CEB23F16493}" type="presParOf" srcId="{FEDF7910-F578-49E9-BB78-E702F08FA24C}" destId="{509E7A27-AA1C-489A-AF56-48D1BE44B661}" srcOrd="10" destOrd="0" presId="urn:microsoft.com/office/officeart/2005/8/layout/vList2"/>
    <dgm:cxn modelId="{42A32A2C-6AFA-41F4-A669-C80E61533655}" type="presParOf" srcId="{FEDF7910-F578-49E9-BB78-E702F08FA24C}" destId="{5938B969-A1D1-4C0C-B44B-8EE0D2B11147}" srcOrd="11" destOrd="0" presId="urn:microsoft.com/office/officeart/2005/8/layout/vList2"/>
    <dgm:cxn modelId="{C243DE03-EA55-4CD7-80C7-EB6149E85E6E}" type="presParOf" srcId="{FEDF7910-F578-49E9-BB78-E702F08FA24C}" destId="{12F5F451-11A6-47B6-AF00-B25FCAC17045}" srcOrd="12" destOrd="0" presId="urn:microsoft.com/office/officeart/2005/8/layout/vList2"/>
    <dgm:cxn modelId="{837D06E5-6690-4742-A845-A43D4ACAE4C9}" type="presParOf" srcId="{FEDF7910-F578-49E9-BB78-E702F08FA24C}" destId="{58B74B94-40F4-475C-B9C0-D457CD7675F4}" srcOrd="13" destOrd="0" presId="urn:microsoft.com/office/officeart/2005/8/layout/vList2"/>
    <dgm:cxn modelId="{9C520706-42B0-49CE-A28E-41A242CCF38D}" type="presParOf" srcId="{FEDF7910-F578-49E9-BB78-E702F08FA24C}" destId="{DB5AF612-75D5-4452-A730-59F8EDA06C09}" srcOrd="14" destOrd="0" presId="urn:microsoft.com/office/officeart/2005/8/layout/vList2"/>
    <dgm:cxn modelId="{AE87720B-ACAE-4E9E-8BCD-F698564F70BE}" type="presParOf" srcId="{FEDF7910-F578-49E9-BB78-E702F08FA24C}" destId="{F991AB43-D920-486A-A304-7665DB95B8B9}" srcOrd="15" destOrd="0" presId="urn:microsoft.com/office/officeart/2005/8/layout/vList2"/>
    <dgm:cxn modelId="{6752BCC8-6D42-4093-A56D-0F5F2EA6785B}" type="presParOf" srcId="{FEDF7910-F578-49E9-BB78-E702F08FA24C}" destId="{8FE0EE7C-5829-4AE7-8703-423E7E0DAA16}"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D6ECD1-93C9-4B56-8B5B-0D9C5AF5B30F}"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tr-TR"/>
        </a:p>
      </dgm:t>
    </dgm:pt>
    <dgm:pt modelId="{1C9111A4-5A37-417F-B897-70B9B9153900}">
      <dgm:prSet custT="1"/>
      <dgm:spPr>
        <a:solidFill>
          <a:schemeClr val="accent2">
            <a:lumMod val="40000"/>
            <a:lumOff val="60000"/>
          </a:schemeClr>
        </a:solidFill>
      </dgm:spPr>
      <dgm:t>
        <a:bodyPr/>
        <a:lstStyle/>
        <a:p>
          <a:pPr rtl="0"/>
          <a:r>
            <a:rPr lang="tr-TR" sz="2500" b="1" dirty="0" smtClean="0">
              <a:solidFill>
                <a:schemeClr val="tx1"/>
              </a:solidFill>
              <a:latin typeface="Arial" pitchFamily="34" charset="0"/>
              <a:cs typeface="Arial" pitchFamily="34" charset="0"/>
            </a:rPr>
            <a:t>Özgün Fikirler Üretme, Problem Çözme,</a:t>
          </a:r>
          <a:endParaRPr lang="tr-TR" sz="2500" dirty="0">
            <a:solidFill>
              <a:schemeClr val="tx1"/>
            </a:solidFill>
            <a:latin typeface="Arial" pitchFamily="34" charset="0"/>
            <a:cs typeface="Arial" pitchFamily="34" charset="0"/>
          </a:endParaRPr>
        </a:p>
      </dgm:t>
    </dgm:pt>
    <dgm:pt modelId="{2AD30CA5-A664-4261-9428-F711B3C14A54}" type="parTrans" cxnId="{1DF486E4-7F0B-47D0-A65D-40A840372C80}">
      <dgm:prSet/>
      <dgm:spPr/>
      <dgm:t>
        <a:bodyPr/>
        <a:lstStyle/>
        <a:p>
          <a:endParaRPr lang="tr-TR">
            <a:solidFill>
              <a:schemeClr val="tx1"/>
            </a:solidFill>
          </a:endParaRPr>
        </a:p>
      </dgm:t>
    </dgm:pt>
    <dgm:pt modelId="{10145AD5-D594-417E-AC4A-AA653C242AF9}" type="sibTrans" cxnId="{1DF486E4-7F0B-47D0-A65D-40A840372C80}">
      <dgm:prSet/>
      <dgm:spPr/>
      <dgm:t>
        <a:bodyPr/>
        <a:lstStyle/>
        <a:p>
          <a:endParaRPr lang="tr-TR">
            <a:solidFill>
              <a:schemeClr val="tx1"/>
            </a:solidFill>
          </a:endParaRPr>
        </a:p>
      </dgm:t>
    </dgm:pt>
    <dgm:pt modelId="{C4C3B3CB-0F41-41C2-8110-098668BC8C38}">
      <dgm:prSet custT="1"/>
      <dgm:spPr>
        <a:solidFill>
          <a:schemeClr val="accent3">
            <a:lumMod val="40000"/>
            <a:lumOff val="60000"/>
          </a:schemeClr>
        </a:solidFill>
      </dgm:spPr>
      <dgm:t>
        <a:bodyPr/>
        <a:lstStyle/>
        <a:p>
          <a:pPr algn="just" rtl="0"/>
          <a:r>
            <a:rPr lang="tr-TR" sz="2000" dirty="0" smtClean="0">
              <a:solidFill>
                <a:schemeClr val="tx1"/>
              </a:solidFill>
              <a:latin typeface="Arial" pitchFamily="34" charset="0"/>
              <a:cs typeface="Arial" pitchFamily="34" charset="0"/>
            </a:rPr>
            <a:t>	Bu becerinin geliştirilebilmesi için temel fikri değiştirme, geliştirme, benzerleri ile karşılaştırma, yeni ve farklı bilgiler üretmeyi sağlayan etkinliklerden yararlanılmalıdır. Ayrıntılı fikirler geliştirme ve zenginleştirme, sorulara kendine özgü cevaplar bulma, yeni argümanlar ortaya koyma, bir fikre farklı açılardan ve bütüncül bakabilmeyi gerektiren çalışmalara yer verilmesi bu becerinin geliştirilmesine katkı sağlayacaktır. 	</a:t>
          </a:r>
          <a:endParaRPr lang="tr-TR" sz="600" b="1" dirty="0">
            <a:solidFill>
              <a:schemeClr val="tx1"/>
            </a:solidFill>
            <a:latin typeface="Arial" pitchFamily="34" charset="0"/>
            <a:cs typeface="Arial" pitchFamily="34" charset="0"/>
          </a:endParaRPr>
        </a:p>
      </dgm:t>
    </dgm:pt>
    <dgm:pt modelId="{FEB17E08-01D5-4F19-99CC-859DB61A3D73}" type="parTrans" cxnId="{042D784D-3276-4A4C-8341-577BC6011B50}">
      <dgm:prSet/>
      <dgm:spPr/>
      <dgm:t>
        <a:bodyPr/>
        <a:lstStyle/>
        <a:p>
          <a:endParaRPr lang="tr-TR">
            <a:solidFill>
              <a:schemeClr val="tx1"/>
            </a:solidFill>
          </a:endParaRPr>
        </a:p>
      </dgm:t>
    </dgm:pt>
    <dgm:pt modelId="{DC965175-1CA3-4A87-AF21-A5C595FC1B00}" type="sibTrans" cxnId="{042D784D-3276-4A4C-8341-577BC6011B50}">
      <dgm:prSet/>
      <dgm:spPr/>
      <dgm:t>
        <a:bodyPr/>
        <a:lstStyle/>
        <a:p>
          <a:endParaRPr lang="tr-TR">
            <a:solidFill>
              <a:schemeClr val="tx1"/>
            </a:solidFill>
          </a:endParaRPr>
        </a:p>
      </dgm:t>
    </dgm:pt>
    <dgm:pt modelId="{C991A629-D52D-4353-9EFD-261904BA76C2}" type="pres">
      <dgm:prSet presAssocID="{EED6ECD1-93C9-4B56-8B5B-0D9C5AF5B30F}" presName="linear" presStyleCnt="0">
        <dgm:presLayoutVars>
          <dgm:dir/>
          <dgm:resizeHandles val="exact"/>
        </dgm:presLayoutVars>
      </dgm:prSet>
      <dgm:spPr/>
      <dgm:t>
        <a:bodyPr/>
        <a:lstStyle/>
        <a:p>
          <a:endParaRPr lang="tr-TR"/>
        </a:p>
      </dgm:t>
    </dgm:pt>
    <dgm:pt modelId="{A7ED1814-A71B-4C44-87FC-D75F24A58099}" type="pres">
      <dgm:prSet presAssocID="{1C9111A4-5A37-417F-B897-70B9B9153900}" presName="comp" presStyleCnt="0"/>
      <dgm:spPr/>
    </dgm:pt>
    <dgm:pt modelId="{DBCB4D2C-B33E-4F8B-8EC8-F3C8E749EF65}" type="pres">
      <dgm:prSet presAssocID="{1C9111A4-5A37-417F-B897-70B9B9153900}" presName="box" presStyleLbl="node1" presStyleIdx="0" presStyleCnt="2" custScaleY="112698"/>
      <dgm:spPr/>
      <dgm:t>
        <a:bodyPr/>
        <a:lstStyle/>
        <a:p>
          <a:endParaRPr lang="tr-TR"/>
        </a:p>
      </dgm:t>
    </dgm:pt>
    <dgm:pt modelId="{0C4EE54A-F00D-461A-BE0E-063496F0DFE3}" type="pres">
      <dgm:prSet presAssocID="{1C9111A4-5A37-417F-B897-70B9B9153900}" presName="img" presStyleLbl="fgImgPlace1" presStyleIdx="0" presStyleCnt="2" custScaleX="76159"/>
      <dgm:spPr>
        <a:blipFill rotWithShape="0">
          <a:blip xmlns:r="http://schemas.openxmlformats.org/officeDocument/2006/relationships" r:embed="rId1"/>
          <a:stretch>
            <a:fillRect/>
          </a:stretch>
        </a:blipFill>
      </dgm:spPr>
    </dgm:pt>
    <dgm:pt modelId="{8A4698DC-44B1-46A3-98D2-394FBB3E180C}" type="pres">
      <dgm:prSet presAssocID="{1C9111A4-5A37-417F-B897-70B9B9153900}" presName="text" presStyleLbl="node1" presStyleIdx="0" presStyleCnt="2">
        <dgm:presLayoutVars>
          <dgm:bulletEnabled val="1"/>
        </dgm:presLayoutVars>
      </dgm:prSet>
      <dgm:spPr/>
      <dgm:t>
        <a:bodyPr/>
        <a:lstStyle/>
        <a:p>
          <a:endParaRPr lang="tr-TR"/>
        </a:p>
      </dgm:t>
    </dgm:pt>
    <dgm:pt modelId="{252F9E3F-3430-483B-9924-4915A2AFF220}" type="pres">
      <dgm:prSet presAssocID="{10145AD5-D594-417E-AC4A-AA653C242AF9}" presName="spacer" presStyleCnt="0"/>
      <dgm:spPr/>
    </dgm:pt>
    <dgm:pt modelId="{60D0B717-8B18-4E4F-9056-A0C70BFFACFC}" type="pres">
      <dgm:prSet presAssocID="{C4C3B3CB-0F41-41C2-8110-098668BC8C38}" presName="comp" presStyleCnt="0"/>
      <dgm:spPr/>
    </dgm:pt>
    <dgm:pt modelId="{438F315E-2091-4135-A2AC-76FB020BB5DF}" type="pres">
      <dgm:prSet presAssocID="{C4C3B3CB-0F41-41C2-8110-098668BC8C38}" presName="box" presStyleLbl="node1" presStyleIdx="1" presStyleCnt="2" custScaleY="691533" custLinFactNeighborX="-396" custLinFactNeighborY="83"/>
      <dgm:spPr/>
      <dgm:t>
        <a:bodyPr/>
        <a:lstStyle/>
        <a:p>
          <a:endParaRPr lang="tr-TR"/>
        </a:p>
      </dgm:t>
    </dgm:pt>
    <dgm:pt modelId="{B2CACDA2-9DBF-4685-A1C5-5CE2AB1C95C2}" type="pres">
      <dgm:prSet presAssocID="{C4C3B3CB-0F41-41C2-8110-098668BC8C38}" presName="img" presStyleLbl="fgImgPlace1" presStyleIdx="1" presStyleCnt="2" custScaleX="95521" custScaleY="455278" custLinFactNeighborX="2654" custLinFactNeighborY="-8391"/>
      <dgm:spPr>
        <a:blipFill rotWithShape="0">
          <a:blip xmlns:r="http://schemas.openxmlformats.org/officeDocument/2006/relationships" r:embed="rId2"/>
          <a:stretch>
            <a:fillRect/>
          </a:stretch>
        </a:blipFill>
      </dgm:spPr>
    </dgm:pt>
    <dgm:pt modelId="{BA4895BF-FD68-43F4-BC92-932E08DFDA59}" type="pres">
      <dgm:prSet presAssocID="{C4C3B3CB-0F41-41C2-8110-098668BC8C38}" presName="text" presStyleLbl="node1" presStyleIdx="1" presStyleCnt="2">
        <dgm:presLayoutVars>
          <dgm:bulletEnabled val="1"/>
        </dgm:presLayoutVars>
      </dgm:prSet>
      <dgm:spPr/>
      <dgm:t>
        <a:bodyPr/>
        <a:lstStyle/>
        <a:p>
          <a:endParaRPr lang="tr-TR"/>
        </a:p>
      </dgm:t>
    </dgm:pt>
  </dgm:ptLst>
  <dgm:cxnLst>
    <dgm:cxn modelId="{9ECE8C6B-385E-4323-8BFD-F67419A763C7}" type="presOf" srcId="{EED6ECD1-93C9-4B56-8B5B-0D9C5AF5B30F}" destId="{C991A629-D52D-4353-9EFD-261904BA76C2}" srcOrd="0" destOrd="0" presId="urn:microsoft.com/office/officeart/2005/8/layout/vList4"/>
    <dgm:cxn modelId="{2668E8F4-9678-4E23-999B-80BD661A7483}" type="presOf" srcId="{C4C3B3CB-0F41-41C2-8110-098668BC8C38}" destId="{BA4895BF-FD68-43F4-BC92-932E08DFDA59}" srcOrd="1" destOrd="0" presId="urn:microsoft.com/office/officeart/2005/8/layout/vList4"/>
    <dgm:cxn modelId="{E7261FA3-7AD3-4F4C-89C0-23A7FF0760C9}" type="presOf" srcId="{1C9111A4-5A37-417F-B897-70B9B9153900}" destId="{DBCB4D2C-B33E-4F8B-8EC8-F3C8E749EF65}" srcOrd="0" destOrd="0" presId="urn:microsoft.com/office/officeart/2005/8/layout/vList4"/>
    <dgm:cxn modelId="{042D784D-3276-4A4C-8341-577BC6011B50}" srcId="{EED6ECD1-93C9-4B56-8B5B-0D9C5AF5B30F}" destId="{C4C3B3CB-0F41-41C2-8110-098668BC8C38}" srcOrd="1" destOrd="0" parTransId="{FEB17E08-01D5-4F19-99CC-859DB61A3D73}" sibTransId="{DC965175-1CA3-4A87-AF21-A5C595FC1B00}"/>
    <dgm:cxn modelId="{98A2E513-0B04-4B1F-9A4F-87E860EEEDDF}" type="presOf" srcId="{C4C3B3CB-0F41-41C2-8110-098668BC8C38}" destId="{438F315E-2091-4135-A2AC-76FB020BB5DF}" srcOrd="0" destOrd="0" presId="urn:microsoft.com/office/officeart/2005/8/layout/vList4"/>
    <dgm:cxn modelId="{8CCC3090-AC3F-498D-B3CB-435F0140F972}" type="presOf" srcId="{1C9111A4-5A37-417F-B897-70B9B9153900}" destId="{8A4698DC-44B1-46A3-98D2-394FBB3E180C}" srcOrd="1" destOrd="0" presId="urn:microsoft.com/office/officeart/2005/8/layout/vList4"/>
    <dgm:cxn modelId="{1DF486E4-7F0B-47D0-A65D-40A840372C80}" srcId="{EED6ECD1-93C9-4B56-8B5B-0D9C5AF5B30F}" destId="{1C9111A4-5A37-417F-B897-70B9B9153900}" srcOrd="0" destOrd="0" parTransId="{2AD30CA5-A664-4261-9428-F711B3C14A54}" sibTransId="{10145AD5-D594-417E-AC4A-AA653C242AF9}"/>
    <dgm:cxn modelId="{DC6C6534-3658-43B3-B6E1-0138EA6D755A}" type="presParOf" srcId="{C991A629-D52D-4353-9EFD-261904BA76C2}" destId="{A7ED1814-A71B-4C44-87FC-D75F24A58099}" srcOrd="0" destOrd="0" presId="urn:microsoft.com/office/officeart/2005/8/layout/vList4"/>
    <dgm:cxn modelId="{C5E45255-81C6-4AD9-814C-A89BFEC1ECB3}" type="presParOf" srcId="{A7ED1814-A71B-4C44-87FC-D75F24A58099}" destId="{DBCB4D2C-B33E-4F8B-8EC8-F3C8E749EF65}" srcOrd="0" destOrd="0" presId="urn:microsoft.com/office/officeart/2005/8/layout/vList4"/>
    <dgm:cxn modelId="{6D957505-3F3F-4D5B-B951-A5C63976DF3C}" type="presParOf" srcId="{A7ED1814-A71B-4C44-87FC-D75F24A58099}" destId="{0C4EE54A-F00D-461A-BE0E-063496F0DFE3}" srcOrd="1" destOrd="0" presId="urn:microsoft.com/office/officeart/2005/8/layout/vList4"/>
    <dgm:cxn modelId="{806ABF18-D414-444C-8561-E5BCECA9654E}" type="presParOf" srcId="{A7ED1814-A71B-4C44-87FC-D75F24A58099}" destId="{8A4698DC-44B1-46A3-98D2-394FBB3E180C}" srcOrd="2" destOrd="0" presId="urn:microsoft.com/office/officeart/2005/8/layout/vList4"/>
    <dgm:cxn modelId="{EE8FB10E-B12F-4374-B7B5-3CC30C40E2DD}" type="presParOf" srcId="{C991A629-D52D-4353-9EFD-261904BA76C2}" destId="{252F9E3F-3430-483B-9924-4915A2AFF220}" srcOrd="1" destOrd="0" presId="urn:microsoft.com/office/officeart/2005/8/layout/vList4"/>
    <dgm:cxn modelId="{81BBFAC9-CDDD-4D40-8539-964AABBB0D0A}" type="presParOf" srcId="{C991A629-D52D-4353-9EFD-261904BA76C2}" destId="{60D0B717-8B18-4E4F-9056-A0C70BFFACFC}" srcOrd="2" destOrd="0" presId="urn:microsoft.com/office/officeart/2005/8/layout/vList4"/>
    <dgm:cxn modelId="{647414B9-2CEB-49BF-905F-EED30D89A8F0}" type="presParOf" srcId="{60D0B717-8B18-4E4F-9056-A0C70BFFACFC}" destId="{438F315E-2091-4135-A2AC-76FB020BB5DF}" srcOrd="0" destOrd="0" presId="urn:microsoft.com/office/officeart/2005/8/layout/vList4"/>
    <dgm:cxn modelId="{C5F3CF27-87FF-41F6-B8DF-151E8278134E}" type="presParOf" srcId="{60D0B717-8B18-4E4F-9056-A0C70BFFACFC}" destId="{B2CACDA2-9DBF-4685-A1C5-5CE2AB1C95C2}" srcOrd="1" destOrd="0" presId="urn:microsoft.com/office/officeart/2005/8/layout/vList4"/>
    <dgm:cxn modelId="{99AC7B80-67C0-4850-9030-27D222719F95}" type="presParOf" srcId="{60D0B717-8B18-4E4F-9056-A0C70BFFACFC}" destId="{BA4895BF-FD68-43F4-BC92-932E08DFDA59}" srcOrd="2" destOrd="0" presId="urn:microsoft.com/office/officeart/2005/8/layout/vList4"/>
  </dgm:cxnLst>
  <dgm:bg/>
  <dgm:whole/>
</dgm:dataModel>
</file>

<file path=ppt/diagrams/data11.xml><?xml version="1.0" encoding="utf-8"?>
<dgm:dataModel xmlns:dgm="http://schemas.openxmlformats.org/drawingml/2006/diagram" xmlns:a="http://schemas.openxmlformats.org/drawingml/2006/main">
  <dgm:ptLst>
    <dgm:pt modelId="{EED6ECD1-93C9-4B56-8B5B-0D9C5AF5B30F}"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tr-TR"/>
        </a:p>
      </dgm:t>
    </dgm:pt>
    <dgm:pt modelId="{1C9111A4-5A37-417F-B897-70B9B9153900}">
      <dgm:prSet custT="1"/>
      <dgm:spPr>
        <a:solidFill>
          <a:schemeClr val="accent2">
            <a:lumMod val="40000"/>
            <a:lumOff val="60000"/>
          </a:schemeClr>
        </a:solidFill>
      </dgm:spPr>
      <dgm:t>
        <a:bodyPr/>
        <a:lstStyle/>
        <a:p>
          <a:pPr algn="ctr" rtl="0"/>
          <a:r>
            <a:rPr lang="tr-TR" sz="2500" b="1" dirty="0" smtClean="0">
              <a:solidFill>
                <a:schemeClr val="tx1"/>
              </a:solidFill>
              <a:latin typeface="Arial" pitchFamily="34" charset="0"/>
              <a:cs typeface="Arial" pitchFamily="34" charset="0"/>
            </a:rPr>
            <a:t>Felsefi Okuryazarlık, İfade etme ve Yazma Becerisi,</a:t>
          </a:r>
          <a:endParaRPr lang="tr-TR" sz="2500" dirty="0">
            <a:solidFill>
              <a:schemeClr val="tx1"/>
            </a:solidFill>
            <a:latin typeface="Arial" pitchFamily="34" charset="0"/>
            <a:cs typeface="Arial" pitchFamily="34" charset="0"/>
          </a:endParaRPr>
        </a:p>
      </dgm:t>
    </dgm:pt>
    <dgm:pt modelId="{2AD30CA5-A664-4261-9428-F711B3C14A54}" type="parTrans" cxnId="{1DF486E4-7F0B-47D0-A65D-40A840372C80}">
      <dgm:prSet/>
      <dgm:spPr/>
      <dgm:t>
        <a:bodyPr/>
        <a:lstStyle/>
        <a:p>
          <a:endParaRPr lang="tr-TR">
            <a:solidFill>
              <a:schemeClr val="tx1"/>
            </a:solidFill>
          </a:endParaRPr>
        </a:p>
      </dgm:t>
    </dgm:pt>
    <dgm:pt modelId="{10145AD5-D594-417E-AC4A-AA653C242AF9}" type="sibTrans" cxnId="{1DF486E4-7F0B-47D0-A65D-40A840372C80}">
      <dgm:prSet/>
      <dgm:spPr/>
      <dgm:t>
        <a:bodyPr/>
        <a:lstStyle/>
        <a:p>
          <a:endParaRPr lang="tr-TR">
            <a:solidFill>
              <a:schemeClr val="tx1"/>
            </a:solidFill>
          </a:endParaRPr>
        </a:p>
      </dgm:t>
    </dgm:pt>
    <dgm:pt modelId="{C4C3B3CB-0F41-41C2-8110-098668BC8C38}">
      <dgm:prSet custT="1"/>
      <dgm:spPr>
        <a:solidFill>
          <a:schemeClr val="accent3">
            <a:lumMod val="40000"/>
            <a:lumOff val="60000"/>
          </a:schemeClr>
        </a:solidFill>
      </dgm:spPr>
      <dgm:t>
        <a:bodyPr/>
        <a:lstStyle/>
        <a:p>
          <a:pPr algn="just" rtl="0"/>
          <a:r>
            <a:rPr lang="tr-TR" sz="1800" dirty="0" smtClean="0">
              <a:solidFill>
                <a:schemeClr val="tx1"/>
              </a:solidFill>
              <a:latin typeface="Arial" pitchFamily="34" charset="0"/>
              <a:cs typeface="Arial" pitchFamily="34" charset="0"/>
            </a:rPr>
            <a:t>	Bu beceri ile öğrenciler kendi ve başkalarının fikirlerini farklı şekillerde ifade etme yollarını ararlar. Öğrenciler felsefi bilgileri, kavramları ve fikirleri nasıl araştıracaklarını, analiz edeceklerini, sorgulayacaklarını, tartışabileceklerini ve ifade ede­bileceklerini öğrendiklerinde okuryazarlık becerilerini geliştirebileceklerdir. Felsefe derslerinde öğrenciler, çok sayıda temel felsefi sorunla, bilgilendirici ve kurgusal metinle karşı karşıya kalırlar. Ders kitaplarında yer alan konu anlatımları, okuma metinleri, alıntılar, haberler vb. bilgilendirici metinleri sorgulamaya teşvik edecek sorular sorulması ve yönlendirmeler yapılması öğrencilerin bu beceriyi geliştirmelerine ola­nak sağlayacaktır. Film, belgesel vb. izletilerek izlenen içeriğin analizinin ve bunlara ilişkin kompozisyon çalışmalarının yaptırılması öğrenmeyi kalıcı hale getirecek ve okuryazarlık becerilerinin gelişmesine katkı sağlayacaktır. Tartışma etkinlikleri, eleştirel düşünmenin yanı sıra iletişim becerisinin geliştirilmesinde etkilidir, öğrencilere işbirlikli çalışma, heterojen gruplardan faydalanma, öğrendiklerini paylaşma imkânı sağlayacaktır. </a:t>
          </a:r>
          <a:r>
            <a:rPr lang="tr-TR" sz="2000" dirty="0" smtClean="0">
              <a:solidFill>
                <a:schemeClr val="tx1"/>
              </a:solidFill>
              <a:latin typeface="Arial" pitchFamily="34" charset="0"/>
              <a:cs typeface="Arial" pitchFamily="34" charset="0"/>
            </a:rPr>
            <a:t>	</a:t>
          </a:r>
          <a:endParaRPr lang="tr-TR" sz="600" b="1" dirty="0">
            <a:solidFill>
              <a:schemeClr val="tx1"/>
            </a:solidFill>
            <a:latin typeface="Arial" pitchFamily="34" charset="0"/>
            <a:cs typeface="Arial" pitchFamily="34" charset="0"/>
          </a:endParaRPr>
        </a:p>
      </dgm:t>
    </dgm:pt>
    <dgm:pt modelId="{FEB17E08-01D5-4F19-99CC-859DB61A3D73}" type="parTrans" cxnId="{042D784D-3276-4A4C-8341-577BC6011B50}">
      <dgm:prSet/>
      <dgm:spPr/>
      <dgm:t>
        <a:bodyPr/>
        <a:lstStyle/>
        <a:p>
          <a:endParaRPr lang="tr-TR">
            <a:solidFill>
              <a:schemeClr val="tx1"/>
            </a:solidFill>
          </a:endParaRPr>
        </a:p>
      </dgm:t>
    </dgm:pt>
    <dgm:pt modelId="{DC965175-1CA3-4A87-AF21-A5C595FC1B00}" type="sibTrans" cxnId="{042D784D-3276-4A4C-8341-577BC6011B50}">
      <dgm:prSet/>
      <dgm:spPr/>
      <dgm:t>
        <a:bodyPr/>
        <a:lstStyle/>
        <a:p>
          <a:endParaRPr lang="tr-TR">
            <a:solidFill>
              <a:schemeClr val="tx1"/>
            </a:solidFill>
          </a:endParaRPr>
        </a:p>
      </dgm:t>
    </dgm:pt>
    <dgm:pt modelId="{C991A629-D52D-4353-9EFD-261904BA76C2}" type="pres">
      <dgm:prSet presAssocID="{EED6ECD1-93C9-4B56-8B5B-0D9C5AF5B30F}" presName="linear" presStyleCnt="0">
        <dgm:presLayoutVars>
          <dgm:dir/>
          <dgm:resizeHandles val="exact"/>
        </dgm:presLayoutVars>
      </dgm:prSet>
      <dgm:spPr/>
      <dgm:t>
        <a:bodyPr/>
        <a:lstStyle/>
        <a:p>
          <a:endParaRPr lang="tr-TR"/>
        </a:p>
      </dgm:t>
    </dgm:pt>
    <dgm:pt modelId="{A7ED1814-A71B-4C44-87FC-D75F24A58099}" type="pres">
      <dgm:prSet presAssocID="{1C9111A4-5A37-417F-B897-70B9B9153900}" presName="comp" presStyleCnt="0"/>
      <dgm:spPr/>
    </dgm:pt>
    <dgm:pt modelId="{DBCB4D2C-B33E-4F8B-8EC8-F3C8E749EF65}" type="pres">
      <dgm:prSet presAssocID="{1C9111A4-5A37-417F-B897-70B9B9153900}" presName="box" presStyleLbl="node1" presStyleIdx="0" presStyleCnt="2" custScaleY="112698"/>
      <dgm:spPr/>
      <dgm:t>
        <a:bodyPr/>
        <a:lstStyle/>
        <a:p>
          <a:endParaRPr lang="tr-TR"/>
        </a:p>
      </dgm:t>
    </dgm:pt>
    <dgm:pt modelId="{0C4EE54A-F00D-461A-BE0E-063496F0DFE3}" type="pres">
      <dgm:prSet presAssocID="{1C9111A4-5A37-417F-B897-70B9B9153900}" presName="img" presStyleLbl="fgImgPlace1" presStyleIdx="0" presStyleCnt="2"/>
      <dgm:spPr>
        <a:blipFill rotWithShape="0">
          <a:blip xmlns:r="http://schemas.openxmlformats.org/officeDocument/2006/relationships" r:embed="rId1"/>
          <a:stretch>
            <a:fillRect/>
          </a:stretch>
        </a:blipFill>
      </dgm:spPr>
    </dgm:pt>
    <dgm:pt modelId="{8A4698DC-44B1-46A3-98D2-394FBB3E180C}" type="pres">
      <dgm:prSet presAssocID="{1C9111A4-5A37-417F-B897-70B9B9153900}" presName="text" presStyleLbl="node1" presStyleIdx="0" presStyleCnt="2">
        <dgm:presLayoutVars>
          <dgm:bulletEnabled val="1"/>
        </dgm:presLayoutVars>
      </dgm:prSet>
      <dgm:spPr/>
      <dgm:t>
        <a:bodyPr/>
        <a:lstStyle/>
        <a:p>
          <a:endParaRPr lang="tr-TR"/>
        </a:p>
      </dgm:t>
    </dgm:pt>
    <dgm:pt modelId="{252F9E3F-3430-483B-9924-4915A2AFF220}" type="pres">
      <dgm:prSet presAssocID="{10145AD5-D594-417E-AC4A-AA653C242AF9}" presName="spacer" presStyleCnt="0"/>
      <dgm:spPr/>
    </dgm:pt>
    <dgm:pt modelId="{60D0B717-8B18-4E4F-9056-A0C70BFFACFC}" type="pres">
      <dgm:prSet presAssocID="{C4C3B3CB-0F41-41C2-8110-098668BC8C38}" presName="comp" presStyleCnt="0"/>
      <dgm:spPr/>
    </dgm:pt>
    <dgm:pt modelId="{438F315E-2091-4135-A2AC-76FB020BB5DF}" type="pres">
      <dgm:prSet presAssocID="{C4C3B3CB-0F41-41C2-8110-098668BC8C38}" presName="box" presStyleLbl="node1" presStyleIdx="1" presStyleCnt="2" custScaleY="691533" custLinFactNeighborY="83"/>
      <dgm:spPr/>
      <dgm:t>
        <a:bodyPr/>
        <a:lstStyle/>
        <a:p>
          <a:endParaRPr lang="tr-TR"/>
        </a:p>
      </dgm:t>
    </dgm:pt>
    <dgm:pt modelId="{B2CACDA2-9DBF-4685-A1C5-5CE2AB1C95C2}" type="pres">
      <dgm:prSet presAssocID="{C4C3B3CB-0F41-41C2-8110-098668BC8C38}" presName="img" presStyleLbl="fgImgPlace1" presStyleIdx="1" presStyleCnt="2" custScaleX="99749" custScaleY="268440" custLinFactNeighborX="-657" custLinFactNeighborY="-62164"/>
      <dgm:spPr>
        <a:blipFill rotWithShape="0">
          <a:blip xmlns:r="http://schemas.openxmlformats.org/officeDocument/2006/relationships" r:embed="rId2"/>
          <a:stretch>
            <a:fillRect/>
          </a:stretch>
        </a:blipFill>
      </dgm:spPr>
    </dgm:pt>
    <dgm:pt modelId="{BA4895BF-FD68-43F4-BC92-932E08DFDA59}" type="pres">
      <dgm:prSet presAssocID="{C4C3B3CB-0F41-41C2-8110-098668BC8C38}" presName="text" presStyleLbl="node1" presStyleIdx="1" presStyleCnt="2">
        <dgm:presLayoutVars>
          <dgm:bulletEnabled val="1"/>
        </dgm:presLayoutVars>
      </dgm:prSet>
      <dgm:spPr/>
      <dgm:t>
        <a:bodyPr/>
        <a:lstStyle/>
        <a:p>
          <a:endParaRPr lang="tr-TR"/>
        </a:p>
      </dgm:t>
    </dgm:pt>
  </dgm:ptLst>
  <dgm:cxnLst>
    <dgm:cxn modelId="{1750AE48-BF23-4DE9-B35F-F191FAA5EFB2}" type="presOf" srcId="{EED6ECD1-93C9-4B56-8B5B-0D9C5AF5B30F}" destId="{C991A629-D52D-4353-9EFD-261904BA76C2}" srcOrd="0" destOrd="0" presId="urn:microsoft.com/office/officeart/2005/8/layout/vList4"/>
    <dgm:cxn modelId="{D3B35FE8-0595-41E4-9A35-63798460F9DE}" type="presOf" srcId="{C4C3B3CB-0F41-41C2-8110-098668BC8C38}" destId="{438F315E-2091-4135-A2AC-76FB020BB5DF}" srcOrd="0" destOrd="0" presId="urn:microsoft.com/office/officeart/2005/8/layout/vList4"/>
    <dgm:cxn modelId="{3C609A04-A5EF-4393-886F-3BF2301BE9D9}" type="presOf" srcId="{1C9111A4-5A37-417F-B897-70B9B9153900}" destId="{8A4698DC-44B1-46A3-98D2-394FBB3E180C}" srcOrd="1" destOrd="0" presId="urn:microsoft.com/office/officeart/2005/8/layout/vList4"/>
    <dgm:cxn modelId="{042D784D-3276-4A4C-8341-577BC6011B50}" srcId="{EED6ECD1-93C9-4B56-8B5B-0D9C5AF5B30F}" destId="{C4C3B3CB-0F41-41C2-8110-098668BC8C38}" srcOrd="1" destOrd="0" parTransId="{FEB17E08-01D5-4F19-99CC-859DB61A3D73}" sibTransId="{DC965175-1CA3-4A87-AF21-A5C595FC1B00}"/>
    <dgm:cxn modelId="{52433449-0AD3-42B1-B06C-FE612E69D7A6}" type="presOf" srcId="{C4C3B3CB-0F41-41C2-8110-098668BC8C38}" destId="{BA4895BF-FD68-43F4-BC92-932E08DFDA59}" srcOrd="1" destOrd="0" presId="urn:microsoft.com/office/officeart/2005/8/layout/vList4"/>
    <dgm:cxn modelId="{1EF82A03-5504-476B-8BDD-02CF0488B0D5}" type="presOf" srcId="{1C9111A4-5A37-417F-B897-70B9B9153900}" destId="{DBCB4D2C-B33E-4F8B-8EC8-F3C8E749EF65}" srcOrd="0" destOrd="0" presId="urn:microsoft.com/office/officeart/2005/8/layout/vList4"/>
    <dgm:cxn modelId="{1DF486E4-7F0B-47D0-A65D-40A840372C80}" srcId="{EED6ECD1-93C9-4B56-8B5B-0D9C5AF5B30F}" destId="{1C9111A4-5A37-417F-B897-70B9B9153900}" srcOrd="0" destOrd="0" parTransId="{2AD30CA5-A664-4261-9428-F711B3C14A54}" sibTransId="{10145AD5-D594-417E-AC4A-AA653C242AF9}"/>
    <dgm:cxn modelId="{1FE16819-AF2A-464E-AD48-48D51C3C0C33}" type="presParOf" srcId="{C991A629-D52D-4353-9EFD-261904BA76C2}" destId="{A7ED1814-A71B-4C44-87FC-D75F24A58099}" srcOrd="0" destOrd="0" presId="urn:microsoft.com/office/officeart/2005/8/layout/vList4"/>
    <dgm:cxn modelId="{89482B8C-54F4-4D63-97B8-D6434834CBBF}" type="presParOf" srcId="{A7ED1814-A71B-4C44-87FC-D75F24A58099}" destId="{DBCB4D2C-B33E-4F8B-8EC8-F3C8E749EF65}" srcOrd="0" destOrd="0" presId="urn:microsoft.com/office/officeart/2005/8/layout/vList4"/>
    <dgm:cxn modelId="{1FFBF2AB-A2DD-4B40-924C-C1F3A379F23B}" type="presParOf" srcId="{A7ED1814-A71B-4C44-87FC-D75F24A58099}" destId="{0C4EE54A-F00D-461A-BE0E-063496F0DFE3}" srcOrd="1" destOrd="0" presId="urn:microsoft.com/office/officeart/2005/8/layout/vList4"/>
    <dgm:cxn modelId="{56D3286B-7E6B-4387-BC2C-75CB35CE4F38}" type="presParOf" srcId="{A7ED1814-A71B-4C44-87FC-D75F24A58099}" destId="{8A4698DC-44B1-46A3-98D2-394FBB3E180C}" srcOrd="2" destOrd="0" presId="urn:microsoft.com/office/officeart/2005/8/layout/vList4"/>
    <dgm:cxn modelId="{263F8F73-345D-46EC-8C3C-5FA75180A41A}" type="presParOf" srcId="{C991A629-D52D-4353-9EFD-261904BA76C2}" destId="{252F9E3F-3430-483B-9924-4915A2AFF220}" srcOrd="1" destOrd="0" presId="urn:microsoft.com/office/officeart/2005/8/layout/vList4"/>
    <dgm:cxn modelId="{4CBB2BB8-F941-4829-BF59-BB0B4093DEAE}" type="presParOf" srcId="{C991A629-D52D-4353-9EFD-261904BA76C2}" destId="{60D0B717-8B18-4E4F-9056-A0C70BFFACFC}" srcOrd="2" destOrd="0" presId="urn:microsoft.com/office/officeart/2005/8/layout/vList4"/>
    <dgm:cxn modelId="{72024B0D-95E8-4491-96C3-B9695DAB2536}" type="presParOf" srcId="{60D0B717-8B18-4E4F-9056-A0C70BFFACFC}" destId="{438F315E-2091-4135-A2AC-76FB020BB5DF}" srcOrd="0" destOrd="0" presId="urn:microsoft.com/office/officeart/2005/8/layout/vList4"/>
    <dgm:cxn modelId="{9C354577-DF29-4EE7-9088-2AAF9F726958}" type="presParOf" srcId="{60D0B717-8B18-4E4F-9056-A0C70BFFACFC}" destId="{B2CACDA2-9DBF-4685-A1C5-5CE2AB1C95C2}" srcOrd="1" destOrd="0" presId="urn:microsoft.com/office/officeart/2005/8/layout/vList4"/>
    <dgm:cxn modelId="{53DF5ED7-9D5E-4B93-9997-66F7CF061F7E}" type="presParOf" srcId="{60D0B717-8B18-4E4F-9056-A0C70BFFACFC}" destId="{BA4895BF-FD68-43F4-BC92-932E08DFDA59}" srcOrd="2" destOrd="0" presId="urn:microsoft.com/office/officeart/2005/8/layout/vList4"/>
  </dgm:cxnLst>
  <dgm:bg/>
  <dgm:whole/>
</dgm:dataModel>
</file>

<file path=ppt/diagrams/data12.xml><?xml version="1.0" encoding="utf-8"?>
<dgm:dataModel xmlns:dgm="http://schemas.openxmlformats.org/drawingml/2006/diagram" xmlns:a="http://schemas.openxmlformats.org/drawingml/2006/main">
  <dgm:ptLst>
    <dgm:pt modelId="{3CAB739A-EE9B-4B6F-A0B7-1CC7E5C55362}" type="doc">
      <dgm:prSet loTypeId="urn:microsoft.com/office/officeart/2005/8/layout/vList3#1" loCatId="list" qsTypeId="urn:microsoft.com/office/officeart/2005/8/quickstyle/simple1" qsCatId="simple" csTypeId="urn:microsoft.com/office/officeart/2005/8/colors/accent2_1" csCatId="accent2" phldr="1"/>
      <dgm:spPr/>
    </dgm:pt>
    <dgm:pt modelId="{25855BE6-62AA-41A9-A247-6A4CF773D9F9}">
      <dgm:prSet phldrT="[Metin]" custT="1"/>
      <dgm:spPr/>
      <dgm:t>
        <a:bodyPr/>
        <a:lstStyle/>
        <a:p>
          <a:pPr marL="263525" indent="0" algn="just"/>
          <a:r>
            <a:rPr lang="tr-TR" sz="2000" dirty="0" smtClean="0">
              <a:latin typeface="Arial" pitchFamily="34" charset="0"/>
              <a:cs typeface="Arial" pitchFamily="34" charset="0"/>
            </a:rPr>
            <a:t>İnsan davranışlarını belirleyen ve yönlendiren ilkeler.</a:t>
          </a:r>
          <a:endParaRPr lang="tr-TR" sz="2000" dirty="0">
            <a:latin typeface="Arial" pitchFamily="34" charset="0"/>
            <a:cs typeface="Arial" pitchFamily="34" charset="0"/>
          </a:endParaRPr>
        </a:p>
      </dgm:t>
    </dgm:pt>
    <dgm:pt modelId="{329D362C-7B29-424B-BCC7-F3FBCC5854B9}" type="parTrans" cxnId="{AEBF2D58-D1A3-40F2-AE4A-3EB051A86B79}">
      <dgm:prSet/>
      <dgm:spPr/>
      <dgm:t>
        <a:bodyPr/>
        <a:lstStyle/>
        <a:p>
          <a:endParaRPr lang="tr-TR"/>
        </a:p>
      </dgm:t>
    </dgm:pt>
    <dgm:pt modelId="{BE4EAC37-5FF7-402E-A8BB-64A16C6675A7}" type="sibTrans" cxnId="{AEBF2D58-D1A3-40F2-AE4A-3EB051A86B79}">
      <dgm:prSet/>
      <dgm:spPr/>
      <dgm:t>
        <a:bodyPr/>
        <a:lstStyle/>
        <a:p>
          <a:endParaRPr lang="tr-TR"/>
        </a:p>
      </dgm:t>
    </dgm:pt>
    <dgm:pt modelId="{4F1EF512-8133-4DC0-BE49-06550851F3B0}">
      <dgm:prSet phldrT="[Metin]" custT="1"/>
      <dgm:spPr/>
      <dgm:t>
        <a:bodyPr/>
        <a:lstStyle/>
        <a:p>
          <a:pPr marL="263525" indent="0" algn="just"/>
          <a:r>
            <a:rPr lang="tr-TR" sz="2000" dirty="0" smtClean="0">
              <a:latin typeface="Arial" pitchFamily="34" charset="0"/>
              <a:cs typeface="Arial" pitchFamily="34" charset="0"/>
            </a:rPr>
            <a:t>İnsan, nesne vb. şeyleri değerlendirmeye imkan sağlayan, ölçek vazifesi gören kriter ve referans noktaları.</a:t>
          </a:r>
          <a:endParaRPr lang="tr-TR" sz="2000" dirty="0">
            <a:latin typeface="Arial" pitchFamily="34" charset="0"/>
            <a:cs typeface="Arial" pitchFamily="34" charset="0"/>
          </a:endParaRPr>
        </a:p>
      </dgm:t>
    </dgm:pt>
    <dgm:pt modelId="{06D998C3-79BC-4000-B3BC-A96795D9F7EB}" type="parTrans" cxnId="{C96D5BCD-73F3-4203-9C7D-75CA5E32598E}">
      <dgm:prSet/>
      <dgm:spPr/>
      <dgm:t>
        <a:bodyPr/>
        <a:lstStyle/>
        <a:p>
          <a:endParaRPr lang="tr-TR"/>
        </a:p>
      </dgm:t>
    </dgm:pt>
    <dgm:pt modelId="{ADA9CB40-74E5-406D-B96D-8F7A748A1FCE}" type="sibTrans" cxnId="{C96D5BCD-73F3-4203-9C7D-75CA5E32598E}">
      <dgm:prSet/>
      <dgm:spPr/>
      <dgm:t>
        <a:bodyPr/>
        <a:lstStyle/>
        <a:p>
          <a:endParaRPr lang="tr-TR"/>
        </a:p>
      </dgm:t>
    </dgm:pt>
    <dgm:pt modelId="{F6789938-19A1-4176-9BF7-E122B5B97C81}">
      <dgm:prSet phldrT="[Metin]" custT="1"/>
      <dgm:spPr/>
      <dgm:t>
        <a:bodyPr/>
        <a:lstStyle/>
        <a:p>
          <a:pPr marL="182563" indent="0" algn="just"/>
          <a:r>
            <a:rPr lang="tr-TR" sz="2000" dirty="0" smtClean="0">
              <a:latin typeface="Arial" pitchFamily="34" charset="0"/>
              <a:cs typeface="Arial" pitchFamily="34" charset="0"/>
            </a:rPr>
            <a:t>İyi ve kötü hakkında bize bilgi veren ve yol gösteren prensiplerdir.</a:t>
          </a:r>
          <a:endParaRPr lang="tr-TR" sz="2000" dirty="0">
            <a:latin typeface="Arial" pitchFamily="34" charset="0"/>
            <a:cs typeface="Arial" pitchFamily="34" charset="0"/>
          </a:endParaRPr>
        </a:p>
      </dgm:t>
    </dgm:pt>
    <dgm:pt modelId="{AD314280-A13C-432F-A2EA-1B7B51947153}" type="parTrans" cxnId="{EC92707B-42A1-4376-ADFC-AB28C0DC7D2C}">
      <dgm:prSet/>
      <dgm:spPr/>
      <dgm:t>
        <a:bodyPr/>
        <a:lstStyle/>
        <a:p>
          <a:endParaRPr lang="tr-TR"/>
        </a:p>
      </dgm:t>
    </dgm:pt>
    <dgm:pt modelId="{717CE15F-2CDF-49CC-8867-B944219FAE85}" type="sibTrans" cxnId="{EC92707B-42A1-4376-ADFC-AB28C0DC7D2C}">
      <dgm:prSet/>
      <dgm:spPr/>
      <dgm:t>
        <a:bodyPr/>
        <a:lstStyle/>
        <a:p>
          <a:endParaRPr lang="tr-TR"/>
        </a:p>
      </dgm:t>
    </dgm:pt>
    <dgm:pt modelId="{9B7D9ADF-4A07-4715-9A34-8D8D95568733}" type="pres">
      <dgm:prSet presAssocID="{3CAB739A-EE9B-4B6F-A0B7-1CC7E5C55362}" presName="linearFlow" presStyleCnt="0">
        <dgm:presLayoutVars>
          <dgm:dir/>
          <dgm:resizeHandles val="exact"/>
        </dgm:presLayoutVars>
      </dgm:prSet>
      <dgm:spPr/>
    </dgm:pt>
    <dgm:pt modelId="{AB86B66C-1A9D-4B4F-9369-0A39ED7D0E6F}" type="pres">
      <dgm:prSet presAssocID="{25855BE6-62AA-41A9-A247-6A4CF773D9F9}" presName="composite" presStyleCnt="0"/>
      <dgm:spPr/>
    </dgm:pt>
    <dgm:pt modelId="{4D4C7E4A-51A8-449E-9706-9DE3D5615C49}" type="pres">
      <dgm:prSet presAssocID="{25855BE6-62AA-41A9-A247-6A4CF773D9F9}" presName="imgShp" presStyleLbl="fgImgPlace1" presStyleIdx="0" presStyleCnt="3" custLinFactNeighborX="-5861" custLinFactNeighborY="-40"/>
      <dgm:spPr>
        <a:blipFill rotWithShape="0">
          <a:blip xmlns:r="http://schemas.openxmlformats.org/officeDocument/2006/relationships" r:embed="rId1"/>
          <a:stretch>
            <a:fillRect/>
          </a:stretch>
        </a:blipFill>
      </dgm:spPr>
    </dgm:pt>
    <dgm:pt modelId="{AEEA67FC-4F7C-4A66-A64B-DEF2F238E3BF}" type="pres">
      <dgm:prSet presAssocID="{25855BE6-62AA-41A9-A247-6A4CF773D9F9}" presName="txShp" presStyleLbl="node1" presStyleIdx="0" presStyleCnt="3" custScaleX="120746" custLinFactNeighborX="4520" custLinFactNeighborY="-8">
        <dgm:presLayoutVars>
          <dgm:bulletEnabled val="1"/>
        </dgm:presLayoutVars>
      </dgm:prSet>
      <dgm:spPr/>
      <dgm:t>
        <a:bodyPr/>
        <a:lstStyle/>
        <a:p>
          <a:endParaRPr lang="tr-TR"/>
        </a:p>
      </dgm:t>
    </dgm:pt>
    <dgm:pt modelId="{C48A0D07-8628-4D6C-8A90-E36D6C2A0E31}" type="pres">
      <dgm:prSet presAssocID="{BE4EAC37-5FF7-402E-A8BB-64A16C6675A7}" presName="spacing" presStyleCnt="0"/>
      <dgm:spPr/>
    </dgm:pt>
    <dgm:pt modelId="{D362F56C-5AC5-40E5-968B-B6EE2146891E}" type="pres">
      <dgm:prSet presAssocID="{4F1EF512-8133-4DC0-BE49-06550851F3B0}" presName="composite" presStyleCnt="0"/>
      <dgm:spPr/>
    </dgm:pt>
    <dgm:pt modelId="{AD4652F0-3525-4554-B810-FC41618F22F0}" type="pres">
      <dgm:prSet presAssocID="{4F1EF512-8133-4DC0-BE49-06550851F3B0}" presName="imgShp" presStyleLbl="fgImgPlace1" presStyleIdx="1" presStyleCnt="3" custLinFactNeighborX="-4401" custLinFactNeighborY="-5863"/>
      <dgm:spPr>
        <a:blipFill rotWithShape="0">
          <a:blip xmlns:r="http://schemas.openxmlformats.org/officeDocument/2006/relationships" r:embed="rId2"/>
          <a:stretch>
            <a:fillRect/>
          </a:stretch>
        </a:blipFill>
      </dgm:spPr>
    </dgm:pt>
    <dgm:pt modelId="{A7065B1D-D04B-4148-A9E3-5F089ADA13D3}" type="pres">
      <dgm:prSet presAssocID="{4F1EF512-8133-4DC0-BE49-06550851F3B0}" presName="txShp" presStyleLbl="node1" presStyleIdx="1" presStyleCnt="3" custScaleX="118861" custLinFactNeighborX="6242" custLinFactNeighborY="-6595">
        <dgm:presLayoutVars>
          <dgm:bulletEnabled val="1"/>
        </dgm:presLayoutVars>
      </dgm:prSet>
      <dgm:spPr/>
      <dgm:t>
        <a:bodyPr/>
        <a:lstStyle/>
        <a:p>
          <a:endParaRPr lang="tr-TR"/>
        </a:p>
      </dgm:t>
    </dgm:pt>
    <dgm:pt modelId="{0693ABEC-FA88-478C-8339-60BB94069C4C}" type="pres">
      <dgm:prSet presAssocID="{ADA9CB40-74E5-406D-B96D-8F7A748A1FCE}" presName="spacing" presStyleCnt="0"/>
      <dgm:spPr/>
    </dgm:pt>
    <dgm:pt modelId="{70D2098E-D704-4B7C-AFCD-B48AAD476429}" type="pres">
      <dgm:prSet presAssocID="{F6789938-19A1-4176-9BF7-E122B5B97C81}" presName="composite" presStyleCnt="0"/>
      <dgm:spPr/>
    </dgm:pt>
    <dgm:pt modelId="{D845D0E9-0040-4F54-9AD9-05BBABCFB076}" type="pres">
      <dgm:prSet presAssocID="{F6789938-19A1-4176-9BF7-E122B5B97C81}" presName="imgShp" presStyleLbl="fgImgPlace1" presStyleIdx="2" presStyleCnt="3" custLinFactNeighborX="-16126"/>
      <dgm:spPr>
        <a:blipFill rotWithShape="0">
          <a:blip xmlns:r="http://schemas.openxmlformats.org/officeDocument/2006/relationships" r:embed="rId3"/>
          <a:stretch>
            <a:fillRect/>
          </a:stretch>
        </a:blipFill>
      </dgm:spPr>
    </dgm:pt>
    <dgm:pt modelId="{F27571F5-DD2C-490A-A93C-559092BCBDAB}" type="pres">
      <dgm:prSet presAssocID="{F6789938-19A1-4176-9BF7-E122B5B97C81}" presName="txShp" presStyleLbl="node1" presStyleIdx="2" presStyleCnt="3" custScaleX="118107" custLinFactNeighborX="6407" custLinFactNeighborY="-692">
        <dgm:presLayoutVars>
          <dgm:bulletEnabled val="1"/>
        </dgm:presLayoutVars>
      </dgm:prSet>
      <dgm:spPr/>
      <dgm:t>
        <a:bodyPr/>
        <a:lstStyle/>
        <a:p>
          <a:endParaRPr lang="tr-TR"/>
        </a:p>
      </dgm:t>
    </dgm:pt>
  </dgm:ptLst>
  <dgm:cxnLst>
    <dgm:cxn modelId="{EC92707B-42A1-4376-ADFC-AB28C0DC7D2C}" srcId="{3CAB739A-EE9B-4B6F-A0B7-1CC7E5C55362}" destId="{F6789938-19A1-4176-9BF7-E122B5B97C81}" srcOrd="2" destOrd="0" parTransId="{AD314280-A13C-432F-A2EA-1B7B51947153}" sibTransId="{717CE15F-2CDF-49CC-8867-B944219FAE85}"/>
    <dgm:cxn modelId="{C96D5BCD-73F3-4203-9C7D-75CA5E32598E}" srcId="{3CAB739A-EE9B-4B6F-A0B7-1CC7E5C55362}" destId="{4F1EF512-8133-4DC0-BE49-06550851F3B0}" srcOrd="1" destOrd="0" parTransId="{06D998C3-79BC-4000-B3BC-A96795D9F7EB}" sibTransId="{ADA9CB40-74E5-406D-B96D-8F7A748A1FCE}"/>
    <dgm:cxn modelId="{07E0EFAD-A847-4A37-AB1F-E9B284D5208A}" type="presOf" srcId="{4F1EF512-8133-4DC0-BE49-06550851F3B0}" destId="{A7065B1D-D04B-4148-A9E3-5F089ADA13D3}" srcOrd="0" destOrd="0" presId="urn:microsoft.com/office/officeart/2005/8/layout/vList3#1"/>
    <dgm:cxn modelId="{AEBF2D58-D1A3-40F2-AE4A-3EB051A86B79}" srcId="{3CAB739A-EE9B-4B6F-A0B7-1CC7E5C55362}" destId="{25855BE6-62AA-41A9-A247-6A4CF773D9F9}" srcOrd="0" destOrd="0" parTransId="{329D362C-7B29-424B-BCC7-F3FBCC5854B9}" sibTransId="{BE4EAC37-5FF7-402E-A8BB-64A16C6675A7}"/>
    <dgm:cxn modelId="{F368A47F-1E5A-4D25-A376-FC357CC68F8E}" type="presOf" srcId="{25855BE6-62AA-41A9-A247-6A4CF773D9F9}" destId="{AEEA67FC-4F7C-4A66-A64B-DEF2F238E3BF}" srcOrd="0" destOrd="0" presId="urn:microsoft.com/office/officeart/2005/8/layout/vList3#1"/>
    <dgm:cxn modelId="{859DA039-DF21-4BBC-AE5F-BFB79CE6D229}" type="presOf" srcId="{3CAB739A-EE9B-4B6F-A0B7-1CC7E5C55362}" destId="{9B7D9ADF-4A07-4715-9A34-8D8D95568733}" srcOrd="0" destOrd="0" presId="urn:microsoft.com/office/officeart/2005/8/layout/vList3#1"/>
    <dgm:cxn modelId="{CD40CCB0-9F68-4F24-A016-5888CB5AEF83}" type="presOf" srcId="{F6789938-19A1-4176-9BF7-E122B5B97C81}" destId="{F27571F5-DD2C-490A-A93C-559092BCBDAB}" srcOrd="0" destOrd="0" presId="urn:microsoft.com/office/officeart/2005/8/layout/vList3#1"/>
    <dgm:cxn modelId="{1856D167-EAA9-4035-8197-4F7E235ADC35}" type="presParOf" srcId="{9B7D9ADF-4A07-4715-9A34-8D8D95568733}" destId="{AB86B66C-1A9D-4B4F-9369-0A39ED7D0E6F}" srcOrd="0" destOrd="0" presId="urn:microsoft.com/office/officeart/2005/8/layout/vList3#1"/>
    <dgm:cxn modelId="{AD6AF3C3-0116-4255-B0CF-862019A0009C}" type="presParOf" srcId="{AB86B66C-1A9D-4B4F-9369-0A39ED7D0E6F}" destId="{4D4C7E4A-51A8-449E-9706-9DE3D5615C49}" srcOrd="0" destOrd="0" presId="urn:microsoft.com/office/officeart/2005/8/layout/vList3#1"/>
    <dgm:cxn modelId="{268D5EEA-3FDC-4481-BD16-82E8842D995E}" type="presParOf" srcId="{AB86B66C-1A9D-4B4F-9369-0A39ED7D0E6F}" destId="{AEEA67FC-4F7C-4A66-A64B-DEF2F238E3BF}" srcOrd="1" destOrd="0" presId="urn:microsoft.com/office/officeart/2005/8/layout/vList3#1"/>
    <dgm:cxn modelId="{71DA714D-6CE4-4638-821F-4D295D038979}" type="presParOf" srcId="{9B7D9ADF-4A07-4715-9A34-8D8D95568733}" destId="{C48A0D07-8628-4D6C-8A90-E36D6C2A0E31}" srcOrd="1" destOrd="0" presId="urn:microsoft.com/office/officeart/2005/8/layout/vList3#1"/>
    <dgm:cxn modelId="{D1CC5123-6F09-4781-B853-8CB8550DDC9D}" type="presParOf" srcId="{9B7D9ADF-4A07-4715-9A34-8D8D95568733}" destId="{D362F56C-5AC5-40E5-968B-B6EE2146891E}" srcOrd="2" destOrd="0" presId="urn:microsoft.com/office/officeart/2005/8/layout/vList3#1"/>
    <dgm:cxn modelId="{FFAC80C9-0AB1-4802-92A7-CD6EE970AD55}" type="presParOf" srcId="{D362F56C-5AC5-40E5-968B-B6EE2146891E}" destId="{AD4652F0-3525-4554-B810-FC41618F22F0}" srcOrd="0" destOrd="0" presId="urn:microsoft.com/office/officeart/2005/8/layout/vList3#1"/>
    <dgm:cxn modelId="{59D995A3-4E94-4AD5-95B1-1C3F90A07EC2}" type="presParOf" srcId="{D362F56C-5AC5-40E5-968B-B6EE2146891E}" destId="{A7065B1D-D04B-4148-A9E3-5F089ADA13D3}" srcOrd="1" destOrd="0" presId="urn:microsoft.com/office/officeart/2005/8/layout/vList3#1"/>
    <dgm:cxn modelId="{6009239B-22E4-4200-A446-C4FAEB02A58F}" type="presParOf" srcId="{9B7D9ADF-4A07-4715-9A34-8D8D95568733}" destId="{0693ABEC-FA88-478C-8339-60BB94069C4C}" srcOrd="3" destOrd="0" presId="urn:microsoft.com/office/officeart/2005/8/layout/vList3#1"/>
    <dgm:cxn modelId="{30B7B933-CC87-410C-B503-2B9D784E7960}" type="presParOf" srcId="{9B7D9ADF-4A07-4715-9A34-8D8D95568733}" destId="{70D2098E-D704-4B7C-AFCD-B48AAD476429}" srcOrd="4" destOrd="0" presId="urn:microsoft.com/office/officeart/2005/8/layout/vList3#1"/>
    <dgm:cxn modelId="{57238A4B-D1D1-4829-9E7A-18FC305E6572}" type="presParOf" srcId="{70D2098E-D704-4B7C-AFCD-B48AAD476429}" destId="{D845D0E9-0040-4F54-9AD9-05BBABCFB076}" srcOrd="0" destOrd="0" presId="urn:microsoft.com/office/officeart/2005/8/layout/vList3#1"/>
    <dgm:cxn modelId="{6FB2E2BB-F14B-4667-A0E9-141E3E79949D}" type="presParOf" srcId="{70D2098E-D704-4B7C-AFCD-B48AAD476429}" destId="{F27571F5-DD2C-490A-A93C-559092BCBDAB}" srcOrd="1" destOrd="0" presId="urn:microsoft.com/office/officeart/2005/8/layout/vList3#1"/>
  </dgm:cxnLst>
  <dgm:bg/>
  <dgm:whole/>
</dgm:dataModel>
</file>

<file path=ppt/diagrams/data13.xml><?xml version="1.0" encoding="utf-8"?>
<dgm:dataModel xmlns:dgm="http://schemas.openxmlformats.org/drawingml/2006/diagram" xmlns:a="http://schemas.openxmlformats.org/drawingml/2006/main">
  <dgm:ptLst>
    <dgm:pt modelId="{D7A0075D-8B94-456D-A66A-90B1E78A78D4}"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tr-TR"/>
        </a:p>
      </dgm:t>
    </dgm:pt>
    <dgm:pt modelId="{37D37BB5-C60F-4938-80E3-4BE5E12427E3}">
      <dgm:prSet phldrT="[Metin]"/>
      <dgm:spPr/>
      <dgm:t>
        <a:bodyPr/>
        <a:lstStyle/>
        <a:p>
          <a:r>
            <a:rPr lang="tr-TR" dirty="0" smtClean="0"/>
            <a:t>Öğrencilerin temel insani ve ahlaki değerleri kazanmasına yönelik bilinçli çabaların bütünüdür.  (okul-aile-çevre)</a:t>
          </a:r>
          <a:endParaRPr lang="tr-TR" dirty="0"/>
        </a:p>
      </dgm:t>
    </dgm:pt>
    <dgm:pt modelId="{05F9E4C4-B6B2-4A6F-9104-288F5500E9D5}" type="parTrans" cxnId="{EC468682-22A4-4AAA-B7EB-7AF2A52918A9}">
      <dgm:prSet/>
      <dgm:spPr/>
      <dgm:t>
        <a:bodyPr/>
        <a:lstStyle/>
        <a:p>
          <a:endParaRPr lang="tr-TR"/>
        </a:p>
      </dgm:t>
    </dgm:pt>
    <dgm:pt modelId="{F2D5BAD1-4E70-4F6B-8F29-7273129C4CA4}" type="sibTrans" cxnId="{EC468682-22A4-4AAA-B7EB-7AF2A52918A9}">
      <dgm:prSet/>
      <dgm:spPr/>
      <dgm:t>
        <a:bodyPr/>
        <a:lstStyle/>
        <a:p>
          <a:endParaRPr lang="tr-TR"/>
        </a:p>
      </dgm:t>
    </dgm:pt>
    <dgm:pt modelId="{A6FEB11C-2276-49A8-8792-5D666D19886A}">
      <dgm:prSet phldrT="[Metin]"/>
      <dgm:spPr/>
      <dgm:t>
        <a:bodyPr/>
        <a:lstStyle/>
        <a:p>
          <a:r>
            <a:rPr lang="tr-TR" dirty="0" smtClean="0"/>
            <a:t>Bu doğrultuda 1990’lardan sonra pek çok ülkedeki okullarda geliştirilen projelere ortak isim olmuştur. </a:t>
          </a:r>
          <a:endParaRPr lang="tr-TR" dirty="0"/>
        </a:p>
      </dgm:t>
    </dgm:pt>
    <dgm:pt modelId="{5C7F6C6B-7D29-40FE-9623-F254D5013037}" type="parTrans" cxnId="{D075910D-FC2F-4109-AEC2-4765321CCB85}">
      <dgm:prSet/>
      <dgm:spPr/>
      <dgm:t>
        <a:bodyPr/>
        <a:lstStyle/>
        <a:p>
          <a:endParaRPr lang="tr-TR"/>
        </a:p>
      </dgm:t>
    </dgm:pt>
    <dgm:pt modelId="{1F6DEA03-726F-4415-8F0E-9330502DFB06}" type="sibTrans" cxnId="{D075910D-FC2F-4109-AEC2-4765321CCB85}">
      <dgm:prSet/>
      <dgm:spPr/>
      <dgm:t>
        <a:bodyPr/>
        <a:lstStyle/>
        <a:p>
          <a:endParaRPr lang="tr-TR"/>
        </a:p>
      </dgm:t>
    </dgm:pt>
    <dgm:pt modelId="{37631DE1-C1FE-4334-AB06-978642079173}">
      <dgm:prSet phldrT="[Metin]"/>
      <dgm:spPr/>
      <dgm:t>
        <a:bodyPr/>
        <a:lstStyle/>
        <a:p>
          <a:r>
            <a:rPr lang="tr-TR" altLang="tr-TR" dirty="0" smtClean="0"/>
            <a:t>Yeni olan değerler eğitimi değil, bunun bir mesele olarak ele alınması gereğinin fark edilmesidir. </a:t>
          </a:r>
          <a:endParaRPr lang="tr-TR" dirty="0"/>
        </a:p>
      </dgm:t>
    </dgm:pt>
    <dgm:pt modelId="{D746E486-4371-4498-8477-E9EDF5103B16}" type="parTrans" cxnId="{F448930B-57D1-44FA-A02A-484DD36852B3}">
      <dgm:prSet/>
      <dgm:spPr/>
      <dgm:t>
        <a:bodyPr/>
        <a:lstStyle/>
        <a:p>
          <a:endParaRPr lang="tr-TR"/>
        </a:p>
      </dgm:t>
    </dgm:pt>
    <dgm:pt modelId="{27D9F51D-01B0-483B-A492-4177E5833D16}" type="sibTrans" cxnId="{F448930B-57D1-44FA-A02A-484DD36852B3}">
      <dgm:prSet/>
      <dgm:spPr/>
      <dgm:t>
        <a:bodyPr/>
        <a:lstStyle/>
        <a:p>
          <a:endParaRPr lang="tr-TR"/>
        </a:p>
      </dgm:t>
    </dgm:pt>
    <dgm:pt modelId="{3B5E7EA1-6E73-4516-A052-3A136708BD72}" type="pres">
      <dgm:prSet presAssocID="{D7A0075D-8B94-456D-A66A-90B1E78A78D4}" presName="Name0" presStyleCnt="0">
        <dgm:presLayoutVars>
          <dgm:chMax val="7"/>
          <dgm:chPref val="7"/>
          <dgm:dir/>
        </dgm:presLayoutVars>
      </dgm:prSet>
      <dgm:spPr/>
      <dgm:t>
        <a:bodyPr/>
        <a:lstStyle/>
        <a:p>
          <a:endParaRPr lang="tr-TR"/>
        </a:p>
      </dgm:t>
    </dgm:pt>
    <dgm:pt modelId="{F9F40C9C-ACA7-4E9E-BBEA-6D4AD16A3B88}" type="pres">
      <dgm:prSet presAssocID="{D7A0075D-8B94-456D-A66A-90B1E78A78D4}" presName="Name1" presStyleCnt="0"/>
      <dgm:spPr/>
      <dgm:t>
        <a:bodyPr/>
        <a:lstStyle/>
        <a:p>
          <a:endParaRPr lang="tr-TR"/>
        </a:p>
      </dgm:t>
    </dgm:pt>
    <dgm:pt modelId="{259AD65D-AF56-40E4-A1C6-7C7176E799C0}" type="pres">
      <dgm:prSet presAssocID="{D7A0075D-8B94-456D-A66A-90B1E78A78D4}" presName="cycle" presStyleCnt="0"/>
      <dgm:spPr/>
      <dgm:t>
        <a:bodyPr/>
        <a:lstStyle/>
        <a:p>
          <a:endParaRPr lang="tr-TR"/>
        </a:p>
      </dgm:t>
    </dgm:pt>
    <dgm:pt modelId="{ADC78593-847F-4210-8257-C4D1E8FF1B40}" type="pres">
      <dgm:prSet presAssocID="{D7A0075D-8B94-456D-A66A-90B1E78A78D4}" presName="srcNode" presStyleLbl="node1" presStyleIdx="0" presStyleCnt="3"/>
      <dgm:spPr/>
      <dgm:t>
        <a:bodyPr/>
        <a:lstStyle/>
        <a:p>
          <a:endParaRPr lang="tr-TR"/>
        </a:p>
      </dgm:t>
    </dgm:pt>
    <dgm:pt modelId="{11CB2E28-45CD-4CB5-90EA-620F1C544D32}" type="pres">
      <dgm:prSet presAssocID="{D7A0075D-8B94-456D-A66A-90B1E78A78D4}" presName="conn" presStyleLbl="parChTrans1D2" presStyleIdx="0" presStyleCnt="1"/>
      <dgm:spPr/>
      <dgm:t>
        <a:bodyPr/>
        <a:lstStyle/>
        <a:p>
          <a:endParaRPr lang="tr-TR"/>
        </a:p>
      </dgm:t>
    </dgm:pt>
    <dgm:pt modelId="{3C9B7AD8-3551-444F-ADF9-8E2DC439C1A1}" type="pres">
      <dgm:prSet presAssocID="{D7A0075D-8B94-456D-A66A-90B1E78A78D4}" presName="extraNode" presStyleLbl="node1" presStyleIdx="0" presStyleCnt="3"/>
      <dgm:spPr/>
      <dgm:t>
        <a:bodyPr/>
        <a:lstStyle/>
        <a:p>
          <a:endParaRPr lang="tr-TR"/>
        </a:p>
      </dgm:t>
    </dgm:pt>
    <dgm:pt modelId="{AFDAC076-49FE-4DC5-A49B-C2F620FD2207}" type="pres">
      <dgm:prSet presAssocID="{D7A0075D-8B94-456D-A66A-90B1E78A78D4}" presName="dstNode" presStyleLbl="node1" presStyleIdx="0" presStyleCnt="3"/>
      <dgm:spPr/>
      <dgm:t>
        <a:bodyPr/>
        <a:lstStyle/>
        <a:p>
          <a:endParaRPr lang="tr-TR"/>
        </a:p>
      </dgm:t>
    </dgm:pt>
    <dgm:pt modelId="{43957C07-879A-48ED-94F3-B7E586B60C1A}" type="pres">
      <dgm:prSet presAssocID="{37D37BB5-C60F-4938-80E3-4BE5E12427E3}" presName="text_1" presStyleLbl="node1" presStyleIdx="0" presStyleCnt="3">
        <dgm:presLayoutVars>
          <dgm:bulletEnabled val="1"/>
        </dgm:presLayoutVars>
      </dgm:prSet>
      <dgm:spPr/>
      <dgm:t>
        <a:bodyPr/>
        <a:lstStyle/>
        <a:p>
          <a:endParaRPr lang="tr-TR"/>
        </a:p>
      </dgm:t>
    </dgm:pt>
    <dgm:pt modelId="{1B629B18-DD2E-4D00-8B81-3B5A078EE86F}" type="pres">
      <dgm:prSet presAssocID="{37D37BB5-C60F-4938-80E3-4BE5E12427E3}" presName="accent_1" presStyleCnt="0"/>
      <dgm:spPr/>
      <dgm:t>
        <a:bodyPr/>
        <a:lstStyle/>
        <a:p>
          <a:endParaRPr lang="tr-TR"/>
        </a:p>
      </dgm:t>
    </dgm:pt>
    <dgm:pt modelId="{EE7FC6D5-4E00-4D03-BA0B-81BCE25C8C98}" type="pres">
      <dgm:prSet presAssocID="{37D37BB5-C60F-4938-80E3-4BE5E12427E3}" presName="accentRepeatNode" presStyleLbl="solidFgAcc1" presStyleIdx="0" presStyleCnt="3"/>
      <dgm:spPr/>
      <dgm:t>
        <a:bodyPr/>
        <a:lstStyle/>
        <a:p>
          <a:endParaRPr lang="tr-TR"/>
        </a:p>
      </dgm:t>
    </dgm:pt>
    <dgm:pt modelId="{46683453-91F3-4304-B75C-8B037C849CFD}" type="pres">
      <dgm:prSet presAssocID="{A6FEB11C-2276-49A8-8792-5D666D19886A}" presName="text_2" presStyleLbl="node1" presStyleIdx="1" presStyleCnt="3" custLinFactNeighborX="957" custLinFactNeighborY="-8172">
        <dgm:presLayoutVars>
          <dgm:bulletEnabled val="1"/>
        </dgm:presLayoutVars>
      </dgm:prSet>
      <dgm:spPr/>
      <dgm:t>
        <a:bodyPr/>
        <a:lstStyle/>
        <a:p>
          <a:endParaRPr lang="tr-TR"/>
        </a:p>
      </dgm:t>
    </dgm:pt>
    <dgm:pt modelId="{3ECB06ED-9A01-479B-964E-85F165899B92}" type="pres">
      <dgm:prSet presAssocID="{A6FEB11C-2276-49A8-8792-5D666D19886A}" presName="accent_2" presStyleCnt="0"/>
      <dgm:spPr/>
      <dgm:t>
        <a:bodyPr/>
        <a:lstStyle/>
        <a:p>
          <a:endParaRPr lang="tr-TR"/>
        </a:p>
      </dgm:t>
    </dgm:pt>
    <dgm:pt modelId="{4349844B-F0A7-4B2E-A626-2A5BF8A3501F}" type="pres">
      <dgm:prSet presAssocID="{A6FEB11C-2276-49A8-8792-5D666D19886A}" presName="accentRepeatNode" presStyleLbl="solidFgAcc1" presStyleIdx="1" presStyleCnt="3"/>
      <dgm:spPr/>
      <dgm:t>
        <a:bodyPr/>
        <a:lstStyle/>
        <a:p>
          <a:endParaRPr lang="tr-TR"/>
        </a:p>
      </dgm:t>
    </dgm:pt>
    <dgm:pt modelId="{788CF536-FD20-4ADE-AF51-97E6E6A461EA}" type="pres">
      <dgm:prSet presAssocID="{37631DE1-C1FE-4334-AB06-978642079173}" presName="text_3" presStyleLbl="node1" presStyleIdx="2" presStyleCnt="3">
        <dgm:presLayoutVars>
          <dgm:bulletEnabled val="1"/>
        </dgm:presLayoutVars>
      </dgm:prSet>
      <dgm:spPr/>
      <dgm:t>
        <a:bodyPr/>
        <a:lstStyle/>
        <a:p>
          <a:endParaRPr lang="tr-TR"/>
        </a:p>
      </dgm:t>
    </dgm:pt>
    <dgm:pt modelId="{33FAC0CA-CF31-468D-99CE-86561CA4BA3D}" type="pres">
      <dgm:prSet presAssocID="{37631DE1-C1FE-4334-AB06-978642079173}" presName="accent_3" presStyleCnt="0"/>
      <dgm:spPr/>
      <dgm:t>
        <a:bodyPr/>
        <a:lstStyle/>
        <a:p>
          <a:endParaRPr lang="tr-TR"/>
        </a:p>
      </dgm:t>
    </dgm:pt>
    <dgm:pt modelId="{E9C65685-8E56-42EC-83E0-1B36E503EC4A}" type="pres">
      <dgm:prSet presAssocID="{37631DE1-C1FE-4334-AB06-978642079173}" presName="accentRepeatNode" presStyleLbl="solidFgAcc1" presStyleIdx="2" presStyleCnt="3"/>
      <dgm:spPr/>
      <dgm:t>
        <a:bodyPr/>
        <a:lstStyle/>
        <a:p>
          <a:endParaRPr lang="tr-TR"/>
        </a:p>
      </dgm:t>
    </dgm:pt>
  </dgm:ptLst>
  <dgm:cxnLst>
    <dgm:cxn modelId="{F448930B-57D1-44FA-A02A-484DD36852B3}" srcId="{D7A0075D-8B94-456D-A66A-90B1E78A78D4}" destId="{37631DE1-C1FE-4334-AB06-978642079173}" srcOrd="2" destOrd="0" parTransId="{D746E486-4371-4498-8477-E9EDF5103B16}" sibTransId="{27D9F51D-01B0-483B-A492-4177E5833D16}"/>
    <dgm:cxn modelId="{D075910D-FC2F-4109-AEC2-4765321CCB85}" srcId="{D7A0075D-8B94-456D-A66A-90B1E78A78D4}" destId="{A6FEB11C-2276-49A8-8792-5D666D19886A}" srcOrd="1" destOrd="0" parTransId="{5C7F6C6B-7D29-40FE-9623-F254D5013037}" sibTransId="{1F6DEA03-726F-4415-8F0E-9330502DFB06}"/>
    <dgm:cxn modelId="{BAF993F3-204E-4891-876E-580A8A3FFE21}" type="presOf" srcId="{37631DE1-C1FE-4334-AB06-978642079173}" destId="{788CF536-FD20-4ADE-AF51-97E6E6A461EA}" srcOrd="0" destOrd="0" presId="urn:microsoft.com/office/officeart/2008/layout/VerticalCurvedList"/>
    <dgm:cxn modelId="{EC468682-22A4-4AAA-B7EB-7AF2A52918A9}" srcId="{D7A0075D-8B94-456D-A66A-90B1E78A78D4}" destId="{37D37BB5-C60F-4938-80E3-4BE5E12427E3}" srcOrd="0" destOrd="0" parTransId="{05F9E4C4-B6B2-4A6F-9104-288F5500E9D5}" sibTransId="{F2D5BAD1-4E70-4F6B-8F29-7273129C4CA4}"/>
    <dgm:cxn modelId="{C557EDD8-F292-4041-A4B8-2C502F269ECE}" type="presOf" srcId="{37D37BB5-C60F-4938-80E3-4BE5E12427E3}" destId="{43957C07-879A-48ED-94F3-B7E586B60C1A}" srcOrd="0" destOrd="0" presId="urn:microsoft.com/office/officeart/2008/layout/VerticalCurvedList"/>
    <dgm:cxn modelId="{97E58524-4575-4394-9387-E555370DE6A6}" type="presOf" srcId="{F2D5BAD1-4E70-4F6B-8F29-7273129C4CA4}" destId="{11CB2E28-45CD-4CB5-90EA-620F1C544D32}" srcOrd="0" destOrd="0" presId="urn:microsoft.com/office/officeart/2008/layout/VerticalCurvedList"/>
    <dgm:cxn modelId="{33E7B710-935C-4A6A-A32F-0ED9108714D0}" type="presOf" srcId="{A6FEB11C-2276-49A8-8792-5D666D19886A}" destId="{46683453-91F3-4304-B75C-8B037C849CFD}" srcOrd="0" destOrd="0" presId="urn:microsoft.com/office/officeart/2008/layout/VerticalCurvedList"/>
    <dgm:cxn modelId="{B3528DED-773D-44BF-B457-F15DDD6AC897}" type="presOf" srcId="{D7A0075D-8B94-456D-A66A-90B1E78A78D4}" destId="{3B5E7EA1-6E73-4516-A052-3A136708BD72}" srcOrd="0" destOrd="0" presId="urn:microsoft.com/office/officeart/2008/layout/VerticalCurvedList"/>
    <dgm:cxn modelId="{CB843842-B5B6-4917-9F75-A1E9A042CF4B}" type="presParOf" srcId="{3B5E7EA1-6E73-4516-A052-3A136708BD72}" destId="{F9F40C9C-ACA7-4E9E-BBEA-6D4AD16A3B88}" srcOrd="0" destOrd="0" presId="urn:microsoft.com/office/officeart/2008/layout/VerticalCurvedList"/>
    <dgm:cxn modelId="{C6FC7D0A-5287-46A2-B1EA-95A55C85D106}" type="presParOf" srcId="{F9F40C9C-ACA7-4E9E-BBEA-6D4AD16A3B88}" destId="{259AD65D-AF56-40E4-A1C6-7C7176E799C0}" srcOrd="0" destOrd="0" presId="urn:microsoft.com/office/officeart/2008/layout/VerticalCurvedList"/>
    <dgm:cxn modelId="{94E42AB3-E09F-4292-915C-44CB5F30CD4C}" type="presParOf" srcId="{259AD65D-AF56-40E4-A1C6-7C7176E799C0}" destId="{ADC78593-847F-4210-8257-C4D1E8FF1B40}" srcOrd="0" destOrd="0" presId="urn:microsoft.com/office/officeart/2008/layout/VerticalCurvedList"/>
    <dgm:cxn modelId="{F3C42652-A8F1-47E5-9A09-10C6C51216E4}" type="presParOf" srcId="{259AD65D-AF56-40E4-A1C6-7C7176E799C0}" destId="{11CB2E28-45CD-4CB5-90EA-620F1C544D32}" srcOrd="1" destOrd="0" presId="urn:microsoft.com/office/officeart/2008/layout/VerticalCurvedList"/>
    <dgm:cxn modelId="{B3CBC2B8-458A-48C5-BE40-89F99CF4977E}" type="presParOf" srcId="{259AD65D-AF56-40E4-A1C6-7C7176E799C0}" destId="{3C9B7AD8-3551-444F-ADF9-8E2DC439C1A1}" srcOrd="2" destOrd="0" presId="urn:microsoft.com/office/officeart/2008/layout/VerticalCurvedList"/>
    <dgm:cxn modelId="{671BC4F1-40ED-4EE5-B949-6001EFEA86D6}" type="presParOf" srcId="{259AD65D-AF56-40E4-A1C6-7C7176E799C0}" destId="{AFDAC076-49FE-4DC5-A49B-C2F620FD2207}" srcOrd="3" destOrd="0" presId="urn:microsoft.com/office/officeart/2008/layout/VerticalCurvedList"/>
    <dgm:cxn modelId="{B0A3B55E-1F27-46E4-B6AE-F860409C535A}" type="presParOf" srcId="{F9F40C9C-ACA7-4E9E-BBEA-6D4AD16A3B88}" destId="{43957C07-879A-48ED-94F3-B7E586B60C1A}" srcOrd="1" destOrd="0" presId="urn:microsoft.com/office/officeart/2008/layout/VerticalCurvedList"/>
    <dgm:cxn modelId="{FA9A1FEE-F1B7-43DD-A279-65ACE7B1BE9B}" type="presParOf" srcId="{F9F40C9C-ACA7-4E9E-BBEA-6D4AD16A3B88}" destId="{1B629B18-DD2E-4D00-8B81-3B5A078EE86F}" srcOrd="2" destOrd="0" presId="urn:microsoft.com/office/officeart/2008/layout/VerticalCurvedList"/>
    <dgm:cxn modelId="{53B3DF35-60B0-4426-BBAD-623BEDB3753A}" type="presParOf" srcId="{1B629B18-DD2E-4D00-8B81-3B5A078EE86F}" destId="{EE7FC6D5-4E00-4D03-BA0B-81BCE25C8C98}" srcOrd="0" destOrd="0" presId="urn:microsoft.com/office/officeart/2008/layout/VerticalCurvedList"/>
    <dgm:cxn modelId="{D30E3C38-601C-48D6-BF72-1B68F6AE3023}" type="presParOf" srcId="{F9F40C9C-ACA7-4E9E-BBEA-6D4AD16A3B88}" destId="{46683453-91F3-4304-B75C-8B037C849CFD}" srcOrd="3" destOrd="0" presId="urn:microsoft.com/office/officeart/2008/layout/VerticalCurvedList"/>
    <dgm:cxn modelId="{6976C13D-2EDB-4E2A-A9E8-B45CE60EA169}" type="presParOf" srcId="{F9F40C9C-ACA7-4E9E-BBEA-6D4AD16A3B88}" destId="{3ECB06ED-9A01-479B-964E-85F165899B92}" srcOrd="4" destOrd="0" presId="urn:microsoft.com/office/officeart/2008/layout/VerticalCurvedList"/>
    <dgm:cxn modelId="{308A9256-BD59-4A42-9200-30846AE5521E}" type="presParOf" srcId="{3ECB06ED-9A01-479B-964E-85F165899B92}" destId="{4349844B-F0A7-4B2E-A626-2A5BF8A3501F}" srcOrd="0" destOrd="0" presId="urn:microsoft.com/office/officeart/2008/layout/VerticalCurvedList"/>
    <dgm:cxn modelId="{380B4C36-8182-4B0C-9AD5-E302D1F60C37}" type="presParOf" srcId="{F9F40C9C-ACA7-4E9E-BBEA-6D4AD16A3B88}" destId="{788CF536-FD20-4ADE-AF51-97E6E6A461EA}" srcOrd="5" destOrd="0" presId="urn:microsoft.com/office/officeart/2008/layout/VerticalCurvedList"/>
    <dgm:cxn modelId="{29127159-312C-42F7-8E8A-2B68113BDF67}" type="presParOf" srcId="{F9F40C9C-ACA7-4E9E-BBEA-6D4AD16A3B88}" destId="{33FAC0CA-CF31-468D-99CE-86561CA4BA3D}" srcOrd="6" destOrd="0" presId="urn:microsoft.com/office/officeart/2008/layout/VerticalCurvedList"/>
    <dgm:cxn modelId="{7C563A48-51EA-4FA4-B636-DD2B47EBFA39}" type="presParOf" srcId="{33FAC0CA-CF31-468D-99CE-86561CA4BA3D}" destId="{E9C65685-8E56-42EC-83E0-1B36E503EC4A}" srcOrd="0" destOrd="0" presId="urn:microsoft.com/office/officeart/2008/layout/VerticalCurvedList"/>
  </dgm:cxnLst>
  <dgm:bg/>
  <dgm:whole/>
</dgm:dataModel>
</file>

<file path=ppt/diagrams/data14.xml><?xml version="1.0" encoding="utf-8"?>
<dgm:dataModel xmlns:dgm="http://schemas.openxmlformats.org/drawingml/2006/diagram" xmlns:a="http://schemas.openxmlformats.org/drawingml/2006/main">
  <dgm:ptLst>
    <dgm:pt modelId="{D7A0075D-8B94-456D-A66A-90B1E78A78D4}"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tr-TR"/>
        </a:p>
      </dgm:t>
    </dgm:pt>
    <dgm:pt modelId="{37D37BB5-C60F-4938-80E3-4BE5E12427E3}">
      <dgm:prSet phldrT="[Metin]" custT="1"/>
      <dgm:spPr/>
      <dgm:t>
        <a:bodyPr/>
        <a:lstStyle/>
        <a:p>
          <a:r>
            <a:rPr lang="tr-TR" sz="2000" dirty="0" smtClean="0">
              <a:latin typeface="Arial" pitchFamily="34" charset="0"/>
              <a:cs typeface="Arial" pitchFamily="34" charset="0"/>
            </a:rPr>
            <a:t>Değerler eğitimi derse entegre edilmiş doğal, spontane modelleme eksenli örtük bir programdır.</a:t>
          </a:r>
          <a:endParaRPr lang="tr-TR" sz="2000" dirty="0"/>
        </a:p>
      </dgm:t>
    </dgm:pt>
    <dgm:pt modelId="{05F9E4C4-B6B2-4A6F-9104-288F5500E9D5}" type="parTrans" cxnId="{EC468682-22A4-4AAA-B7EB-7AF2A52918A9}">
      <dgm:prSet/>
      <dgm:spPr/>
      <dgm:t>
        <a:bodyPr/>
        <a:lstStyle/>
        <a:p>
          <a:endParaRPr lang="tr-TR"/>
        </a:p>
      </dgm:t>
    </dgm:pt>
    <dgm:pt modelId="{F2D5BAD1-4E70-4F6B-8F29-7273129C4CA4}" type="sibTrans" cxnId="{EC468682-22A4-4AAA-B7EB-7AF2A52918A9}">
      <dgm:prSet/>
      <dgm:spPr/>
      <dgm:t>
        <a:bodyPr/>
        <a:lstStyle/>
        <a:p>
          <a:endParaRPr lang="tr-TR"/>
        </a:p>
      </dgm:t>
    </dgm:pt>
    <dgm:pt modelId="{A6FEB11C-2276-49A8-8792-5D666D19886A}">
      <dgm:prSet phldrT="[Metin]" custT="1"/>
      <dgm:spPr/>
      <dgm:t>
        <a:bodyPr/>
        <a:lstStyle/>
        <a:p>
          <a:r>
            <a:rPr lang="tr-TR" sz="2000" dirty="0" smtClean="0">
              <a:latin typeface="Arial" pitchFamily="34" charset="0"/>
              <a:cs typeface="Arial" pitchFamily="34" charset="0"/>
            </a:rPr>
            <a:t>Değerler eğitimi tek bir dersle sınırlandırılmaz. Tüm derslerin içinde yer alacak bir sistematiğe sahiptir.</a:t>
          </a:r>
          <a:endParaRPr lang="tr-TR" sz="2000" dirty="0"/>
        </a:p>
      </dgm:t>
    </dgm:pt>
    <dgm:pt modelId="{5C7F6C6B-7D29-40FE-9623-F254D5013037}" type="parTrans" cxnId="{D075910D-FC2F-4109-AEC2-4765321CCB85}">
      <dgm:prSet/>
      <dgm:spPr/>
      <dgm:t>
        <a:bodyPr/>
        <a:lstStyle/>
        <a:p>
          <a:endParaRPr lang="tr-TR"/>
        </a:p>
      </dgm:t>
    </dgm:pt>
    <dgm:pt modelId="{1F6DEA03-726F-4415-8F0E-9330502DFB06}" type="sibTrans" cxnId="{D075910D-FC2F-4109-AEC2-4765321CCB85}">
      <dgm:prSet/>
      <dgm:spPr/>
      <dgm:t>
        <a:bodyPr/>
        <a:lstStyle/>
        <a:p>
          <a:endParaRPr lang="tr-TR"/>
        </a:p>
      </dgm:t>
    </dgm:pt>
    <dgm:pt modelId="{37631DE1-C1FE-4334-AB06-978642079173}">
      <dgm:prSet phldrT="[Metin]" custT="1"/>
      <dgm:spPr/>
      <dgm:t>
        <a:bodyPr/>
        <a:lstStyle/>
        <a:p>
          <a:r>
            <a:rPr lang="tr-TR" sz="2000" dirty="0" smtClean="0">
              <a:latin typeface="Arial" pitchFamily="34" charset="0"/>
              <a:cs typeface="Arial" pitchFamily="34" charset="0"/>
            </a:rPr>
            <a:t>Belirli bir dünya görüşünün yansıması veya belirli bir ideolojinin aktarımı değildir.</a:t>
          </a:r>
          <a:endParaRPr lang="tr-TR" sz="2000" dirty="0"/>
        </a:p>
      </dgm:t>
    </dgm:pt>
    <dgm:pt modelId="{D746E486-4371-4498-8477-E9EDF5103B16}" type="parTrans" cxnId="{F448930B-57D1-44FA-A02A-484DD36852B3}">
      <dgm:prSet/>
      <dgm:spPr/>
      <dgm:t>
        <a:bodyPr/>
        <a:lstStyle/>
        <a:p>
          <a:endParaRPr lang="tr-TR"/>
        </a:p>
      </dgm:t>
    </dgm:pt>
    <dgm:pt modelId="{27D9F51D-01B0-483B-A492-4177E5833D16}" type="sibTrans" cxnId="{F448930B-57D1-44FA-A02A-484DD36852B3}">
      <dgm:prSet/>
      <dgm:spPr/>
      <dgm:t>
        <a:bodyPr/>
        <a:lstStyle/>
        <a:p>
          <a:endParaRPr lang="tr-TR"/>
        </a:p>
      </dgm:t>
    </dgm:pt>
    <dgm:pt modelId="{B04882CB-B56D-4760-A941-9D0E422098F2}">
      <dgm:prSet phldrT="[Metin]" custT="1"/>
      <dgm:spPr/>
      <dgm:t>
        <a:bodyPr/>
        <a:lstStyle/>
        <a:p>
          <a:r>
            <a:rPr lang="tr-TR" sz="2000" dirty="0" smtClean="0">
              <a:latin typeface="Arial" pitchFamily="34" charset="0"/>
              <a:cs typeface="Arial" pitchFamily="34" charset="0"/>
            </a:rPr>
            <a:t>Okul/öğretmen kendi bireysel değerlerini öğrencilere dikte etmemelidir.</a:t>
          </a:r>
          <a:endParaRPr lang="tr-TR" sz="2000" dirty="0"/>
        </a:p>
      </dgm:t>
    </dgm:pt>
    <dgm:pt modelId="{D4D62135-C7E7-4076-BF6E-DABA90AE10E7}" type="parTrans" cxnId="{3202F363-368A-4C4D-A684-D64A72FF618E}">
      <dgm:prSet/>
      <dgm:spPr/>
      <dgm:t>
        <a:bodyPr/>
        <a:lstStyle/>
        <a:p>
          <a:endParaRPr lang="tr-TR"/>
        </a:p>
      </dgm:t>
    </dgm:pt>
    <dgm:pt modelId="{888116B4-F3E5-48DB-B976-F91764C151BC}" type="sibTrans" cxnId="{3202F363-368A-4C4D-A684-D64A72FF618E}">
      <dgm:prSet/>
      <dgm:spPr/>
      <dgm:t>
        <a:bodyPr/>
        <a:lstStyle/>
        <a:p>
          <a:endParaRPr lang="tr-TR"/>
        </a:p>
      </dgm:t>
    </dgm:pt>
    <dgm:pt modelId="{80FEBD16-A66D-4A60-8918-984655DE4B7D}">
      <dgm:prSet phldrT="[Metin]" custT="1"/>
      <dgm:spPr/>
      <dgm:t>
        <a:bodyPr/>
        <a:lstStyle/>
        <a:p>
          <a:r>
            <a:rPr lang="tr-TR" sz="2000" dirty="0" smtClean="0">
              <a:latin typeface="Arial" pitchFamily="34" charset="0"/>
              <a:cs typeface="Arial" pitchFamily="34" charset="0"/>
            </a:rPr>
            <a:t>Değerler eğitimi öğrencilerin değerleri içselleştirecekleri sınıf ve/veya okul iklimi oluşturmaktır. </a:t>
          </a:r>
          <a:endParaRPr lang="tr-TR" sz="2000" dirty="0"/>
        </a:p>
      </dgm:t>
    </dgm:pt>
    <dgm:pt modelId="{D1A0B451-631D-4DAF-8666-3D19086F42BE}" type="parTrans" cxnId="{0DD0D614-BB3F-45BC-A6FF-853FA8B5B5DF}">
      <dgm:prSet/>
      <dgm:spPr/>
      <dgm:t>
        <a:bodyPr/>
        <a:lstStyle/>
        <a:p>
          <a:endParaRPr lang="tr-TR"/>
        </a:p>
      </dgm:t>
    </dgm:pt>
    <dgm:pt modelId="{1E348CDF-1E18-4B76-BCDD-FC0D373E0E64}" type="sibTrans" cxnId="{0DD0D614-BB3F-45BC-A6FF-853FA8B5B5DF}">
      <dgm:prSet/>
      <dgm:spPr/>
      <dgm:t>
        <a:bodyPr/>
        <a:lstStyle/>
        <a:p>
          <a:endParaRPr lang="tr-TR"/>
        </a:p>
      </dgm:t>
    </dgm:pt>
    <dgm:pt modelId="{3B5E7EA1-6E73-4516-A052-3A136708BD72}" type="pres">
      <dgm:prSet presAssocID="{D7A0075D-8B94-456D-A66A-90B1E78A78D4}" presName="Name0" presStyleCnt="0">
        <dgm:presLayoutVars>
          <dgm:chMax val="7"/>
          <dgm:chPref val="7"/>
          <dgm:dir/>
        </dgm:presLayoutVars>
      </dgm:prSet>
      <dgm:spPr/>
      <dgm:t>
        <a:bodyPr/>
        <a:lstStyle/>
        <a:p>
          <a:endParaRPr lang="tr-TR"/>
        </a:p>
      </dgm:t>
    </dgm:pt>
    <dgm:pt modelId="{F9F40C9C-ACA7-4E9E-BBEA-6D4AD16A3B88}" type="pres">
      <dgm:prSet presAssocID="{D7A0075D-8B94-456D-A66A-90B1E78A78D4}" presName="Name1" presStyleCnt="0"/>
      <dgm:spPr/>
      <dgm:t>
        <a:bodyPr/>
        <a:lstStyle/>
        <a:p>
          <a:endParaRPr lang="tr-TR"/>
        </a:p>
      </dgm:t>
    </dgm:pt>
    <dgm:pt modelId="{259AD65D-AF56-40E4-A1C6-7C7176E799C0}" type="pres">
      <dgm:prSet presAssocID="{D7A0075D-8B94-456D-A66A-90B1E78A78D4}" presName="cycle" presStyleCnt="0"/>
      <dgm:spPr/>
      <dgm:t>
        <a:bodyPr/>
        <a:lstStyle/>
        <a:p>
          <a:endParaRPr lang="tr-TR"/>
        </a:p>
      </dgm:t>
    </dgm:pt>
    <dgm:pt modelId="{ADC78593-847F-4210-8257-C4D1E8FF1B40}" type="pres">
      <dgm:prSet presAssocID="{D7A0075D-8B94-456D-A66A-90B1E78A78D4}" presName="srcNode" presStyleLbl="node1" presStyleIdx="0" presStyleCnt="5"/>
      <dgm:spPr/>
      <dgm:t>
        <a:bodyPr/>
        <a:lstStyle/>
        <a:p>
          <a:endParaRPr lang="tr-TR"/>
        </a:p>
      </dgm:t>
    </dgm:pt>
    <dgm:pt modelId="{11CB2E28-45CD-4CB5-90EA-620F1C544D32}" type="pres">
      <dgm:prSet presAssocID="{D7A0075D-8B94-456D-A66A-90B1E78A78D4}" presName="conn" presStyleLbl="parChTrans1D2" presStyleIdx="0" presStyleCnt="1"/>
      <dgm:spPr/>
      <dgm:t>
        <a:bodyPr/>
        <a:lstStyle/>
        <a:p>
          <a:endParaRPr lang="tr-TR"/>
        </a:p>
      </dgm:t>
    </dgm:pt>
    <dgm:pt modelId="{3C9B7AD8-3551-444F-ADF9-8E2DC439C1A1}" type="pres">
      <dgm:prSet presAssocID="{D7A0075D-8B94-456D-A66A-90B1E78A78D4}" presName="extraNode" presStyleLbl="node1" presStyleIdx="0" presStyleCnt="5"/>
      <dgm:spPr/>
      <dgm:t>
        <a:bodyPr/>
        <a:lstStyle/>
        <a:p>
          <a:endParaRPr lang="tr-TR"/>
        </a:p>
      </dgm:t>
    </dgm:pt>
    <dgm:pt modelId="{AFDAC076-49FE-4DC5-A49B-C2F620FD2207}" type="pres">
      <dgm:prSet presAssocID="{D7A0075D-8B94-456D-A66A-90B1E78A78D4}" presName="dstNode" presStyleLbl="node1" presStyleIdx="0" presStyleCnt="5"/>
      <dgm:spPr/>
      <dgm:t>
        <a:bodyPr/>
        <a:lstStyle/>
        <a:p>
          <a:endParaRPr lang="tr-TR"/>
        </a:p>
      </dgm:t>
    </dgm:pt>
    <dgm:pt modelId="{43957C07-879A-48ED-94F3-B7E586B60C1A}" type="pres">
      <dgm:prSet presAssocID="{37D37BB5-C60F-4938-80E3-4BE5E12427E3}" presName="text_1" presStyleLbl="node1" presStyleIdx="0" presStyleCnt="5">
        <dgm:presLayoutVars>
          <dgm:bulletEnabled val="1"/>
        </dgm:presLayoutVars>
      </dgm:prSet>
      <dgm:spPr/>
      <dgm:t>
        <a:bodyPr/>
        <a:lstStyle/>
        <a:p>
          <a:endParaRPr lang="tr-TR"/>
        </a:p>
      </dgm:t>
    </dgm:pt>
    <dgm:pt modelId="{1B629B18-DD2E-4D00-8B81-3B5A078EE86F}" type="pres">
      <dgm:prSet presAssocID="{37D37BB5-C60F-4938-80E3-4BE5E12427E3}" presName="accent_1" presStyleCnt="0"/>
      <dgm:spPr/>
      <dgm:t>
        <a:bodyPr/>
        <a:lstStyle/>
        <a:p>
          <a:endParaRPr lang="tr-TR"/>
        </a:p>
      </dgm:t>
    </dgm:pt>
    <dgm:pt modelId="{EE7FC6D5-4E00-4D03-BA0B-81BCE25C8C98}" type="pres">
      <dgm:prSet presAssocID="{37D37BB5-C60F-4938-80E3-4BE5E12427E3}" presName="accentRepeatNode" presStyleLbl="solidFgAcc1" presStyleIdx="0" presStyleCnt="5"/>
      <dgm:spPr/>
      <dgm:t>
        <a:bodyPr/>
        <a:lstStyle/>
        <a:p>
          <a:endParaRPr lang="tr-TR"/>
        </a:p>
      </dgm:t>
    </dgm:pt>
    <dgm:pt modelId="{46683453-91F3-4304-B75C-8B037C849CFD}" type="pres">
      <dgm:prSet presAssocID="{A6FEB11C-2276-49A8-8792-5D666D19886A}" presName="text_2" presStyleLbl="node1" presStyleIdx="1" presStyleCnt="5" custLinFactNeighborX="957" custLinFactNeighborY="-8172">
        <dgm:presLayoutVars>
          <dgm:bulletEnabled val="1"/>
        </dgm:presLayoutVars>
      </dgm:prSet>
      <dgm:spPr/>
      <dgm:t>
        <a:bodyPr/>
        <a:lstStyle/>
        <a:p>
          <a:endParaRPr lang="tr-TR"/>
        </a:p>
      </dgm:t>
    </dgm:pt>
    <dgm:pt modelId="{3ECB06ED-9A01-479B-964E-85F165899B92}" type="pres">
      <dgm:prSet presAssocID="{A6FEB11C-2276-49A8-8792-5D666D19886A}" presName="accent_2" presStyleCnt="0"/>
      <dgm:spPr/>
      <dgm:t>
        <a:bodyPr/>
        <a:lstStyle/>
        <a:p>
          <a:endParaRPr lang="tr-TR"/>
        </a:p>
      </dgm:t>
    </dgm:pt>
    <dgm:pt modelId="{4349844B-F0A7-4B2E-A626-2A5BF8A3501F}" type="pres">
      <dgm:prSet presAssocID="{A6FEB11C-2276-49A8-8792-5D666D19886A}" presName="accentRepeatNode" presStyleLbl="solidFgAcc1" presStyleIdx="1" presStyleCnt="5"/>
      <dgm:spPr/>
      <dgm:t>
        <a:bodyPr/>
        <a:lstStyle/>
        <a:p>
          <a:endParaRPr lang="tr-TR"/>
        </a:p>
      </dgm:t>
    </dgm:pt>
    <dgm:pt modelId="{788CF536-FD20-4ADE-AF51-97E6E6A461EA}" type="pres">
      <dgm:prSet presAssocID="{37631DE1-C1FE-4334-AB06-978642079173}" presName="text_3" presStyleLbl="node1" presStyleIdx="2" presStyleCnt="5">
        <dgm:presLayoutVars>
          <dgm:bulletEnabled val="1"/>
        </dgm:presLayoutVars>
      </dgm:prSet>
      <dgm:spPr/>
      <dgm:t>
        <a:bodyPr/>
        <a:lstStyle/>
        <a:p>
          <a:endParaRPr lang="tr-TR"/>
        </a:p>
      </dgm:t>
    </dgm:pt>
    <dgm:pt modelId="{33FAC0CA-CF31-468D-99CE-86561CA4BA3D}" type="pres">
      <dgm:prSet presAssocID="{37631DE1-C1FE-4334-AB06-978642079173}" presName="accent_3" presStyleCnt="0"/>
      <dgm:spPr/>
      <dgm:t>
        <a:bodyPr/>
        <a:lstStyle/>
        <a:p>
          <a:endParaRPr lang="tr-TR"/>
        </a:p>
      </dgm:t>
    </dgm:pt>
    <dgm:pt modelId="{E9C65685-8E56-42EC-83E0-1B36E503EC4A}" type="pres">
      <dgm:prSet presAssocID="{37631DE1-C1FE-4334-AB06-978642079173}" presName="accentRepeatNode" presStyleLbl="solidFgAcc1" presStyleIdx="2" presStyleCnt="5"/>
      <dgm:spPr/>
      <dgm:t>
        <a:bodyPr/>
        <a:lstStyle/>
        <a:p>
          <a:endParaRPr lang="tr-TR"/>
        </a:p>
      </dgm:t>
    </dgm:pt>
    <dgm:pt modelId="{82045ED8-47F7-4E50-AAF7-B68C636BE3A0}" type="pres">
      <dgm:prSet presAssocID="{B04882CB-B56D-4760-A941-9D0E422098F2}" presName="text_4" presStyleLbl="node1" presStyleIdx="3" presStyleCnt="5">
        <dgm:presLayoutVars>
          <dgm:bulletEnabled val="1"/>
        </dgm:presLayoutVars>
      </dgm:prSet>
      <dgm:spPr/>
      <dgm:t>
        <a:bodyPr/>
        <a:lstStyle/>
        <a:p>
          <a:endParaRPr lang="tr-TR"/>
        </a:p>
      </dgm:t>
    </dgm:pt>
    <dgm:pt modelId="{01C0DDEF-3BB3-4190-80DE-6F3559AF5E24}" type="pres">
      <dgm:prSet presAssocID="{B04882CB-B56D-4760-A941-9D0E422098F2}" presName="accent_4" presStyleCnt="0"/>
      <dgm:spPr/>
      <dgm:t>
        <a:bodyPr/>
        <a:lstStyle/>
        <a:p>
          <a:endParaRPr lang="tr-TR"/>
        </a:p>
      </dgm:t>
    </dgm:pt>
    <dgm:pt modelId="{61E13571-2070-40F2-BC8D-CCEE36167FBD}" type="pres">
      <dgm:prSet presAssocID="{B04882CB-B56D-4760-A941-9D0E422098F2}" presName="accentRepeatNode" presStyleLbl="solidFgAcc1" presStyleIdx="3" presStyleCnt="5"/>
      <dgm:spPr/>
      <dgm:t>
        <a:bodyPr/>
        <a:lstStyle/>
        <a:p>
          <a:endParaRPr lang="tr-TR"/>
        </a:p>
      </dgm:t>
    </dgm:pt>
    <dgm:pt modelId="{7DA711D6-6A6C-46DF-B216-EDA28EB916F5}" type="pres">
      <dgm:prSet presAssocID="{80FEBD16-A66D-4A60-8918-984655DE4B7D}" presName="text_5" presStyleLbl="node1" presStyleIdx="4" presStyleCnt="5">
        <dgm:presLayoutVars>
          <dgm:bulletEnabled val="1"/>
        </dgm:presLayoutVars>
      </dgm:prSet>
      <dgm:spPr/>
      <dgm:t>
        <a:bodyPr/>
        <a:lstStyle/>
        <a:p>
          <a:endParaRPr lang="tr-TR"/>
        </a:p>
      </dgm:t>
    </dgm:pt>
    <dgm:pt modelId="{3D7ABCDE-2D7E-4B4C-8795-8EA187AE43A8}" type="pres">
      <dgm:prSet presAssocID="{80FEBD16-A66D-4A60-8918-984655DE4B7D}" presName="accent_5" presStyleCnt="0"/>
      <dgm:spPr/>
      <dgm:t>
        <a:bodyPr/>
        <a:lstStyle/>
        <a:p>
          <a:endParaRPr lang="tr-TR"/>
        </a:p>
      </dgm:t>
    </dgm:pt>
    <dgm:pt modelId="{98BD45D7-10C6-4E5F-ACF1-F0F13282E382}" type="pres">
      <dgm:prSet presAssocID="{80FEBD16-A66D-4A60-8918-984655DE4B7D}" presName="accentRepeatNode" presStyleLbl="solidFgAcc1" presStyleIdx="4" presStyleCnt="5"/>
      <dgm:spPr/>
      <dgm:t>
        <a:bodyPr/>
        <a:lstStyle/>
        <a:p>
          <a:endParaRPr lang="tr-TR"/>
        </a:p>
      </dgm:t>
    </dgm:pt>
  </dgm:ptLst>
  <dgm:cxnLst>
    <dgm:cxn modelId="{FCBC185F-F328-4699-93E0-085AA88606A3}" type="presOf" srcId="{B04882CB-B56D-4760-A941-9D0E422098F2}" destId="{82045ED8-47F7-4E50-AAF7-B68C636BE3A0}" srcOrd="0" destOrd="0" presId="urn:microsoft.com/office/officeart/2008/layout/VerticalCurvedList"/>
    <dgm:cxn modelId="{0DD0D614-BB3F-45BC-A6FF-853FA8B5B5DF}" srcId="{D7A0075D-8B94-456D-A66A-90B1E78A78D4}" destId="{80FEBD16-A66D-4A60-8918-984655DE4B7D}" srcOrd="4" destOrd="0" parTransId="{D1A0B451-631D-4DAF-8666-3D19086F42BE}" sibTransId="{1E348CDF-1E18-4B76-BCDD-FC0D373E0E64}"/>
    <dgm:cxn modelId="{3202F363-368A-4C4D-A684-D64A72FF618E}" srcId="{D7A0075D-8B94-456D-A66A-90B1E78A78D4}" destId="{B04882CB-B56D-4760-A941-9D0E422098F2}" srcOrd="3" destOrd="0" parTransId="{D4D62135-C7E7-4076-BF6E-DABA90AE10E7}" sibTransId="{888116B4-F3E5-48DB-B976-F91764C151BC}"/>
    <dgm:cxn modelId="{87E0F8E8-BFE2-4B88-B1A4-774CDBC0F0BA}" type="presOf" srcId="{D7A0075D-8B94-456D-A66A-90B1E78A78D4}" destId="{3B5E7EA1-6E73-4516-A052-3A136708BD72}" srcOrd="0" destOrd="0" presId="urn:microsoft.com/office/officeart/2008/layout/VerticalCurvedList"/>
    <dgm:cxn modelId="{D075910D-FC2F-4109-AEC2-4765321CCB85}" srcId="{D7A0075D-8B94-456D-A66A-90B1E78A78D4}" destId="{A6FEB11C-2276-49A8-8792-5D666D19886A}" srcOrd="1" destOrd="0" parTransId="{5C7F6C6B-7D29-40FE-9623-F254D5013037}" sibTransId="{1F6DEA03-726F-4415-8F0E-9330502DFB06}"/>
    <dgm:cxn modelId="{0C3EA48E-8705-42B1-BB6C-EB4D94DCE25B}" type="presOf" srcId="{A6FEB11C-2276-49A8-8792-5D666D19886A}" destId="{46683453-91F3-4304-B75C-8B037C849CFD}" srcOrd="0" destOrd="0" presId="urn:microsoft.com/office/officeart/2008/layout/VerticalCurvedList"/>
    <dgm:cxn modelId="{A660D119-8C03-4894-8D6A-135B13ACD1D8}" type="presOf" srcId="{80FEBD16-A66D-4A60-8918-984655DE4B7D}" destId="{7DA711D6-6A6C-46DF-B216-EDA28EB916F5}" srcOrd="0" destOrd="0" presId="urn:microsoft.com/office/officeart/2008/layout/VerticalCurvedList"/>
    <dgm:cxn modelId="{EC468682-22A4-4AAA-B7EB-7AF2A52918A9}" srcId="{D7A0075D-8B94-456D-A66A-90B1E78A78D4}" destId="{37D37BB5-C60F-4938-80E3-4BE5E12427E3}" srcOrd="0" destOrd="0" parTransId="{05F9E4C4-B6B2-4A6F-9104-288F5500E9D5}" sibTransId="{F2D5BAD1-4E70-4F6B-8F29-7273129C4CA4}"/>
    <dgm:cxn modelId="{1710E173-DF7B-455A-BB8F-23DC6D90EB64}" type="presOf" srcId="{37631DE1-C1FE-4334-AB06-978642079173}" destId="{788CF536-FD20-4ADE-AF51-97E6E6A461EA}" srcOrd="0" destOrd="0" presId="urn:microsoft.com/office/officeart/2008/layout/VerticalCurvedList"/>
    <dgm:cxn modelId="{0B9772DF-1013-424E-B307-A72F554396E4}" type="presOf" srcId="{37D37BB5-C60F-4938-80E3-4BE5E12427E3}" destId="{43957C07-879A-48ED-94F3-B7E586B60C1A}" srcOrd="0" destOrd="0" presId="urn:microsoft.com/office/officeart/2008/layout/VerticalCurvedList"/>
    <dgm:cxn modelId="{F448930B-57D1-44FA-A02A-484DD36852B3}" srcId="{D7A0075D-8B94-456D-A66A-90B1E78A78D4}" destId="{37631DE1-C1FE-4334-AB06-978642079173}" srcOrd="2" destOrd="0" parTransId="{D746E486-4371-4498-8477-E9EDF5103B16}" sibTransId="{27D9F51D-01B0-483B-A492-4177E5833D16}"/>
    <dgm:cxn modelId="{1377F65F-7A62-4205-8663-A2D32B581FFD}" type="presOf" srcId="{F2D5BAD1-4E70-4F6B-8F29-7273129C4CA4}" destId="{11CB2E28-45CD-4CB5-90EA-620F1C544D32}" srcOrd="0" destOrd="0" presId="urn:microsoft.com/office/officeart/2008/layout/VerticalCurvedList"/>
    <dgm:cxn modelId="{F731D841-C2F7-4930-AB9A-4BFE6B09CA1A}" type="presParOf" srcId="{3B5E7EA1-6E73-4516-A052-3A136708BD72}" destId="{F9F40C9C-ACA7-4E9E-BBEA-6D4AD16A3B88}" srcOrd="0" destOrd="0" presId="urn:microsoft.com/office/officeart/2008/layout/VerticalCurvedList"/>
    <dgm:cxn modelId="{7677B0B8-0EB4-42E2-8619-B951DE500040}" type="presParOf" srcId="{F9F40C9C-ACA7-4E9E-BBEA-6D4AD16A3B88}" destId="{259AD65D-AF56-40E4-A1C6-7C7176E799C0}" srcOrd="0" destOrd="0" presId="urn:microsoft.com/office/officeart/2008/layout/VerticalCurvedList"/>
    <dgm:cxn modelId="{B3974CB6-56E6-4DEF-B0FB-856A0A7B4F56}" type="presParOf" srcId="{259AD65D-AF56-40E4-A1C6-7C7176E799C0}" destId="{ADC78593-847F-4210-8257-C4D1E8FF1B40}" srcOrd="0" destOrd="0" presId="urn:microsoft.com/office/officeart/2008/layout/VerticalCurvedList"/>
    <dgm:cxn modelId="{0DE9C2A9-F3A8-4C57-A0CB-23256D99620D}" type="presParOf" srcId="{259AD65D-AF56-40E4-A1C6-7C7176E799C0}" destId="{11CB2E28-45CD-4CB5-90EA-620F1C544D32}" srcOrd="1" destOrd="0" presId="urn:microsoft.com/office/officeart/2008/layout/VerticalCurvedList"/>
    <dgm:cxn modelId="{0CE6BD24-BB61-4EA6-9C12-E71E3F510728}" type="presParOf" srcId="{259AD65D-AF56-40E4-A1C6-7C7176E799C0}" destId="{3C9B7AD8-3551-444F-ADF9-8E2DC439C1A1}" srcOrd="2" destOrd="0" presId="urn:microsoft.com/office/officeart/2008/layout/VerticalCurvedList"/>
    <dgm:cxn modelId="{9B5E9524-B51D-40B2-B773-EE2A5214548B}" type="presParOf" srcId="{259AD65D-AF56-40E4-A1C6-7C7176E799C0}" destId="{AFDAC076-49FE-4DC5-A49B-C2F620FD2207}" srcOrd="3" destOrd="0" presId="urn:microsoft.com/office/officeart/2008/layout/VerticalCurvedList"/>
    <dgm:cxn modelId="{AB71169D-3F44-4956-8ECF-C127DB093CFF}" type="presParOf" srcId="{F9F40C9C-ACA7-4E9E-BBEA-6D4AD16A3B88}" destId="{43957C07-879A-48ED-94F3-B7E586B60C1A}" srcOrd="1" destOrd="0" presId="urn:microsoft.com/office/officeart/2008/layout/VerticalCurvedList"/>
    <dgm:cxn modelId="{62B8A104-FF2D-43DF-A67F-6D9CC91AE65D}" type="presParOf" srcId="{F9F40C9C-ACA7-4E9E-BBEA-6D4AD16A3B88}" destId="{1B629B18-DD2E-4D00-8B81-3B5A078EE86F}" srcOrd="2" destOrd="0" presId="urn:microsoft.com/office/officeart/2008/layout/VerticalCurvedList"/>
    <dgm:cxn modelId="{19C833D4-C4AB-404E-8EF1-069863AEEF65}" type="presParOf" srcId="{1B629B18-DD2E-4D00-8B81-3B5A078EE86F}" destId="{EE7FC6D5-4E00-4D03-BA0B-81BCE25C8C98}" srcOrd="0" destOrd="0" presId="urn:microsoft.com/office/officeart/2008/layout/VerticalCurvedList"/>
    <dgm:cxn modelId="{C9F5784C-73E4-4F37-A931-9DE6A5663343}" type="presParOf" srcId="{F9F40C9C-ACA7-4E9E-BBEA-6D4AD16A3B88}" destId="{46683453-91F3-4304-B75C-8B037C849CFD}" srcOrd="3" destOrd="0" presId="urn:microsoft.com/office/officeart/2008/layout/VerticalCurvedList"/>
    <dgm:cxn modelId="{E7447F17-8B8F-4BE5-B3E6-C1CC589276AF}" type="presParOf" srcId="{F9F40C9C-ACA7-4E9E-BBEA-6D4AD16A3B88}" destId="{3ECB06ED-9A01-479B-964E-85F165899B92}" srcOrd="4" destOrd="0" presId="urn:microsoft.com/office/officeart/2008/layout/VerticalCurvedList"/>
    <dgm:cxn modelId="{2A801044-189E-4E3A-AAD3-148B7B1BBD4A}" type="presParOf" srcId="{3ECB06ED-9A01-479B-964E-85F165899B92}" destId="{4349844B-F0A7-4B2E-A626-2A5BF8A3501F}" srcOrd="0" destOrd="0" presId="urn:microsoft.com/office/officeart/2008/layout/VerticalCurvedList"/>
    <dgm:cxn modelId="{1AC3AE72-ABD8-4EF1-84E4-C8103190F0F6}" type="presParOf" srcId="{F9F40C9C-ACA7-4E9E-BBEA-6D4AD16A3B88}" destId="{788CF536-FD20-4ADE-AF51-97E6E6A461EA}" srcOrd="5" destOrd="0" presId="urn:microsoft.com/office/officeart/2008/layout/VerticalCurvedList"/>
    <dgm:cxn modelId="{34B8E3E2-356A-4B1C-8CD5-818DFD0619A0}" type="presParOf" srcId="{F9F40C9C-ACA7-4E9E-BBEA-6D4AD16A3B88}" destId="{33FAC0CA-CF31-468D-99CE-86561CA4BA3D}" srcOrd="6" destOrd="0" presId="urn:microsoft.com/office/officeart/2008/layout/VerticalCurvedList"/>
    <dgm:cxn modelId="{C76D1590-3298-45AB-8715-B64A572B5662}" type="presParOf" srcId="{33FAC0CA-CF31-468D-99CE-86561CA4BA3D}" destId="{E9C65685-8E56-42EC-83E0-1B36E503EC4A}" srcOrd="0" destOrd="0" presId="urn:microsoft.com/office/officeart/2008/layout/VerticalCurvedList"/>
    <dgm:cxn modelId="{E220D979-8DA2-4123-8D4F-7BB8B7F606A6}" type="presParOf" srcId="{F9F40C9C-ACA7-4E9E-BBEA-6D4AD16A3B88}" destId="{82045ED8-47F7-4E50-AAF7-B68C636BE3A0}" srcOrd="7" destOrd="0" presId="urn:microsoft.com/office/officeart/2008/layout/VerticalCurvedList"/>
    <dgm:cxn modelId="{A2CDF901-BB8D-4829-834E-284D7D4C85B1}" type="presParOf" srcId="{F9F40C9C-ACA7-4E9E-BBEA-6D4AD16A3B88}" destId="{01C0DDEF-3BB3-4190-80DE-6F3559AF5E24}" srcOrd="8" destOrd="0" presId="urn:microsoft.com/office/officeart/2008/layout/VerticalCurvedList"/>
    <dgm:cxn modelId="{DD7286A8-BC17-4AAC-9A1F-0BA54AF86F33}" type="presParOf" srcId="{01C0DDEF-3BB3-4190-80DE-6F3559AF5E24}" destId="{61E13571-2070-40F2-BC8D-CCEE36167FBD}" srcOrd="0" destOrd="0" presId="urn:microsoft.com/office/officeart/2008/layout/VerticalCurvedList"/>
    <dgm:cxn modelId="{849AB522-2D59-4BA2-A1C4-A1DC09F3B609}" type="presParOf" srcId="{F9F40C9C-ACA7-4E9E-BBEA-6D4AD16A3B88}" destId="{7DA711D6-6A6C-46DF-B216-EDA28EB916F5}" srcOrd="9" destOrd="0" presId="urn:microsoft.com/office/officeart/2008/layout/VerticalCurvedList"/>
    <dgm:cxn modelId="{27E11F60-F9D3-4006-98C3-656BA99AC5BD}" type="presParOf" srcId="{F9F40C9C-ACA7-4E9E-BBEA-6D4AD16A3B88}" destId="{3D7ABCDE-2D7E-4B4C-8795-8EA187AE43A8}" srcOrd="10" destOrd="0" presId="urn:microsoft.com/office/officeart/2008/layout/VerticalCurvedList"/>
    <dgm:cxn modelId="{ECC000C8-6453-4306-A564-4F25E15EEA2C}" type="presParOf" srcId="{3D7ABCDE-2D7E-4B4C-8795-8EA187AE43A8}" destId="{98BD45D7-10C6-4E5F-ACF1-F0F13282E382}" srcOrd="0" destOrd="0" presId="urn:microsoft.com/office/officeart/2008/layout/VerticalCurvedList"/>
  </dgm:cxnLst>
  <dgm:bg/>
  <dgm:whole/>
</dgm:dataModel>
</file>

<file path=ppt/diagrams/data15.xml><?xml version="1.0" encoding="utf-8"?>
<dgm:dataModel xmlns:dgm="http://schemas.openxmlformats.org/drawingml/2006/diagram" xmlns:a="http://schemas.openxmlformats.org/drawingml/2006/main">
  <dgm:ptLst>
    <dgm:pt modelId="{8ECBA45E-031F-4EE8-ADE2-47FA1F489CFC}" type="doc">
      <dgm:prSet loTypeId="urn:microsoft.com/office/officeart/2005/8/layout/process4" loCatId="list" qsTypeId="urn:microsoft.com/office/officeart/2005/8/quickstyle/3d2" qsCatId="3D" csTypeId="urn:microsoft.com/office/officeart/2005/8/colors/colorful1#2" csCatId="colorful" phldr="1"/>
      <dgm:spPr/>
      <dgm:t>
        <a:bodyPr/>
        <a:lstStyle/>
        <a:p>
          <a:endParaRPr lang="tr-TR"/>
        </a:p>
      </dgm:t>
    </dgm:pt>
    <dgm:pt modelId="{72FB4810-5617-4752-94B1-5C586FB472CD}">
      <dgm:prSet phldrT="[Metin]"/>
      <dgm:spPr/>
      <dgm:t>
        <a:bodyPr/>
        <a:lstStyle/>
        <a:p>
          <a:r>
            <a:rPr lang="tr-TR" b="1" dirty="0"/>
            <a:t>Ön  Değerlendirme</a:t>
          </a:r>
        </a:p>
        <a:p>
          <a:r>
            <a:rPr lang="tr-TR" dirty="0"/>
            <a:t>Öğrenme öğretme sürecinin başında tanı amaçlı yapılan değerlendirmedir.</a:t>
          </a:r>
        </a:p>
      </dgm:t>
    </dgm:pt>
    <dgm:pt modelId="{99DC4645-C8CD-4FFD-B647-0CE677ED6CFA}" type="parTrans" cxnId="{F88DEE2F-5A60-408A-AE02-273E15AB0F3B}">
      <dgm:prSet/>
      <dgm:spPr/>
      <dgm:t>
        <a:bodyPr/>
        <a:lstStyle/>
        <a:p>
          <a:endParaRPr lang="tr-TR"/>
        </a:p>
      </dgm:t>
    </dgm:pt>
    <dgm:pt modelId="{FE750EB0-91E4-4BFB-8C22-4116D68D9FF0}" type="sibTrans" cxnId="{F88DEE2F-5A60-408A-AE02-273E15AB0F3B}">
      <dgm:prSet/>
      <dgm:spPr/>
      <dgm:t>
        <a:bodyPr/>
        <a:lstStyle/>
        <a:p>
          <a:endParaRPr lang="tr-TR"/>
        </a:p>
      </dgm:t>
    </dgm:pt>
    <dgm:pt modelId="{54FCB3D2-DF46-4644-83A8-E0BB0C3E62A0}">
      <dgm:prSet phldrT="[Metin]" custT="1"/>
      <dgm:spPr/>
      <dgm:t>
        <a:bodyPr/>
        <a:lstStyle/>
        <a:p>
          <a:pPr algn="l"/>
          <a:r>
            <a:rPr lang="tr-TR" sz="1200" b="1" dirty="0"/>
            <a:t>Öğrenci,</a:t>
          </a:r>
          <a:r>
            <a:rPr lang="tr-TR" sz="1200" dirty="0"/>
            <a:t> dersin amacı hakkında bilgi sahibi olur. Öğrenciye konu hakkında ne bildiğini gösterir.</a:t>
          </a:r>
        </a:p>
      </dgm:t>
    </dgm:pt>
    <dgm:pt modelId="{FDCD00D5-3A8E-4C31-8B39-3FCF8968AA4F}" type="parTrans" cxnId="{DA391042-103B-4B2A-8D15-ED356EF43017}">
      <dgm:prSet/>
      <dgm:spPr/>
      <dgm:t>
        <a:bodyPr/>
        <a:lstStyle/>
        <a:p>
          <a:endParaRPr lang="tr-TR"/>
        </a:p>
      </dgm:t>
    </dgm:pt>
    <dgm:pt modelId="{83F0CF57-733A-476B-BDFE-9DC4A5B661BC}" type="sibTrans" cxnId="{DA391042-103B-4B2A-8D15-ED356EF43017}">
      <dgm:prSet/>
      <dgm:spPr/>
      <dgm:t>
        <a:bodyPr/>
        <a:lstStyle/>
        <a:p>
          <a:endParaRPr lang="tr-TR"/>
        </a:p>
      </dgm:t>
    </dgm:pt>
    <dgm:pt modelId="{498B667F-8816-4B09-B81A-28B8499AE412}">
      <dgm:prSet phldrT="[Metin]" custT="1"/>
      <dgm:spPr/>
      <dgm:t>
        <a:bodyPr/>
        <a:lstStyle/>
        <a:p>
          <a:pPr algn="just"/>
          <a:r>
            <a:rPr lang="tr-TR" sz="1200" b="1" dirty="0"/>
            <a:t>Öğretmen,</a:t>
          </a:r>
          <a:r>
            <a:rPr lang="tr-TR" sz="1200" dirty="0"/>
            <a:t> öğrencinin ne bildiği ve ne yapabildiği hakkında bilgi sahibi olur. Bireysel farklılıkları tespit ederek öğrenme hedeflerini, öğretim yaklaşım ve stratejilerini belirler.</a:t>
          </a:r>
        </a:p>
      </dgm:t>
    </dgm:pt>
    <dgm:pt modelId="{E6A0B379-4E27-4BC5-83AD-DC0F53A7947D}" type="parTrans" cxnId="{8B56163F-FD1A-4843-8CEE-8BAA773FAD9D}">
      <dgm:prSet/>
      <dgm:spPr/>
      <dgm:t>
        <a:bodyPr/>
        <a:lstStyle/>
        <a:p>
          <a:endParaRPr lang="tr-TR"/>
        </a:p>
      </dgm:t>
    </dgm:pt>
    <dgm:pt modelId="{3CDE762C-A174-4AB0-AF93-662FFAEF5722}" type="sibTrans" cxnId="{8B56163F-FD1A-4843-8CEE-8BAA773FAD9D}">
      <dgm:prSet/>
      <dgm:spPr/>
      <dgm:t>
        <a:bodyPr/>
        <a:lstStyle/>
        <a:p>
          <a:endParaRPr lang="tr-TR"/>
        </a:p>
      </dgm:t>
    </dgm:pt>
    <dgm:pt modelId="{CA42BC9D-BF20-4CA1-8BF0-C98E3186B48A}">
      <dgm:prSet phldrT="[Metin]"/>
      <dgm:spPr/>
      <dgm:t>
        <a:bodyPr/>
        <a:lstStyle/>
        <a:p>
          <a:r>
            <a:rPr lang="tr-TR" b="1" dirty="0"/>
            <a:t>Süreç Değerlendirme</a:t>
          </a:r>
        </a:p>
        <a:p>
          <a:r>
            <a:rPr lang="tr-TR" dirty="0"/>
            <a:t>Öğrenme öğretme süreci içinde  tanı amaçlı yapılan değerlendirmedir.</a:t>
          </a:r>
        </a:p>
      </dgm:t>
    </dgm:pt>
    <dgm:pt modelId="{987550DE-A6D8-4578-ADC0-1D1067B269ED}" type="parTrans" cxnId="{150EC608-5285-49EF-8844-A56845018F7D}">
      <dgm:prSet/>
      <dgm:spPr/>
      <dgm:t>
        <a:bodyPr/>
        <a:lstStyle/>
        <a:p>
          <a:endParaRPr lang="tr-TR"/>
        </a:p>
      </dgm:t>
    </dgm:pt>
    <dgm:pt modelId="{BB31AF67-0D4A-4808-A656-4533F803252B}" type="sibTrans" cxnId="{150EC608-5285-49EF-8844-A56845018F7D}">
      <dgm:prSet/>
      <dgm:spPr/>
      <dgm:t>
        <a:bodyPr/>
        <a:lstStyle/>
        <a:p>
          <a:endParaRPr lang="tr-TR"/>
        </a:p>
      </dgm:t>
    </dgm:pt>
    <dgm:pt modelId="{332782CF-8D0C-4846-B31B-F5B4EDA2BFAE}">
      <dgm:prSet phldrT="[Metin]" custT="1"/>
      <dgm:spPr/>
      <dgm:t>
        <a:bodyPr/>
        <a:lstStyle/>
        <a:p>
          <a:pPr algn="just"/>
          <a:r>
            <a:rPr lang="tr-TR" sz="1200" b="1" dirty="0"/>
            <a:t>Öğrenci, </a:t>
          </a:r>
          <a:r>
            <a:rPr lang="tr-TR" sz="1200" dirty="0"/>
            <a:t>kendi ilerlemesi, güçlü olduğu ve geliştirmesi gereken hususlar hakkında </a:t>
          </a:r>
          <a:r>
            <a:rPr lang="tr-TR" sz="1200" dirty="0" err="1"/>
            <a:t>biilgi</a:t>
          </a:r>
          <a:r>
            <a:rPr lang="tr-TR" sz="1200" dirty="0"/>
            <a:t> sahibi olur.</a:t>
          </a:r>
        </a:p>
      </dgm:t>
    </dgm:pt>
    <dgm:pt modelId="{FEB9272F-3936-4C8E-93D8-797409E2698A}" type="parTrans" cxnId="{D71E1E21-44FC-4C64-A395-9E4E3B3D2CBB}">
      <dgm:prSet/>
      <dgm:spPr/>
      <dgm:t>
        <a:bodyPr/>
        <a:lstStyle/>
        <a:p>
          <a:endParaRPr lang="tr-TR"/>
        </a:p>
      </dgm:t>
    </dgm:pt>
    <dgm:pt modelId="{2FD30EC1-8253-4047-9FF9-71962CB21E4F}" type="sibTrans" cxnId="{D71E1E21-44FC-4C64-A395-9E4E3B3D2CBB}">
      <dgm:prSet/>
      <dgm:spPr/>
      <dgm:t>
        <a:bodyPr/>
        <a:lstStyle/>
        <a:p>
          <a:endParaRPr lang="tr-TR"/>
        </a:p>
      </dgm:t>
    </dgm:pt>
    <dgm:pt modelId="{F826CC49-B33F-4F97-9AB8-CAB268A05739}">
      <dgm:prSet phldrT="[Metin]"/>
      <dgm:spPr/>
      <dgm:t>
        <a:bodyPr/>
        <a:lstStyle/>
        <a:p>
          <a:pPr algn="just"/>
          <a:r>
            <a:rPr lang="tr-TR" b="1" dirty="0"/>
            <a:t>Öğretmen,</a:t>
          </a:r>
          <a:r>
            <a:rPr lang="tr-TR" dirty="0"/>
            <a:t> öğretim stratejilerinin kullanışlılığı, öğrencilerin ilerlemesi, yanlış veya eksik öğrenmeleri hakkında bilgi edinir ve gerekli düzenlemeleri yapar.</a:t>
          </a:r>
        </a:p>
      </dgm:t>
    </dgm:pt>
    <dgm:pt modelId="{56E0BF61-B934-4D31-96CE-6CC58EBC5E3E}" type="parTrans" cxnId="{764869C1-5AA4-456B-8366-914B296AB961}">
      <dgm:prSet/>
      <dgm:spPr/>
      <dgm:t>
        <a:bodyPr/>
        <a:lstStyle/>
        <a:p>
          <a:endParaRPr lang="tr-TR"/>
        </a:p>
      </dgm:t>
    </dgm:pt>
    <dgm:pt modelId="{3DFF4CEC-2FB5-489C-BC0E-C698643BE515}" type="sibTrans" cxnId="{764869C1-5AA4-456B-8366-914B296AB961}">
      <dgm:prSet/>
      <dgm:spPr/>
      <dgm:t>
        <a:bodyPr/>
        <a:lstStyle/>
        <a:p>
          <a:endParaRPr lang="tr-TR"/>
        </a:p>
      </dgm:t>
    </dgm:pt>
    <dgm:pt modelId="{85DC9D8B-8CA1-4C66-A2DC-29ECC739E797}">
      <dgm:prSet phldrT="[Metin]"/>
      <dgm:spPr/>
      <dgm:t>
        <a:bodyPr/>
        <a:lstStyle/>
        <a:p>
          <a:r>
            <a:rPr lang="tr-TR" b="1" dirty="0"/>
            <a:t>Sonuç Değerlendirme</a:t>
          </a:r>
        </a:p>
        <a:p>
          <a:r>
            <a:rPr lang="tr-TR" dirty="0"/>
            <a:t>Öğrenme  öğretme süreci sonunda yargıda bulunma amacıyla yapılan değerlendirmedir.</a:t>
          </a:r>
        </a:p>
      </dgm:t>
    </dgm:pt>
    <dgm:pt modelId="{B3737687-555B-4FB8-9BA7-650FF3313B52}" type="parTrans" cxnId="{A34A645C-C528-42DC-957B-A7D914C876F5}">
      <dgm:prSet/>
      <dgm:spPr/>
      <dgm:t>
        <a:bodyPr/>
        <a:lstStyle/>
        <a:p>
          <a:endParaRPr lang="tr-TR"/>
        </a:p>
      </dgm:t>
    </dgm:pt>
    <dgm:pt modelId="{0808C39F-31F2-4D4D-9535-1225C1772378}" type="sibTrans" cxnId="{A34A645C-C528-42DC-957B-A7D914C876F5}">
      <dgm:prSet/>
      <dgm:spPr/>
      <dgm:t>
        <a:bodyPr/>
        <a:lstStyle/>
        <a:p>
          <a:endParaRPr lang="tr-TR"/>
        </a:p>
      </dgm:t>
    </dgm:pt>
    <dgm:pt modelId="{6CFEA4E1-9DCF-49FF-830E-A3AA732C8A28}">
      <dgm:prSet phldrT="[Metin]" custT="1"/>
      <dgm:spPr/>
      <dgm:t>
        <a:bodyPr/>
        <a:lstStyle/>
        <a:p>
          <a:pPr algn="just"/>
          <a:r>
            <a:rPr lang="tr-TR" sz="1200" b="1" dirty="0"/>
            <a:t>Öğrenci</a:t>
          </a:r>
          <a:r>
            <a:rPr lang="tr-TR" sz="1200" dirty="0"/>
            <a:t>, kazanımlarla belirtilen öğrenme hedeflerini karşılayıp karşılamadığı hakkında bilgi sahibi olur.</a:t>
          </a:r>
        </a:p>
      </dgm:t>
    </dgm:pt>
    <dgm:pt modelId="{09CFB27B-3132-47F5-806D-B6CC053BB18D}" type="parTrans" cxnId="{D70EB27E-0923-4FEA-89E0-2B285DBCE62C}">
      <dgm:prSet/>
      <dgm:spPr/>
      <dgm:t>
        <a:bodyPr/>
        <a:lstStyle/>
        <a:p>
          <a:endParaRPr lang="tr-TR"/>
        </a:p>
      </dgm:t>
    </dgm:pt>
    <dgm:pt modelId="{421049B5-1521-4241-BFA3-967C799935C6}" type="sibTrans" cxnId="{D70EB27E-0923-4FEA-89E0-2B285DBCE62C}">
      <dgm:prSet/>
      <dgm:spPr/>
      <dgm:t>
        <a:bodyPr/>
        <a:lstStyle/>
        <a:p>
          <a:endParaRPr lang="tr-TR"/>
        </a:p>
      </dgm:t>
    </dgm:pt>
    <dgm:pt modelId="{583F7863-DE6A-4FBA-A0EC-0439F143135D}">
      <dgm:prSet phldrT="[Metin]" custT="1"/>
      <dgm:spPr/>
      <dgm:t>
        <a:bodyPr/>
        <a:lstStyle/>
        <a:p>
          <a:pPr algn="just"/>
          <a:r>
            <a:rPr lang="tr-TR" sz="1100" b="1" dirty="0"/>
            <a:t>Öğretmen</a:t>
          </a:r>
          <a:r>
            <a:rPr lang="tr-TR" sz="1100" dirty="0"/>
            <a:t>, </a:t>
          </a:r>
          <a:r>
            <a:rPr lang="tr-TR" sz="1200" dirty="0"/>
            <a:t>öğrencilerin</a:t>
          </a:r>
          <a:r>
            <a:rPr lang="tr-TR" sz="1100" dirty="0"/>
            <a:t> kazanımlarla belirtilen öğrenme hedeflerini ne oranda karşıladığını tespit eder, öğrencilerin performansı hakkında yargıda bulunur.</a:t>
          </a:r>
        </a:p>
      </dgm:t>
    </dgm:pt>
    <dgm:pt modelId="{6BC33862-6FC6-4D83-8A0E-5D056047EE79}" type="parTrans" cxnId="{C3C0C441-0BDD-4941-8DFE-1A801A02004B}">
      <dgm:prSet/>
      <dgm:spPr/>
      <dgm:t>
        <a:bodyPr/>
        <a:lstStyle/>
        <a:p>
          <a:endParaRPr lang="tr-TR"/>
        </a:p>
      </dgm:t>
    </dgm:pt>
    <dgm:pt modelId="{91621131-FE4E-41DB-B8C9-31376A2380C2}" type="sibTrans" cxnId="{C3C0C441-0BDD-4941-8DFE-1A801A02004B}">
      <dgm:prSet/>
      <dgm:spPr/>
      <dgm:t>
        <a:bodyPr/>
        <a:lstStyle/>
        <a:p>
          <a:endParaRPr lang="tr-TR"/>
        </a:p>
      </dgm:t>
    </dgm:pt>
    <dgm:pt modelId="{A8638A48-12D9-4B61-B88C-C270DD5203E9}">
      <dgm:prSet custT="1"/>
      <dgm:spPr/>
      <dgm:t>
        <a:bodyPr/>
        <a:lstStyle/>
        <a:p>
          <a:pPr algn="just"/>
          <a:r>
            <a:rPr lang="tr-TR" sz="1200" b="1" dirty="0"/>
            <a:t>Kullanılabilecek ölçme araçları: </a:t>
          </a:r>
          <a:r>
            <a:rPr lang="tr-TR" sz="1200" dirty="0"/>
            <a:t>Gözlem formları, kâğıt kalem testleri, sözlü olarak sorulacak açık uçlu sorular vb.</a:t>
          </a:r>
        </a:p>
      </dgm:t>
    </dgm:pt>
    <dgm:pt modelId="{30EAEDFB-8B48-420E-AE10-D949A9459D48}" type="parTrans" cxnId="{5CDCE776-2C9C-4E94-8E3C-E4B964B4B426}">
      <dgm:prSet/>
      <dgm:spPr/>
      <dgm:t>
        <a:bodyPr/>
        <a:lstStyle/>
        <a:p>
          <a:endParaRPr lang="tr-TR"/>
        </a:p>
      </dgm:t>
    </dgm:pt>
    <dgm:pt modelId="{17043083-73C8-4394-81F1-E20E271CB1B4}" type="sibTrans" cxnId="{5CDCE776-2C9C-4E94-8E3C-E4B964B4B426}">
      <dgm:prSet/>
      <dgm:spPr/>
      <dgm:t>
        <a:bodyPr/>
        <a:lstStyle/>
        <a:p>
          <a:endParaRPr lang="tr-TR"/>
        </a:p>
      </dgm:t>
    </dgm:pt>
    <dgm:pt modelId="{69437979-03C0-4744-9A11-64B7FEB1054B}">
      <dgm:prSet custT="1"/>
      <dgm:spPr/>
      <dgm:t>
        <a:bodyPr/>
        <a:lstStyle/>
        <a:p>
          <a:pPr algn="just"/>
          <a:r>
            <a:rPr lang="tr-TR" sz="1200" b="1" dirty="0"/>
            <a:t>Kullanılabilecek ölçme araçları: </a:t>
          </a:r>
          <a:r>
            <a:rPr lang="tr-TR" sz="1200" dirty="0"/>
            <a:t>Gözlem formları, farklı soru türlerinden oluşan ara sınavlar, performans çalışmaları vb.</a:t>
          </a:r>
        </a:p>
      </dgm:t>
    </dgm:pt>
    <dgm:pt modelId="{2DFDA4C5-6B55-446F-9987-BCF979214ED4}" type="parTrans" cxnId="{C99749CF-129E-446E-AEEB-F3267B5E0179}">
      <dgm:prSet/>
      <dgm:spPr/>
      <dgm:t>
        <a:bodyPr/>
        <a:lstStyle/>
        <a:p>
          <a:endParaRPr lang="tr-TR"/>
        </a:p>
      </dgm:t>
    </dgm:pt>
    <dgm:pt modelId="{FA6BFF49-6F18-4AF4-8A02-7088D906581B}" type="sibTrans" cxnId="{C99749CF-129E-446E-AEEB-F3267B5E0179}">
      <dgm:prSet/>
      <dgm:spPr/>
      <dgm:t>
        <a:bodyPr/>
        <a:lstStyle/>
        <a:p>
          <a:endParaRPr lang="tr-TR"/>
        </a:p>
      </dgm:t>
    </dgm:pt>
    <dgm:pt modelId="{727A8DE6-EDAB-4CBF-8EDB-1A4B87387D7D}">
      <dgm:prSet custT="1"/>
      <dgm:spPr/>
      <dgm:t>
        <a:bodyPr/>
        <a:lstStyle/>
        <a:p>
          <a:pPr algn="just"/>
          <a:r>
            <a:rPr lang="tr-TR" sz="1200" b="1" dirty="0"/>
            <a:t>Kullanılabilecek ölçme araçları</a:t>
          </a:r>
          <a:r>
            <a:rPr lang="tr-TR" sz="1200" dirty="0"/>
            <a:t>: Gözlem formları, yazılı sınavlar, performans  çalışmaları ve projeler vb.</a:t>
          </a:r>
        </a:p>
      </dgm:t>
    </dgm:pt>
    <dgm:pt modelId="{AF0E1379-A61D-4D34-986A-F635C275539F}" type="parTrans" cxnId="{4CBDD887-1E4C-4E32-A150-DFD5B5581D4B}">
      <dgm:prSet/>
      <dgm:spPr/>
      <dgm:t>
        <a:bodyPr/>
        <a:lstStyle/>
        <a:p>
          <a:endParaRPr lang="tr-TR"/>
        </a:p>
      </dgm:t>
    </dgm:pt>
    <dgm:pt modelId="{21F4D891-D1C8-477F-A298-70D7E83B4763}" type="sibTrans" cxnId="{4CBDD887-1E4C-4E32-A150-DFD5B5581D4B}">
      <dgm:prSet/>
      <dgm:spPr/>
      <dgm:t>
        <a:bodyPr/>
        <a:lstStyle/>
        <a:p>
          <a:endParaRPr lang="tr-TR"/>
        </a:p>
      </dgm:t>
    </dgm:pt>
    <dgm:pt modelId="{B2A9C77A-F940-4E13-B697-8A24DC4B8040}" type="pres">
      <dgm:prSet presAssocID="{8ECBA45E-031F-4EE8-ADE2-47FA1F489CFC}" presName="Name0" presStyleCnt="0">
        <dgm:presLayoutVars>
          <dgm:dir/>
          <dgm:animLvl val="lvl"/>
          <dgm:resizeHandles val="exact"/>
        </dgm:presLayoutVars>
      </dgm:prSet>
      <dgm:spPr/>
      <dgm:t>
        <a:bodyPr/>
        <a:lstStyle/>
        <a:p>
          <a:endParaRPr lang="tr-TR"/>
        </a:p>
      </dgm:t>
    </dgm:pt>
    <dgm:pt modelId="{B6010865-F235-41D9-B55A-EC4349CE408E}" type="pres">
      <dgm:prSet presAssocID="{85DC9D8B-8CA1-4C66-A2DC-29ECC739E797}" presName="boxAndChildren" presStyleCnt="0"/>
      <dgm:spPr/>
    </dgm:pt>
    <dgm:pt modelId="{E9498965-CA17-4601-87E1-7565C4C693BD}" type="pres">
      <dgm:prSet presAssocID="{85DC9D8B-8CA1-4C66-A2DC-29ECC739E797}" presName="parentTextBox" presStyleLbl="node1" presStyleIdx="0" presStyleCnt="3"/>
      <dgm:spPr/>
      <dgm:t>
        <a:bodyPr/>
        <a:lstStyle/>
        <a:p>
          <a:endParaRPr lang="tr-TR"/>
        </a:p>
      </dgm:t>
    </dgm:pt>
    <dgm:pt modelId="{C2A3889E-EB32-4912-928E-33DD91BC0124}" type="pres">
      <dgm:prSet presAssocID="{85DC9D8B-8CA1-4C66-A2DC-29ECC739E797}" presName="entireBox" presStyleLbl="node1" presStyleIdx="0" presStyleCnt="3"/>
      <dgm:spPr/>
      <dgm:t>
        <a:bodyPr/>
        <a:lstStyle/>
        <a:p>
          <a:endParaRPr lang="tr-TR"/>
        </a:p>
      </dgm:t>
    </dgm:pt>
    <dgm:pt modelId="{44D04862-A6A5-4644-99FA-76D8F201A8E0}" type="pres">
      <dgm:prSet presAssocID="{85DC9D8B-8CA1-4C66-A2DC-29ECC739E797}" presName="descendantBox" presStyleCnt="0"/>
      <dgm:spPr/>
    </dgm:pt>
    <dgm:pt modelId="{DC9ADE86-FD11-4955-A4AB-F7505F8F10F5}" type="pres">
      <dgm:prSet presAssocID="{6CFEA4E1-9DCF-49FF-830E-A3AA732C8A28}" presName="childTextBox" presStyleLbl="fgAccFollowNode1" presStyleIdx="0" presStyleCnt="9">
        <dgm:presLayoutVars>
          <dgm:bulletEnabled val="1"/>
        </dgm:presLayoutVars>
      </dgm:prSet>
      <dgm:spPr/>
      <dgm:t>
        <a:bodyPr/>
        <a:lstStyle/>
        <a:p>
          <a:endParaRPr lang="tr-TR"/>
        </a:p>
      </dgm:t>
    </dgm:pt>
    <dgm:pt modelId="{9B73DC08-0B40-4C09-A242-371CCF27D923}" type="pres">
      <dgm:prSet presAssocID="{583F7863-DE6A-4FBA-A0EC-0439F143135D}" presName="childTextBox" presStyleLbl="fgAccFollowNode1" presStyleIdx="1" presStyleCnt="9">
        <dgm:presLayoutVars>
          <dgm:bulletEnabled val="1"/>
        </dgm:presLayoutVars>
      </dgm:prSet>
      <dgm:spPr/>
      <dgm:t>
        <a:bodyPr/>
        <a:lstStyle/>
        <a:p>
          <a:endParaRPr lang="tr-TR"/>
        </a:p>
      </dgm:t>
    </dgm:pt>
    <dgm:pt modelId="{AF91AC7A-454D-4375-986C-EA7CB8546C91}" type="pres">
      <dgm:prSet presAssocID="{727A8DE6-EDAB-4CBF-8EDB-1A4B87387D7D}" presName="childTextBox" presStyleLbl="fgAccFollowNode1" presStyleIdx="2" presStyleCnt="9">
        <dgm:presLayoutVars>
          <dgm:bulletEnabled val="1"/>
        </dgm:presLayoutVars>
      </dgm:prSet>
      <dgm:spPr/>
      <dgm:t>
        <a:bodyPr/>
        <a:lstStyle/>
        <a:p>
          <a:endParaRPr lang="tr-TR"/>
        </a:p>
      </dgm:t>
    </dgm:pt>
    <dgm:pt modelId="{4F6B1A34-3C3F-43B8-A647-2C0387C9462A}" type="pres">
      <dgm:prSet presAssocID="{BB31AF67-0D4A-4808-A656-4533F803252B}" presName="sp" presStyleCnt="0"/>
      <dgm:spPr/>
    </dgm:pt>
    <dgm:pt modelId="{1A982358-FFC0-405E-9360-92CAB5BF0BB7}" type="pres">
      <dgm:prSet presAssocID="{CA42BC9D-BF20-4CA1-8BF0-C98E3186B48A}" presName="arrowAndChildren" presStyleCnt="0"/>
      <dgm:spPr/>
    </dgm:pt>
    <dgm:pt modelId="{1CB97494-631E-4DCA-AB71-4FED7757231E}" type="pres">
      <dgm:prSet presAssocID="{CA42BC9D-BF20-4CA1-8BF0-C98E3186B48A}" presName="parentTextArrow" presStyleLbl="node1" presStyleIdx="0" presStyleCnt="3"/>
      <dgm:spPr/>
      <dgm:t>
        <a:bodyPr/>
        <a:lstStyle/>
        <a:p>
          <a:endParaRPr lang="tr-TR"/>
        </a:p>
      </dgm:t>
    </dgm:pt>
    <dgm:pt modelId="{64631DE7-D851-470E-8107-1AE08249E4A7}" type="pres">
      <dgm:prSet presAssocID="{CA42BC9D-BF20-4CA1-8BF0-C98E3186B48A}" presName="arrow" presStyleLbl="node1" presStyleIdx="1" presStyleCnt="3"/>
      <dgm:spPr/>
      <dgm:t>
        <a:bodyPr/>
        <a:lstStyle/>
        <a:p>
          <a:endParaRPr lang="tr-TR"/>
        </a:p>
      </dgm:t>
    </dgm:pt>
    <dgm:pt modelId="{E46D795F-744B-4DAF-8A87-240B6C3B5E5F}" type="pres">
      <dgm:prSet presAssocID="{CA42BC9D-BF20-4CA1-8BF0-C98E3186B48A}" presName="descendantArrow" presStyleCnt="0"/>
      <dgm:spPr/>
    </dgm:pt>
    <dgm:pt modelId="{7A800A95-2901-495D-AF84-B793872D46EA}" type="pres">
      <dgm:prSet presAssocID="{332782CF-8D0C-4846-B31B-F5B4EDA2BFAE}" presName="childTextArrow" presStyleLbl="fgAccFollowNode1" presStyleIdx="3" presStyleCnt="9">
        <dgm:presLayoutVars>
          <dgm:bulletEnabled val="1"/>
        </dgm:presLayoutVars>
      </dgm:prSet>
      <dgm:spPr/>
      <dgm:t>
        <a:bodyPr/>
        <a:lstStyle/>
        <a:p>
          <a:endParaRPr lang="tr-TR"/>
        </a:p>
      </dgm:t>
    </dgm:pt>
    <dgm:pt modelId="{8384597B-14B9-439C-AD77-D3BE3CBCA527}" type="pres">
      <dgm:prSet presAssocID="{F826CC49-B33F-4F97-9AB8-CAB268A05739}" presName="childTextArrow" presStyleLbl="fgAccFollowNode1" presStyleIdx="4" presStyleCnt="9">
        <dgm:presLayoutVars>
          <dgm:bulletEnabled val="1"/>
        </dgm:presLayoutVars>
      </dgm:prSet>
      <dgm:spPr/>
      <dgm:t>
        <a:bodyPr/>
        <a:lstStyle/>
        <a:p>
          <a:endParaRPr lang="tr-TR"/>
        </a:p>
      </dgm:t>
    </dgm:pt>
    <dgm:pt modelId="{CDF182F6-B6FB-4E19-BFEE-0F0E1DD1D2DA}" type="pres">
      <dgm:prSet presAssocID="{69437979-03C0-4744-9A11-64B7FEB1054B}" presName="childTextArrow" presStyleLbl="fgAccFollowNode1" presStyleIdx="5" presStyleCnt="9">
        <dgm:presLayoutVars>
          <dgm:bulletEnabled val="1"/>
        </dgm:presLayoutVars>
      </dgm:prSet>
      <dgm:spPr/>
      <dgm:t>
        <a:bodyPr/>
        <a:lstStyle/>
        <a:p>
          <a:endParaRPr lang="tr-TR"/>
        </a:p>
      </dgm:t>
    </dgm:pt>
    <dgm:pt modelId="{EECDBF8E-3B5A-4EF7-9E85-62CDA96E0F38}" type="pres">
      <dgm:prSet presAssocID="{FE750EB0-91E4-4BFB-8C22-4116D68D9FF0}" presName="sp" presStyleCnt="0"/>
      <dgm:spPr/>
    </dgm:pt>
    <dgm:pt modelId="{B1959282-32B8-493A-956C-F4F97651A740}" type="pres">
      <dgm:prSet presAssocID="{72FB4810-5617-4752-94B1-5C586FB472CD}" presName="arrowAndChildren" presStyleCnt="0"/>
      <dgm:spPr/>
    </dgm:pt>
    <dgm:pt modelId="{B7E7AC35-D9DC-4D56-B24E-45AE03BC12BE}" type="pres">
      <dgm:prSet presAssocID="{72FB4810-5617-4752-94B1-5C586FB472CD}" presName="parentTextArrow" presStyleLbl="node1" presStyleIdx="1" presStyleCnt="3"/>
      <dgm:spPr/>
      <dgm:t>
        <a:bodyPr/>
        <a:lstStyle/>
        <a:p>
          <a:endParaRPr lang="tr-TR"/>
        </a:p>
      </dgm:t>
    </dgm:pt>
    <dgm:pt modelId="{40640330-79BC-459D-81F8-EEA918114B2D}" type="pres">
      <dgm:prSet presAssocID="{72FB4810-5617-4752-94B1-5C586FB472CD}" presName="arrow" presStyleLbl="node1" presStyleIdx="2" presStyleCnt="3"/>
      <dgm:spPr/>
      <dgm:t>
        <a:bodyPr/>
        <a:lstStyle/>
        <a:p>
          <a:endParaRPr lang="tr-TR"/>
        </a:p>
      </dgm:t>
    </dgm:pt>
    <dgm:pt modelId="{9669FC00-D16F-46FB-B53D-16D4F8B3FE7A}" type="pres">
      <dgm:prSet presAssocID="{72FB4810-5617-4752-94B1-5C586FB472CD}" presName="descendantArrow" presStyleCnt="0"/>
      <dgm:spPr/>
    </dgm:pt>
    <dgm:pt modelId="{D29AC73B-2112-4B8C-9704-B306557FD372}" type="pres">
      <dgm:prSet presAssocID="{54FCB3D2-DF46-4644-83A8-E0BB0C3E62A0}" presName="childTextArrow" presStyleLbl="fgAccFollowNode1" presStyleIdx="6" presStyleCnt="9" custScaleY="118795" custLinFactNeighborX="-147" custLinFactNeighborY="9723">
        <dgm:presLayoutVars>
          <dgm:bulletEnabled val="1"/>
        </dgm:presLayoutVars>
      </dgm:prSet>
      <dgm:spPr/>
      <dgm:t>
        <a:bodyPr/>
        <a:lstStyle/>
        <a:p>
          <a:endParaRPr lang="tr-TR"/>
        </a:p>
      </dgm:t>
    </dgm:pt>
    <dgm:pt modelId="{8DF220DA-A9E5-4219-A5B8-92BAFDC05D8A}" type="pres">
      <dgm:prSet presAssocID="{498B667F-8816-4B09-B81A-28B8499AE412}" presName="childTextArrow" presStyleLbl="fgAccFollowNode1" presStyleIdx="7" presStyleCnt="9" custScaleY="118771" custLinFactNeighborY="9722">
        <dgm:presLayoutVars>
          <dgm:bulletEnabled val="1"/>
        </dgm:presLayoutVars>
      </dgm:prSet>
      <dgm:spPr/>
      <dgm:t>
        <a:bodyPr/>
        <a:lstStyle/>
        <a:p>
          <a:endParaRPr lang="tr-TR"/>
        </a:p>
      </dgm:t>
    </dgm:pt>
    <dgm:pt modelId="{AE4BCB9B-83B9-44F3-9831-256C733B1985}" type="pres">
      <dgm:prSet presAssocID="{A8638A48-12D9-4B61-B88C-C270DD5203E9}" presName="childTextArrow" presStyleLbl="fgAccFollowNode1" presStyleIdx="8" presStyleCnt="9" custScaleY="120805" custLinFactNeighborX="147" custLinFactNeighborY="4010">
        <dgm:presLayoutVars>
          <dgm:bulletEnabled val="1"/>
        </dgm:presLayoutVars>
      </dgm:prSet>
      <dgm:spPr/>
      <dgm:t>
        <a:bodyPr/>
        <a:lstStyle/>
        <a:p>
          <a:endParaRPr lang="tr-TR"/>
        </a:p>
      </dgm:t>
    </dgm:pt>
  </dgm:ptLst>
  <dgm:cxnLst>
    <dgm:cxn modelId="{764869C1-5AA4-456B-8366-914B296AB961}" srcId="{CA42BC9D-BF20-4CA1-8BF0-C98E3186B48A}" destId="{F826CC49-B33F-4F97-9AB8-CAB268A05739}" srcOrd="1" destOrd="0" parTransId="{56E0BF61-B934-4D31-96CE-6CC58EBC5E3E}" sibTransId="{3DFF4CEC-2FB5-489C-BC0E-C698643BE515}"/>
    <dgm:cxn modelId="{082A9876-3279-498F-973E-B6B619FE1F0A}" type="presOf" srcId="{F826CC49-B33F-4F97-9AB8-CAB268A05739}" destId="{8384597B-14B9-439C-AD77-D3BE3CBCA527}" srcOrd="0" destOrd="0" presId="urn:microsoft.com/office/officeart/2005/8/layout/process4"/>
    <dgm:cxn modelId="{8B56163F-FD1A-4843-8CEE-8BAA773FAD9D}" srcId="{72FB4810-5617-4752-94B1-5C586FB472CD}" destId="{498B667F-8816-4B09-B81A-28B8499AE412}" srcOrd="1" destOrd="0" parTransId="{E6A0B379-4E27-4BC5-83AD-DC0F53A7947D}" sibTransId="{3CDE762C-A174-4AB0-AF93-662FFAEF5722}"/>
    <dgm:cxn modelId="{5CE235FE-F845-46BC-818B-BDE66A025772}" type="presOf" srcId="{54FCB3D2-DF46-4644-83A8-E0BB0C3E62A0}" destId="{D29AC73B-2112-4B8C-9704-B306557FD372}" srcOrd="0" destOrd="0" presId="urn:microsoft.com/office/officeart/2005/8/layout/process4"/>
    <dgm:cxn modelId="{4E657941-383E-4E4A-804B-E3E98001B04A}" type="presOf" srcId="{332782CF-8D0C-4846-B31B-F5B4EDA2BFAE}" destId="{7A800A95-2901-495D-AF84-B793872D46EA}" srcOrd="0" destOrd="0" presId="urn:microsoft.com/office/officeart/2005/8/layout/process4"/>
    <dgm:cxn modelId="{45F75358-CFD9-4741-A951-5E05F8CA1E10}" type="presOf" srcId="{72FB4810-5617-4752-94B1-5C586FB472CD}" destId="{B7E7AC35-D9DC-4D56-B24E-45AE03BC12BE}" srcOrd="0" destOrd="0" presId="urn:microsoft.com/office/officeart/2005/8/layout/process4"/>
    <dgm:cxn modelId="{6F117D63-3F5E-4823-8B52-E5F501B559C8}" type="presOf" srcId="{A8638A48-12D9-4B61-B88C-C270DD5203E9}" destId="{AE4BCB9B-83B9-44F3-9831-256C733B1985}" srcOrd="0" destOrd="0" presId="urn:microsoft.com/office/officeart/2005/8/layout/process4"/>
    <dgm:cxn modelId="{C99749CF-129E-446E-AEEB-F3267B5E0179}" srcId="{CA42BC9D-BF20-4CA1-8BF0-C98E3186B48A}" destId="{69437979-03C0-4744-9A11-64B7FEB1054B}" srcOrd="2" destOrd="0" parTransId="{2DFDA4C5-6B55-446F-9987-BCF979214ED4}" sibTransId="{FA6BFF49-6F18-4AF4-8A02-7088D906581B}"/>
    <dgm:cxn modelId="{1F5C4407-C5E9-417F-8E63-71DF5F53A028}" type="presOf" srcId="{6CFEA4E1-9DCF-49FF-830E-A3AA732C8A28}" destId="{DC9ADE86-FD11-4955-A4AB-F7505F8F10F5}" srcOrd="0" destOrd="0" presId="urn:microsoft.com/office/officeart/2005/8/layout/process4"/>
    <dgm:cxn modelId="{DA391042-103B-4B2A-8D15-ED356EF43017}" srcId="{72FB4810-5617-4752-94B1-5C586FB472CD}" destId="{54FCB3D2-DF46-4644-83A8-E0BB0C3E62A0}" srcOrd="0" destOrd="0" parTransId="{FDCD00D5-3A8E-4C31-8B39-3FCF8968AA4F}" sibTransId="{83F0CF57-733A-476B-BDFE-9DC4A5B661BC}"/>
    <dgm:cxn modelId="{218B9410-CD14-4F83-A130-7CB267863DAC}" type="presOf" srcId="{69437979-03C0-4744-9A11-64B7FEB1054B}" destId="{CDF182F6-B6FB-4E19-BFEE-0F0E1DD1D2DA}" srcOrd="0" destOrd="0" presId="urn:microsoft.com/office/officeart/2005/8/layout/process4"/>
    <dgm:cxn modelId="{D5754A2C-B15D-446E-B700-A7EAE4453814}" type="presOf" srcId="{85DC9D8B-8CA1-4C66-A2DC-29ECC739E797}" destId="{E9498965-CA17-4601-87E1-7565C4C693BD}" srcOrd="0" destOrd="0" presId="urn:microsoft.com/office/officeart/2005/8/layout/process4"/>
    <dgm:cxn modelId="{5CDCE776-2C9C-4E94-8E3C-E4B964B4B426}" srcId="{72FB4810-5617-4752-94B1-5C586FB472CD}" destId="{A8638A48-12D9-4B61-B88C-C270DD5203E9}" srcOrd="2" destOrd="0" parTransId="{30EAEDFB-8B48-420E-AE10-D949A9459D48}" sibTransId="{17043083-73C8-4394-81F1-E20E271CB1B4}"/>
    <dgm:cxn modelId="{0D6D5577-3A5C-4DD3-B40A-E19159964180}" type="presOf" srcId="{CA42BC9D-BF20-4CA1-8BF0-C98E3186B48A}" destId="{1CB97494-631E-4DCA-AB71-4FED7757231E}" srcOrd="0" destOrd="0" presId="urn:microsoft.com/office/officeart/2005/8/layout/process4"/>
    <dgm:cxn modelId="{F88DEE2F-5A60-408A-AE02-273E15AB0F3B}" srcId="{8ECBA45E-031F-4EE8-ADE2-47FA1F489CFC}" destId="{72FB4810-5617-4752-94B1-5C586FB472CD}" srcOrd="0" destOrd="0" parTransId="{99DC4645-C8CD-4FFD-B647-0CE677ED6CFA}" sibTransId="{FE750EB0-91E4-4BFB-8C22-4116D68D9FF0}"/>
    <dgm:cxn modelId="{335A9E24-067E-4D62-BE43-AED748D4B7C0}" type="presOf" srcId="{498B667F-8816-4B09-B81A-28B8499AE412}" destId="{8DF220DA-A9E5-4219-A5B8-92BAFDC05D8A}" srcOrd="0" destOrd="0" presId="urn:microsoft.com/office/officeart/2005/8/layout/process4"/>
    <dgm:cxn modelId="{150EC608-5285-49EF-8844-A56845018F7D}" srcId="{8ECBA45E-031F-4EE8-ADE2-47FA1F489CFC}" destId="{CA42BC9D-BF20-4CA1-8BF0-C98E3186B48A}" srcOrd="1" destOrd="0" parTransId="{987550DE-A6D8-4578-ADC0-1D1067B269ED}" sibTransId="{BB31AF67-0D4A-4808-A656-4533F803252B}"/>
    <dgm:cxn modelId="{D71E1E21-44FC-4C64-A395-9E4E3B3D2CBB}" srcId="{CA42BC9D-BF20-4CA1-8BF0-C98E3186B48A}" destId="{332782CF-8D0C-4846-B31B-F5B4EDA2BFAE}" srcOrd="0" destOrd="0" parTransId="{FEB9272F-3936-4C8E-93D8-797409E2698A}" sibTransId="{2FD30EC1-8253-4047-9FF9-71962CB21E4F}"/>
    <dgm:cxn modelId="{4153AB55-464B-42A2-A370-2086B2162F31}" type="presOf" srcId="{583F7863-DE6A-4FBA-A0EC-0439F143135D}" destId="{9B73DC08-0B40-4C09-A242-371CCF27D923}" srcOrd="0" destOrd="0" presId="urn:microsoft.com/office/officeart/2005/8/layout/process4"/>
    <dgm:cxn modelId="{C061DA11-3C7B-463A-8D6D-EE30B575A80B}" type="presOf" srcId="{727A8DE6-EDAB-4CBF-8EDB-1A4B87387D7D}" destId="{AF91AC7A-454D-4375-986C-EA7CB8546C91}" srcOrd="0" destOrd="0" presId="urn:microsoft.com/office/officeart/2005/8/layout/process4"/>
    <dgm:cxn modelId="{B405930C-82CA-407D-8F45-1AC324BACAC9}" type="presOf" srcId="{85DC9D8B-8CA1-4C66-A2DC-29ECC739E797}" destId="{C2A3889E-EB32-4912-928E-33DD91BC0124}" srcOrd="1" destOrd="0" presId="urn:microsoft.com/office/officeart/2005/8/layout/process4"/>
    <dgm:cxn modelId="{2CA828F0-E595-4680-941A-49C844EEC041}" type="presOf" srcId="{CA42BC9D-BF20-4CA1-8BF0-C98E3186B48A}" destId="{64631DE7-D851-470E-8107-1AE08249E4A7}" srcOrd="1" destOrd="0" presId="urn:microsoft.com/office/officeart/2005/8/layout/process4"/>
    <dgm:cxn modelId="{DF5B6A9C-5923-4DCE-98B8-CF23EC0AB35D}" type="presOf" srcId="{8ECBA45E-031F-4EE8-ADE2-47FA1F489CFC}" destId="{B2A9C77A-F940-4E13-B697-8A24DC4B8040}" srcOrd="0" destOrd="0" presId="urn:microsoft.com/office/officeart/2005/8/layout/process4"/>
    <dgm:cxn modelId="{A34A645C-C528-42DC-957B-A7D914C876F5}" srcId="{8ECBA45E-031F-4EE8-ADE2-47FA1F489CFC}" destId="{85DC9D8B-8CA1-4C66-A2DC-29ECC739E797}" srcOrd="2" destOrd="0" parTransId="{B3737687-555B-4FB8-9BA7-650FF3313B52}" sibTransId="{0808C39F-31F2-4D4D-9535-1225C1772378}"/>
    <dgm:cxn modelId="{B393306C-55CD-41E3-AF39-567C254F0998}" type="presOf" srcId="{72FB4810-5617-4752-94B1-5C586FB472CD}" destId="{40640330-79BC-459D-81F8-EEA918114B2D}" srcOrd="1" destOrd="0" presId="urn:microsoft.com/office/officeart/2005/8/layout/process4"/>
    <dgm:cxn modelId="{C3C0C441-0BDD-4941-8DFE-1A801A02004B}" srcId="{85DC9D8B-8CA1-4C66-A2DC-29ECC739E797}" destId="{583F7863-DE6A-4FBA-A0EC-0439F143135D}" srcOrd="1" destOrd="0" parTransId="{6BC33862-6FC6-4D83-8A0E-5D056047EE79}" sibTransId="{91621131-FE4E-41DB-B8C9-31376A2380C2}"/>
    <dgm:cxn modelId="{D70EB27E-0923-4FEA-89E0-2B285DBCE62C}" srcId="{85DC9D8B-8CA1-4C66-A2DC-29ECC739E797}" destId="{6CFEA4E1-9DCF-49FF-830E-A3AA732C8A28}" srcOrd="0" destOrd="0" parTransId="{09CFB27B-3132-47F5-806D-B6CC053BB18D}" sibTransId="{421049B5-1521-4241-BFA3-967C799935C6}"/>
    <dgm:cxn modelId="{4CBDD887-1E4C-4E32-A150-DFD5B5581D4B}" srcId="{85DC9D8B-8CA1-4C66-A2DC-29ECC739E797}" destId="{727A8DE6-EDAB-4CBF-8EDB-1A4B87387D7D}" srcOrd="2" destOrd="0" parTransId="{AF0E1379-A61D-4D34-986A-F635C275539F}" sibTransId="{21F4D891-D1C8-477F-A298-70D7E83B4763}"/>
    <dgm:cxn modelId="{FBF5118B-0110-44FB-AA7A-2602EB866903}" type="presParOf" srcId="{B2A9C77A-F940-4E13-B697-8A24DC4B8040}" destId="{B6010865-F235-41D9-B55A-EC4349CE408E}" srcOrd="0" destOrd="0" presId="urn:microsoft.com/office/officeart/2005/8/layout/process4"/>
    <dgm:cxn modelId="{7B8CF51E-82AA-4F23-910D-7C459FA7D546}" type="presParOf" srcId="{B6010865-F235-41D9-B55A-EC4349CE408E}" destId="{E9498965-CA17-4601-87E1-7565C4C693BD}" srcOrd="0" destOrd="0" presId="urn:microsoft.com/office/officeart/2005/8/layout/process4"/>
    <dgm:cxn modelId="{4BE74865-C21A-4798-B0AE-EA5D6FF5121F}" type="presParOf" srcId="{B6010865-F235-41D9-B55A-EC4349CE408E}" destId="{C2A3889E-EB32-4912-928E-33DD91BC0124}" srcOrd="1" destOrd="0" presId="urn:microsoft.com/office/officeart/2005/8/layout/process4"/>
    <dgm:cxn modelId="{EFA15267-6E27-4898-B65B-0B097FC9347D}" type="presParOf" srcId="{B6010865-F235-41D9-B55A-EC4349CE408E}" destId="{44D04862-A6A5-4644-99FA-76D8F201A8E0}" srcOrd="2" destOrd="0" presId="urn:microsoft.com/office/officeart/2005/8/layout/process4"/>
    <dgm:cxn modelId="{4D435DF9-D15D-4953-8B7D-85F705D53959}" type="presParOf" srcId="{44D04862-A6A5-4644-99FA-76D8F201A8E0}" destId="{DC9ADE86-FD11-4955-A4AB-F7505F8F10F5}" srcOrd="0" destOrd="0" presId="urn:microsoft.com/office/officeart/2005/8/layout/process4"/>
    <dgm:cxn modelId="{9BCAF41E-5B81-4BBC-81B8-CA5E2859C606}" type="presParOf" srcId="{44D04862-A6A5-4644-99FA-76D8F201A8E0}" destId="{9B73DC08-0B40-4C09-A242-371CCF27D923}" srcOrd="1" destOrd="0" presId="urn:microsoft.com/office/officeart/2005/8/layout/process4"/>
    <dgm:cxn modelId="{B1601798-D868-489F-B695-FA04A5F3773C}" type="presParOf" srcId="{44D04862-A6A5-4644-99FA-76D8F201A8E0}" destId="{AF91AC7A-454D-4375-986C-EA7CB8546C91}" srcOrd="2" destOrd="0" presId="urn:microsoft.com/office/officeart/2005/8/layout/process4"/>
    <dgm:cxn modelId="{1AB5748E-4E3A-484D-9E56-D6E102E1D40B}" type="presParOf" srcId="{B2A9C77A-F940-4E13-B697-8A24DC4B8040}" destId="{4F6B1A34-3C3F-43B8-A647-2C0387C9462A}" srcOrd="1" destOrd="0" presId="urn:microsoft.com/office/officeart/2005/8/layout/process4"/>
    <dgm:cxn modelId="{C5B9CF33-0676-442D-BDD4-5DD48CA7521C}" type="presParOf" srcId="{B2A9C77A-F940-4E13-B697-8A24DC4B8040}" destId="{1A982358-FFC0-405E-9360-92CAB5BF0BB7}" srcOrd="2" destOrd="0" presId="urn:microsoft.com/office/officeart/2005/8/layout/process4"/>
    <dgm:cxn modelId="{08E70D99-F9FC-492B-AD6D-F8E0748E378B}" type="presParOf" srcId="{1A982358-FFC0-405E-9360-92CAB5BF0BB7}" destId="{1CB97494-631E-4DCA-AB71-4FED7757231E}" srcOrd="0" destOrd="0" presId="urn:microsoft.com/office/officeart/2005/8/layout/process4"/>
    <dgm:cxn modelId="{9653CC0D-796E-4977-A33B-81DACF45F226}" type="presParOf" srcId="{1A982358-FFC0-405E-9360-92CAB5BF0BB7}" destId="{64631DE7-D851-470E-8107-1AE08249E4A7}" srcOrd="1" destOrd="0" presId="urn:microsoft.com/office/officeart/2005/8/layout/process4"/>
    <dgm:cxn modelId="{4C79ACD6-0103-4EF0-B905-0C0DB00B0C31}" type="presParOf" srcId="{1A982358-FFC0-405E-9360-92CAB5BF0BB7}" destId="{E46D795F-744B-4DAF-8A87-240B6C3B5E5F}" srcOrd="2" destOrd="0" presId="urn:microsoft.com/office/officeart/2005/8/layout/process4"/>
    <dgm:cxn modelId="{8EC7048C-6682-49CB-83BA-D490184FFCDF}" type="presParOf" srcId="{E46D795F-744B-4DAF-8A87-240B6C3B5E5F}" destId="{7A800A95-2901-495D-AF84-B793872D46EA}" srcOrd="0" destOrd="0" presId="urn:microsoft.com/office/officeart/2005/8/layout/process4"/>
    <dgm:cxn modelId="{CC8AEF33-BF4C-449C-955F-DE3551299636}" type="presParOf" srcId="{E46D795F-744B-4DAF-8A87-240B6C3B5E5F}" destId="{8384597B-14B9-439C-AD77-D3BE3CBCA527}" srcOrd="1" destOrd="0" presId="urn:microsoft.com/office/officeart/2005/8/layout/process4"/>
    <dgm:cxn modelId="{604CB5B5-A305-4A23-B848-AF4001789FBB}" type="presParOf" srcId="{E46D795F-744B-4DAF-8A87-240B6C3B5E5F}" destId="{CDF182F6-B6FB-4E19-BFEE-0F0E1DD1D2DA}" srcOrd="2" destOrd="0" presId="urn:microsoft.com/office/officeart/2005/8/layout/process4"/>
    <dgm:cxn modelId="{CA5F5B40-8D51-43F1-9F50-6AFFD3DC2123}" type="presParOf" srcId="{B2A9C77A-F940-4E13-B697-8A24DC4B8040}" destId="{EECDBF8E-3B5A-4EF7-9E85-62CDA96E0F38}" srcOrd="3" destOrd="0" presId="urn:microsoft.com/office/officeart/2005/8/layout/process4"/>
    <dgm:cxn modelId="{25ADB4C2-D67A-476B-B65A-E75FB2E2D018}" type="presParOf" srcId="{B2A9C77A-F940-4E13-B697-8A24DC4B8040}" destId="{B1959282-32B8-493A-956C-F4F97651A740}" srcOrd="4" destOrd="0" presId="urn:microsoft.com/office/officeart/2005/8/layout/process4"/>
    <dgm:cxn modelId="{A425710A-A62D-465F-94B5-9251646AB95C}" type="presParOf" srcId="{B1959282-32B8-493A-956C-F4F97651A740}" destId="{B7E7AC35-D9DC-4D56-B24E-45AE03BC12BE}" srcOrd="0" destOrd="0" presId="urn:microsoft.com/office/officeart/2005/8/layout/process4"/>
    <dgm:cxn modelId="{2C5BEF12-3C32-414D-BDC8-F11716B4371E}" type="presParOf" srcId="{B1959282-32B8-493A-956C-F4F97651A740}" destId="{40640330-79BC-459D-81F8-EEA918114B2D}" srcOrd="1" destOrd="0" presId="urn:microsoft.com/office/officeart/2005/8/layout/process4"/>
    <dgm:cxn modelId="{2CA835F4-61F3-4F13-B4EE-A86BE0F696A3}" type="presParOf" srcId="{B1959282-32B8-493A-956C-F4F97651A740}" destId="{9669FC00-D16F-46FB-B53D-16D4F8B3FE7A}" srcOrd="2" destOrd="0" presId="urn:microsoft.com/office/officeart/2005/8/layout/process4"/>
    <dgm:cxn modelId="{0C506B01-7B72-47CA-B926-171A61164284}" type="presParOf" srcId="{9669FC00-D16F-46FB-B53D-16D4F8B3FE7A}" destId="{D29AC73B-2112-4B8C-9704-B306557FD372}" srcOrd="0" destOrd="0" presId="urn:microsoft.com/office/officeart/2005/8/layout/process4"/>
    <dgm:cxn modelId="{5E2036BB-09E5-4D8B-A10E-5A29B7B0E87B}" type="presParOf" srcId="{9669FC00-D16F-46FB-B53D-16D4F8B3FE7A}" destId="{8DF220DA-A9E5-4219-A5B8-92BAFDC05D8A}" srcOrd="1" destOrd="0" presId="urn:microsoft.com/office/officeart/2005/8/layout/process4"/>
    <dgm:cxn modelId="{6AF802F1-3539-4B20-9B66-46A44B526172}" type="presParOf" srcId="{9669FC00-D16F-46FB-B53D-16D4F8B3FE7A}" destId="{AE4BCB9B-83B9-44F3-9831-256C733B1985}" srcOrd="2" destOrd="0" presId="urn:microsoft.com/office/officeart/2005/8/layout/process4"/>
  </dgm:cxnLst>
  <dgm:bg/>
  <dgm:whole/>
</dgm:dataModel>
</file>

<file path=ppt/diagrams/data16.xml><?xml version="1.0" encoding="utf-8"?>
<dgm:dataModel xmlns:dgm="http://schemas.openxmlformats.org/drawingml/2006/diagram" xmlns:a="http://schemas.openxmlformats.org/drawingml/2006/main">
  <dgm:ptLst>
    <dgm:pt modelId="{AAE454F5-FA0F-438F-89F6-8B9582D6615A}"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tr-TR"/>
        </a:p>
      </dgm:t>
    </dgm:pt>
    <dgm:pt modelId="{6A277BAC-187A-46A2-85EA-844E26049C0A}">
      <dgm:prSet phldrT="[Metin]" custT="1"/>
      <dgm:spPr/>
      <dgm:t>
        <a:bodyPr/>
        <a:lstStyle/>
        <a:p>
          <a:pPr algn="just"/>
          <a:r>
            <a:rPr lang="tr-TR" sz="2000" b="1" dirty="0" smtClean="0">
              <a:latin typeface="Arial" pitchFamily="34" charset="0"/>
              <a:cs typeface="Arial" pitchFamily="34" charset="0"/>
            </a:rPr>
            <a:t>Ön hazırlıkları: </a:t>
          </a:r>
          <a:r>
            <a:rPr lang="tr-TR" sz="2000" dirty="0" smtClean="0">
              <a:latin typeface="Arial" pitchFamily="34" charset="0"/>
              <a:cs typeface="Arial" pitchFamily="34" charset="0"/>
            </a:rPr>
            <a:t>Ön hazırlıkları yerine getirme düzeyi, hazırlık ve ilgi düzeyi</a:t>
          </a:r>
          <a:r>
            <a:rPr lang="tr-TR" sz="600" dirty="0" smtClean="0">
              <a:latin typeface="Arial" pitchFamily="34" charset="0"/>
              <a:cs typeface="Arial" pitchFamily="34" charset="0"/>
            </a:rPr>
            <a:t>,</a:t>
          </a:r>
          <a:endParaRPr lang="tr-TR" sz="600" dirty="0">
            <a:latin typeface="Arial" pitchFamily="34" charset="0"/>
            <a:cs typeface="Arial" pitchFamily="34" charset="0"/>
          </a:endParaRPr>
        </a:p>
      </dgm:t>
    </dgm:pt>
    <dgm:pt modelId="{B754EFAA-5E83-4193-8186-9BC940779856}" type="parTrans" cxnId="{73B06F55-3F49-4166-94A4-DBE735FC8DA4}">
      <dgm:prSet/>
      <dgm:spPr/>
      <dgm:t>
        <a:bodyPr/>
        <a:lstStyle/>
        <a:p>
          <a:endParaRPr lang="tr-TR"/>
        </a:p>
      </dgm:t>
    </dgm:pt>
    <dgm:pt modelId="{169E93AF-A7EE-4ED6-A907-9B22C5968369}" type="sibTrans" cxnId="{73B06F55-3F49-4166-94A4-DBE735FC8DA4}">
      <dgm:prSet/>
      <dgm:spPr/>
      <dgm:t>
        <a:bodyPr/>
        <a:lstStyle/>
        <a:p>
          <a:endParaRPr lang="tr-TR"/>
        </a:p>
      </dgm:t>
    </dgm:pt>
    <dgm:pt modelId="{E894F8F2-B6B5-4191-BD78-F76E47673351}">
      <dgm:prSet phldrT="[Metin]" custT="1"/>
      <dgm:spPr/>
      <dgm:t>
        <a:bodyPr/>
        <a:lstStyle/>
        <a:p>
          <a:pPr algn="just"/>
          <a:r>
            <a:rPr lang="tr-TR" sz="2000" b="1" dirty="0" smtClean="0">
              <a:latin typeface="Arial" pitchFamily="34" charset="0"/>
              <a:cs typeface="Arial" pitchFamily="34" charset="0"/>
            </a:rPr>
            <a:t>Bireysel çalışmaları:</a:t>
          </a:r>
          <a:r>
            <a:rPr lang="tr-TR" sz="2000" dirty="0" smtClean="0">
              <a:latin typeface="Arial" pitchFamily="34" charset="0"/>
              <a:cs typeface="Arial" pitchFamily="34" charset="0"/>
            </a:rPr>
            <a:t> Bireysel çalışmaları, yazılı sınav, performans başarısı, ödevlerini yerine getirme, soru oluşturma, araştırma, analiz yapma, yazı-deneme hazırlama, </a:t>
          </a:r>
          <a:endParaRPr lang="tr-TR" sz="2000" dirty="0">
            <a:latin typeface="Arial" pitchFamily="34" charset="0"/>
            <a:cs typeface="Arial" pitchFamily="34" charset="0"/>
          </a:endParaRPr>
        </a:p>
      </dgm:t>
    </dgm:pt>
    <dgm:pt modelId="{240BA9D5-5B9E-4319-B4DE-3D34C9861114}" type="parTrans" cxnId="{7B90BE6C-9959-4F83-BB0E-0FDC007E957B}">
      <dgm:prSet/>
      <dgm:spPr/>
      <dgm:t>
        <a:bodyPr/>
        <a:lstStyle/>
        <a:p>
          <a:endParaRPr lang="tr-TR"/>
        </a:p>
      </dgm:t>
    </dgm:pt>
    <dgm:pt modelId="{4CFE959D-0546-4F55-9BC4-997808C02FDB}" type="sibTrans" cxnId="{7B90BE6C-9959-4F83-BB0E-0FDC007E957B}">
      <dgm:prSet/>
      <dgm:spPr/>
      <dgm:t>
        <a:bodyPr/>
        <a:lstStyle/>
        <a:p>
          <a:endParaRPr lang="tr-TR"/>
        </a:p>
      </dgm:t>
    </dgm:pt>
    <dgm:pt modelId="{E3959DC8-9CA5-4AEA-98D9-86E502FA1586}">
      <dgm:prSet custT="1"/>
      <dgm:spPr/>
      <dgm:t>
        <a:bodyPr/>
        <a:lstStyle/>
        <a:p>
          <a:pPr algn="just"/>
          <a:r>
            <a:rPr lang="tr-TR" sz="2000" b="1" dirty="0" smtClean="0">
              <a:latin typeface="Arial" pitchFamily="34" charset="0"/>
              <a:cs typeface="Arial" pitchFamily="34" charset="0"/>
            </a:rPr>
            <a:t>Grup çalışmaları:</a:t>
          </a:r>
          <a:r>
            <a:rPr lang="tr-TR" sz="2000" dirty="0" smtClean="0">
              <a:latin typeface="Arial" pitchFamily="34" charset="0"/>
              <a:cs typeface="Arial" pitchFamily="34" charset="0"/>
            </a:rPr>
            <a:t> Takım çalışması, ortak çalışmalara, sınıf çalışmalarına, panel, konferans, sergi, tasarım, oyun-drama, tartışma, yarışma ve münazaralara katılma durumu ve katkısı,</a:t>
          </a:r>
          <a:endParaRPr lang="tr-TR" sz="2000" dirty="0">
            <a:latin typeface="Arial" pitchFamily="34" charset="0"/>
            <a:cs typeface="Arial" pitchFamily="34" charset="0"/>
          </a:endParaRPr>
        </a:p>
      </dgm:t>
    </dgm:pt>
    <dgm:pt modelId="{4D46C540-5D26-4045-AE6F-C17B5BBFFD79}" type="parTrans" cxnId="{591DA1A0-541E-4621-9ABE-92A1DC8504BF}">
      <dgm:prSet/>
      <dgm:spPr/>
      <dgm:t>
        <a:bodyPr/>
        <a:lstStyle/>
        <a:p>
          <a:endParaRPr lang="tr-TR"/>
        </a:p>
      </dgm:t>
    </dgm:pt>
    <dgm:pt modelId="{7D55DB1A-7F38-4436-9290-9F7457C41ECD}" type="sibTrans" cxnId="{591DA1A0-541E-4621-9ABE-92A1DC8504BF}">
      <dgm:prSet/>
      <dgm:spPr/>
      <dgm:t>
        <a:bodyPr/>
        <a:lstStyle/>
        <a:p>
          <a:endParaRPr lang="tr-TR"/>
        </a:p>
      </dgm:t>
    </dgm:pt>
    <dgm:pt modelId="{6811D547-A693-486F-B90F-70CEF9EB8663}" type="pres">
      <dgm:prSet presAssocID="{AAE454F5-FA0F-438F-89F6-8B9582D6615A}" presName="linear" presStyleCnt="0">
        <dgm:presLayoutVars>
          <dgm:dir/>
          <dgm:animLvl val="lvl"/>
          <dgm:resizeHandles val="exact"/>
        </dgm:presLayoutVars>
      </dgm:prSet>
      <dgm:spPr/>
      <dgm:t>
        <a:bodyPr/>
        <a:lstStyle/>
        <a:p>
          <a:endParaRPr lang="tr-TR"/>
        </a:p>
      </dgm:t>
    </dgm:pt>
    <dgm:pt modelId="{792297A1-9EE2-43FE-90B6-9FF11DFC1CF5}" type="pres">
      <dgm:prSet presAssocID="{6A277BAC-187A-46A2-85EA-844E26049C0A}" presName="parentLin" presStyleCnt="0"/>
      <dgm:spPr/>
      <dgm:t>
        <a:bodyPr/>
        <a:lstStyle/>
        <a:p>
          <a:endParaRPr lang="tr-TR"/>
        </a:p>
      </dgm:t>
    </dgm:pt>
    <dgm:pt modelId="{94A4FEB4-49E5-42BA-AF32-543BF4BA4FF8}" type="pres">
      <dgm:prSet presAssocID="{6A277BAC-187A-46A2-85EA-844E26049C0A}" presName="parentLeftMargin" presStyleLbl="node1" presStyleIdx="0" presStyleCnt="3"/>
      <dgm:spPr/>
      <dgm:t>
        <a:bodyPr/>
        <a:lstStyle/>
        <a:p>
          <a:endParaRPr lang="tr-TR"/>
        </a:p>
      </dgm:t>
    </dgm:pt>
    <dgm:pt modelId="{6D86DAAB-F3A5-41AF-99A7-3A7D472BA394}" type="pres">
      <dgm:prSet presAssocID="{6A277BAC-187A-46A2-85EA-844E26049C0A}" presName="parentText" presStyleLbl="node1" presStyleIdx="0" presStyleCnt="3" custScaleX="117054" custScaleY="501386" custLinFactNeighborX="93569" custLinFactNeighborY="96456">
        <dgm:presLayoutVars>
          <dgm:chMax val="0"/>
          <dgm:bulletEnabled val="1"/>
        </dgm:presLayoutVars>
      </dgm:prSet>
      <dgm:spPr/>
      <dgm:t>
        <a:bodyPr/>
        <a:lstStyle/>
        <a:p>
          <a:endParaRPr lang="tr-TR"/>
        </a:p>
      </dgm:t>
    </dgm:pt>
    <dgm:pt modelId="{D39E7532-86AC-456F-B628-7C3DD48D4EDC}" type="pres">
      <dgm:prSet presAssocID="{6A277BAC-187A-46A2-85EA-844E26049C0A}" presName="negativeSpace" presStyleCnt="0"/>
      <dgm:spPr/>
      <dgm:t>
        <a:bodyPr/>
        <a:lstStyle/>
        <a:p>
          <a:endParaRPr lang="tr-TR"/>
        </a:p>
      </dgm:t>
    </dgm:pt>
    <dgm:pt modelId="{84842D18-A230-4578-A0A5-55727096E397}" type="pres">
      <dgm:prSet presAssocID="{6A277BAC-187A-46A2-85EA-844E26049C0A}" presName="childText" presStyleLbl="conFgAcc1" presStyleIdx="0" presStyleCnt="3" custScaleY="222410" custLinFactY="-194971" custLinFactNeighborY="-200000">
        <dgm:presLayoutVars>
          <dgm:bulletEnabled val="1"/>
        </dgm:presLayoutVars>
      </dgm:prSet>
      <dgm:spPr/>
      <dgm:t>
        <a:bodyPr/>
        <a:lstStyle/>
        <a:p>
          <a:endParaRPr lang="tr-TR"/>
        </a:p>
      </dgm:t>
    </dgm:pt>
    <dgm:pt modelId="{70340EA5-8074-482E-9487-E151F75D7D8C}" type="pres">
      <dgm:prSet presAssocID="{169E93AF-A7EE-4ED6-A907-9B22C5968369}" presName="spaceBetweenRectangles" presStyleCnt="0"/>
      <dgm:spPr/>
      <dgm:t>
        <a:bodyPr/>
        <a:lstStyle/>
        <a:p>
          <a:endParaRPr lang="tr-TR"/>
        </a:p>
      </dgm:t>
    </dgm:pt>
    <dgm:pt modelId="{EEEE59BC-EC14-444B-8066-5B24A66AF6BE}" type="pres">
      <dgm:prSet presAssocID="{E894F8F2-B6B5-4191-BD78-F76E47673351}" presName="parentLin" presStyleCnt="0"/>
      <dgm:spPr/>
      <dgm:t>
        <a:bodyPr/>
        <a:lstStyle/>
        <a:p>
          <a:endParaRPr lang="tr-TR"/>
        </a:p>
      </dgm:t>
    </dgm:pt>
    <dgm:pt modelId="{0418428F-166C-4864-9F42-1F67D69570BD}" type="pres">
      <dgm:prSet presAssocID="{E894F8F2-B6B5-4191-BD78-F76E47673351}" presName="parentLeftMargin" presStyleLbl="node1" presStyleIdx="0" presStyleCnt="3"/>
      <dgm:spPr/>
      <dgm:t>
        <a:bodyPr/>
        <a:lstStyle/>
        <a:p>
          <a:endParaRPr lang="tr-TR"/>
        </a:p>
      </dgm:t>
    </dgm:pt>
    <dgm:pt modelId="{041363DB-061D-41DA-828F-EE6142B99DDB}" type="pres">
      <dgm:prSet presAssocID="{E894F8F2-B6B5-4191-BD78-F76E47673351}" presName="parentText" presStyleLbl="node1" presStyleIdx="1" presStyleCnt="3" custScaleX="117641" custScaleY="523926" custLinFactX="1" custLinFactNeighborX="100000" custLinFactNeighborY="71550">
        <dgm:presLayoutVars>
          <dgm:chMax val="0"/>
          <dgm:bulletEnabled val="1"/>
        </dgm:presLayoutVars>
      </dgm:prSet>
      <dgm:spPr/>
      <dgm:t>
        <a:bodyPr/>
        <a:lstStyle/>
        <a:p>
          <a:endParaRPr lang="tr-TR"/>
        </a:p>
      </dgm:t>
    </dgm:pt>
    <dgm:pt modelId="{23D01E50-B599-43F6-BC45-63FEDD51923F}" type="pres">
      <dgm:prSet presAssocID="{E894F8F2-B6B5-4191-BD78-F76E47673351}" presName="negativeSpace" presStyleCnt="0"/>
      <dgm:spPr/>
      <dgm:t>
        <a:bodyPr/>
        <a:lstStyle/>
        <a:p>
          <a:endParaRPr lang="tr-TR"/>
        </a:p>
      </dgm:t>
    </dgm:pt>
    <dgm:pt modelId="{D850F16F-0385-45E8-B8BF-3C9DC5829348}" type="pres">
      <dgm:prSet presAssocID="{E894F8F2-B6B5-4191-BD78-F76E47673351}" presName="childText" presStyleLbl="conFgAcc1" presStyleIdx="1" presStyleCnt="3" custScaleY="238549" custLinFactY="-161309" custLinFactNeighborY="-200000">
        <dgm:presLayoutVars>
          <dgm:bulletEnabled val="1"/>
        </dgm:presLayoutVars>
      </dgm:prSet>
      <dgm:spPr/>
      <dgm:t>
        <a:bodyPr/>
        <a:lstStyle/>
        <a:p>
          <a:endParaRPr lang="tr-TR"/>
        </a:p>
      </dgm:t>
    </dgm:pt>
    <dgm:pt modelId="{43B6A3EA-2E8B-4B77-9F54-E62B7877D038}" type="pres">
      <dgm:prSet presAssocID="{4CFE959D-0546-4F55-9BC4-997808C02FDB}" presName="spaceBetweenRectangles" presStyleCnt="0"/>
      <dgm:spPr/>
      <dgm:t>
        <a:bodyPr/>
        <a:lstStyle/>
        <a:p>
          <a:endParaRPr lang="tr-TR"/>
        </a:p>
      </dgm:t>
    </dgm:pt>
    <dgm:pt modelId="{E29F6666-59AD-42D3-B79F-9F34EED90616}" type="pres">
      <dgm:prSet presAssocID="{E3959DC8-9CA5-4AEA-98D9-86E502FA1586}" presName="parentLin" presStyleCnt="0"/>
      <dgm:spPr/>
      <dgm:t>
        <a:bodyPr/>
        <a:lstStyle/>
        <a:p>
          <a:endParaRPr lang="tr-TR"/>
        </a:p>
      </dgm:t>
    </dgm:pt>
    <dgm:pt modelId="{FC8CDC6D-9E81-4BD9-8A0F-ED6DD56DFDD6}" type="pres">
      <dgm:prSet presAssocID="{E3959DC8-9CA5-4AEA-98D9-86E502FA1586}" presName="parentLeftMargin" presStyleLbl="node1" presStyleIdx="1" presStyleCnt="3"/>
      <dgm:spPr/>
      <dgm:t>
        <a:bodyPr/>
        <a:lstStyle/>
        <a:p>
          <a:endParaRPr lang="tr-TR"/>
        </a:p>
      </dgm:t>
    </dgm:pt>
    <dgm:pt modelId="{16A80D93-7538-4CC5-B33C-4EB0F009F720}" type="pres">
      <dgm:prSet presAssocID="{E3959DC8-9CA5-4AEA-98D9-86E502FA1586}" presName="parentText" presStyleLbl="node1" presStyleIdx="2" presStyleCnt="3" custScaleX="119626" custScaleY="541572" custLinFactNeighborX="96784" custLinFactNeighborY="75015">
        <dgm:presLayoutVars>
          <dgm:chMax val="0"/>
          <dgm:bulletEnabled val="1"/>
        </dgm:presLayoutVars>
      </dgm:prSet>
      <dgm:spPr/>
      <dgm:t>
        <a:bodyPr/>
        <a:lstStyle/>
        <a:p>
          <a:endParaRPr lang="tr-TR"/>
        </a:p>
      </dgm:t>
    </dgm:pt>
    <dgm:pt modelId="{5A81692F-BDF8-4B88-AEEB-E02E7185B0CE}" type="pres">
      <dgm:prSet presAssocID="{E3959DC8-9CA5-4AEA-98D9-86E502FA1586}" presName="negativeSpace" presStyleCnt="0"/>
      <dgm:spPr/>
      <dgm:t>
        <a:bodyPr/>
        <a:lstStyle/>
        <a:p>
          <a:endParaRPr lang="tr-TR"/>
        </a:p>
      </dgm:t>
    </dgm:pt>
    <dgm:pt modelId="{209411EF-E3F0-4DC6-9156-C4CE6355B9EB}" type="pres">
      <dgm:prSet presAssocID="{E3959DC8-9CA5-4AEA-98D9-86E502FA1586}" presName="childText" presStyleLbl="conFgAcc1" presStyleIdx="2" presStyleCnt="3" custScaleY="197542" custLinFactY="-183046" custLinFactNeighborY="-200000">
        <dgm:presLayoutVars>
          <dgm:bulletEnabled val="1"/>
        </dgm:presLayoutVars>
      </dgm:prSet>
      <dgm:spPr/>
      <dgm:t>
        <a:bodyPr/>
        <a:lstStyle/>
        <a:p>
          <a:endParaRPr lang="tr-TR"/>
        </a:p>
      </dgm:t>
    </dgm:pt>
  </dgm:ptLst>
  <dgm:cxnLst>
    <dgm:cxn modelId="{73B06F55-3F49-4166-94A4-DBE735FC8DA4}" srcId="{AAE454F5-FA0F-438F-89F6-8B9582D6615A}" destId="{6A277BAC-187A-46A2-85EA-844E26049C0A}" srcOrd="0" destOrd="0" parTransId="{B754EFAA-5E83-4193-8186-9BC940779856}" sibTransId="{169E93AF-A7EE-4ED6-A907-9B22C5968369}"/>
    <dgm:cxn modelId="{3507A32C-7ABE-44B2-BA5F-5EEB14149A94}" type="presOf" srcId="{E3959DC8-9CA5-4AEA-98D9-86E502FA1586}" destId="{FC8CDC6D-9E81-4BD9-8A0F-ED6DD56DFDD6}" srcOrd="0" destOrd="0" presId="urn:microsoft.com/office/officeart/2005/8/layout/list1"/>
    <dgm:cxn modelId="{38D32169-888E-4073-9A3C-48DEFB0371F9}" type="presOf" srcId="{6A277BAC-187A-46A2-85EA-844E26049C0A}" destId="{6D86DAAB-F3A5-41AF-99A7-3A7D472BA394}" srcOrd="1" destOrd="0" presId="urn:microsoft.com/office/officeart/2005/8/layout/list1"/>
    <dgm:cxn modelId="{7B90BE6C-9959-4F83-BB0E-0FDC007E957B}" srcId="{AAE454F5-FA0F-438F-89F6-8B9582D6615A}" destId="{E894F8F2-B6B5-4191-BD78-F76E47673351}" srcOrd="1" destOrd="0" parTransId="{240BA9D5-5B9E-4319-B4DE-3D34C9861114}" sibTransId="{4CFE959D-0546-4F55-9BC4-997808C02FDB}"/>
    <dgm:cxn modelId="{92B8C93F-F1AE-416A-84B7-434BBF718AB1}" type="presOf" srcId="{6A277BAC-187A-46A2-85EA-844E26049C0A}" destId="{94A4FEB4-49E5-42BA-AF32-543BF4BA4FF8}" srcOrd="0" destOrd="0" presId="urn:microsoft.com/office/officeart/2005/8/layout/list1"/>
    <dgm:cxn modelId="{EED8571B-E942-4BB7-85CE-4B671511EB35}" type="presOf" srcId="{E3959DC8-9CA5-4AEA-98D9-86E502FA1586}" destId="{16A80D93-7538-4CC5-B33C-4EB0F009F720}" srcOrd="1" destOrd="0" presId="urn:microsoft.com/office/officeart/2005/8/layout/list1"/>
    <dgm:cxn modelId="{37F9DF3A-8449-42B2-B787-0A045067BD4F}" type="presOf" srcId="{E894F8F2-B6B5-4191-BD78-F76E47673351}" destId="{041363DB-061D-41DA-828F-EE6142B99DDB}" srcOrd="1" destOrd="0" presId="urn:microsoft.com/office/officeart/2005/8/layout/list1"/>
    <dgm:cxn modelId="{C1120777-FC67-4ACC-B1BF-C68626E491D0}" type="presOf" srcId="{AAE454F5-FA0F-438F-89F6-8B9582D6615A}" destId="{6811D547-A693-486F-B90F-70CEF9EB8663}" srcOrd="0" destOrd="0" presId="urn:microsoft.com/office/officeart/2005/8/layout/list1"/>
    <dgm:cxn modelId="{22912F5B-E8AC-40EE-8F98-A8CD95B3056E}" type="presOf" srcId="{E894F8F2-B6B5-4191-BD78-F76E47673351}" destId="{0418428F-166C-4864-9F42-1F67D69570BD}" srcOrd="0" destOrd="0" presId="urn:microsoft.com/office/officeart/2005/8/layout/list1"/>
    <dgm:cxn modelId="{591DA1A0-541E-4621-9ABE-92A1DC8504BF}" srcId="{AAE454F5-FA0F-438F-89F6-8B9582D6615A}" destId="{E3959DC8-9CA5-4AEA-98D9-86E502FA1586}" srcOrd="2" destOrd="0" parTransId="{4D46C540-5D26-4045-AE6F-C17B5BBFFD79}" sibTransId="{7D55DB1A-7F38-4436-9290-9F7457C41ECD}"/>
    <dgm:cxn modelId="{F141F185-0375-4A7E-9C78-C068839833D6}" type="presParOf" srcId="{6811D547-A693-486F-B90F-70CEF9EB8663}" destId="{792297A1-9EE2-43FE-90B6-9FF11DFC1CF5}" srcOrd="0" destOrd="0" presId="urn:microsoft.com/office/officeart/2005/8/layout/list1"/>
    <dgm:cxn modelId="{39B24E55-C124-4E27-BF2D-95BF98003765}" type="presParOf" srcId="{792297A1-9EE2-43FE-90B6-9FF11DFC1CF5}" destId="{94A4FEB4-49E5-42BA-AF32-543BF4BA4FF8}" srcOrd="0" destOrd="0" presId="urn:microsoft.com/office/officeart/2005/8/layout/list1"/>
    <dgm:cxn modelId="{668CC91C-CB88-4FB6-9617-F4818585FBC1}" type="presParOf" srcId="{792297A1-9EE2-43FE-90B6-9FF11DFC1CF5}" destId="{6D86DAAB-F3A5-41AF-99A7-3A7D472BA394}" srcOrd="1" destOrd="0" presId="urn:microsoft.com/office/officeart/2005/8/layout/list1"/>
    <dgm:cxn modelId="{B51C7CFF-832D-458E-B355-0CB5169973C4}" type="presParOf" srcId="{6811D547-A693-486F-B90F-70CEF9EB8663}" destId="{D39E7532-86AC-456F-B628-7C3DD48D4EDC}" srcOrd="1" destOrd="0" presId="urn:microsoft.com/office/officeart/2005/8/layout/list1"/>
    <dgm:cxn modelId="{23BEA80F-13D6-4B99-9D7A-B2DF874C6341}" type="presParOf" srcId="{6811D547-A693-486F-B90F-70CEF9EB8663}" destId="{84842D18-A230-4578-A0A5-55727096E397}" srcOrd="2" destOrd="0" presId="urn:microsoft.com/office/officeart/2005/8/layout/list1"/>
    <dgm:cxn modelId="{3128B3DA-3BA6-49A4-9C80-DD008B8B307C}" type="presParOf" srcId="{6811D547-A693-486F-B90F-70CEF9EB8663}" destId="{70340EA5-8074-482E-9487-E151F75D7D8C}" srcOrd="3" destOrd="0" presId="urn:microsoft.com/office/officeart/2005/8/layout/list1"/>
    <dgm:cxn modelId="{3A87A52F-5DA9-4863-BC66-45CD411358B6}" type="presParOf" srcId="{6811D547-A693-486F-B90F-70CEF9EB8663}" destId="{EEEE59BC-EC14-444B-8066-5B24A66AF6BE}" srcOrd="4" destOrd="0" presId="urn:microsoft.com/office/officeart/2005/8/layout/list1"/>
    <dgm:cxn modelId="{51C3C78B-9E68-440D-A9F0-2808C99BD5FA}" type="presParOf" srcId="{EEEE59BC-EC14-444B-8066-5B24A66AF6BE}" destId="{0418428F-166C-4864-9F42-1F67D69570BD}" srcOrd="0" destOrd="0" presId="urn:microsoft.com/office/officeart/2005/8/layout/list1"/>
    <dgm:cxn modelId="{EB49EE82-8C84-4D2F-99BE-3DD4FD06CD61}" type="presParOf" srcId="{EEEE59BC-EC14-444B-8066-5B24A66AF6BE}" destId="{041363DB-061D-41DA-828F-EE6142B99DDB}" srcOrd="1" destOrd="0" presId="urn:microsoft.com/office/officeart/2005/8/layout/list1"/>
    <dgm:cxn modelId="{7459BECE-0A85-43E1-97C3-5C57439831F2}" type="presParOf" srcId="{6811D547-A693-486F-B90F-70CEF9EB8663}" destId="{23D01E50-B599-43F6-BC45-63FEDD51923F}" srcOrd="5" destOrd="0" presId="urn:microsoft.com/office/officeart/2005/8/layout/list1"/>
    <dgm:cxn modelId="{1397A2C1-CF3C-40D0-BD39-647E889396FC}" type="presParOf" srcId="{6811D547-A693-486F-B90F-70CEF9EB8663}" destId="{D850F16F-0385-45E8-B8BF-3C9DC5829348}" srcOrd="6" destOrd="0" presId="urn:microsoft.com/office/officeart/2005/8/layout/list1"/>
    <dgm:cxn modelId="{C3538B3A-A193-4701-B858-FCFBC4CA05FC}" type="presParOf" srcId="{6811D547-A693-486F-B90F-70CEF9EB8663}" destId="{43B6A3EA-2E8B-4B77-9F54-E62B7877D038}" srcOrd="7" destOrd="0" presId="urn:microsoft.com/office/officeart/2005/8/layout/list1"/>
    <dgm:cxn modelId="{3C506798-BAD4-4FC6-BFD9-E53FD55469F1}" type="presParOf" srcId="{6811D547-A693-486F-B90F-70CEF9EB8663}" destId="{E29F6666-59AD-42D3-B79F-9F34EED90616}" srcOrd="8" destOrd="0" presId="urn:microsoft.com/office/officeart/2005/8/layout/list1"/>
    <dgm:cxn modelId="{CDDBB273-ADFC-49EA-8584-DC27DED92B83}" type="presParOf" srcId="{E29F6666-59AD-42D3-B79F-9F34EED90616}" destId="{FC8CDC6D-9E81-4BD9-8A0F-ED6DD56DFDD6}" srcOrd="0" destOrd="0" presId="urn:microsoft.com/office/officeart/2005/8/layout/list1"/>
    <dgm:cxn modelId="{6BAF7B52-68C0-4B4F-B503-89F570EE04CC}" type="presParOf" srcId="{E29F6666-59AD-42D3-B79F-9F34EED90616}" destId="{16A80D93-7538-4CC5-B33C-4EB0F009F720}" srcOrd="1" destOrd="0" presId="urn:microsoft.com/office/officeart/2005/8/layout/list1"/>
    <dgm:cxn modelId="{FF50220D-EAC4-4BD1-BF9E-61A2AF477E58}" type="presParOf" srcId="{6811D547-A693-486F-B90F-70CEF9EB8663}" destId="{5A81692F-BDF8-4B88-AEEB-E02E7185B0CE}" srcOrd="9" destOrd="0" presId="urn:microsoft.com/office/officeart/2005/8/layout/list1"/>
    <dgm:cxn modelId="{8585686A-D57B-4176-97E7-BAD13FB00A10}" type="presParOf" srcId="{6811D547-A693-486F-B90F-70CEF9EB8663}" destId="{209411EF-E3F0-4DC6-9156-C4CE6355B9EB}" srcOrd="10" destOrd="0" presId="urn:microsoft.com/office/officeart/2005/8/layout/list1"/>
  </dgm:cxnLst>
  <dgm:bg/>
  <dgm:whole/>
</dgm:dataModel>
</file>

<file path=ppt/diagrams/data17.xml><?xml version="1.0" encoding="utf-8"?>
<dgm:dataModel xmlns:dgm="http://schemas.openxmlformats.org/drawingml/2006/diagram" xmlns:a="http://schemas.openxmlformats.org/drawingml/2006/main">
  <dgm:ptLst>
    <dgm:pt modelId="{AAE454F5-FA0F-438F-89F6-8B9582D6615A}"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tr-TR"/>
        </a:p>
      </dgm:t>
    </dgm:pt>
    <dgm:pt modelId="{6A277BAC-187A-46A2-85EA-844E26049C0A}">
      <dgm:prSet phldrT="[Metin]" custT="1"/>
      <dgm:spPr/>
      <dgm:t>
        <a:bodyPr/>
        <a:lstStyle/>
        <a:p>
          <a:pPr algn="just"/>
          <a:r>
            <a:rPr lang="tr-TR" sz="2000" b="1" dirty="0" smtClean="0">
              <a:latin typeface="Arial" pitchFamily="34" charset="0"/>
              <a:cs typeface="Arial" pitchFamily="34" charset="0"/>
            </a:rPr>
            <a:t>Dosya, sunu, yazılı çalışmaları</a:t>
          </a:r>
          <a:r>
            <a:rPr lang="tr-TR" sz="2000" dirty="0" smtClean="0">
              <a:latin typeface="Arial" pitchFamily="34" charset="0"/>
              <a:cs typeface="Arial" pitchFamily="34" charset="0"/>
            </a:rPr>
            <a:t>: Dosyalar, sunular hazırlama (yazı, proje, makale, sergi, sunu, tasarım, internet sayfası),</a:t>
          </a:r>
          <a:endParaRPr lang="tr-TR" sz="2000" dirty="0">
            <a:latin typeface="Arial" pitchFamily="34" charset="0"/>
            <a:cs typeface="Arial" pitchFamily="34" charset="0"/>
          </a:endParaRPr>
        </a:p>
      </dgm:t>
    </dgm:pt>
    <dgm:pt modelId="{B754EFAA-5E83-4193-8186-9BC940779856}" type="parTrans" cxnId="{73B06F55-3F49-4166-94A4-DBE735FC8DA4}">
      <dgm:prSet/>
      <dgm:spPr/>
      <dgm:t>
        <a:bodyPr/>
        <a:lstStyle/>
        <a:p>
          <a:endParaRPr lang="tr-TR"/>
        </a:p>
      </dgm:t>
    </dgm:pt>
    <dgm:pt modelId="{169E93AF-A7EE-4ED6-A907-9B22C5968369}" type="sibTrans" cxnId="{73B06F55-3F49-4166-94A4-DBE735FC8DA4}">
      <dgm:prSet/>
      <dgm:spPr/>
      <dgm:t>
        <a:bodyPr/>
        <a:lstStyle/>
        <a:p>
          <a:endParaRPr lang="tr-TR"/>
        </a:p>
      </dgm:t>
    </dgm:pt>
    <dgm:pt modelId="{E894F8F2-B6B5-4191-BD78-F76E47673351}">
      <dgm:prSet phldrT="[Metin]" custT="1"/>
      <dgm:spPr/>
      <dgm:t>
        <a:bodyPr/>
        <a:lstStyle/>
        <a:p>
          <a:pPr algn="just"/>
          <a:r>
            <a:rPr lang="tr-TR" sz="2000" b="1" dirty="0" smtClean="0">
              <a:latin typeface="Arial" pitchFamily="34" charset="0"/>
              <a:cs typeface="Arial" pitchFamily="34" charset="0"/>
            </a:rPr>
            <a:t>Gelişimi:</a:t>
          </a:r>
          <a:r>
            <a:rPr lang="tr-TR" sz="2000" dirty="0" smtClean="0">
              <a:latin typeface="Arial" pitchFamily="34" charset="0"/>
              <a:cs typeface="Arial" pitchFamily="34" charset="0"/>
            </a:rPr>
            <a:t> Gelişim durumu, eksikliklerini görme ve düzeltme durumu.</a:t>
          </a:r>
          <a:endParaRPr lang="tr-TR" sz="2000" dirty="0">
            <a:latin typeface="Arial" pitchFamily="34" charset="0"/>
            <a:cs typeface="Arial" pitchFamily="34" charset="0"/>
          </a:endParaRPr>
        </a:p>
      </dgm:t>
    </dgm:pt>
    <dgm:pt modelId="{240BA9D5-5B9E-4319-B4DE-3D34C9861114}" type="parTrans" cxnId="{7B90BE6C-9959-4F83-BB0E-0FDC007E957B}">
      <dgm:prSet/>
      <dgm:spPr/>
      <dgm:t>
        <a:bodyPr/>
        <a:lstStyle/>
        <a:p>
          <a:endParaRPr lang="tr-TR"/>
        </a:p>
      </dgm:t>
    </dgm:pt>
    <dgm:pt modelId="{4CFE959D-0546-4F55-9BC4-997808C02FDB}" type="sibTrans" cxnId="{7B90BE6C-9959-4F83-BB0E-0FDC007E957B}">
      <dgm:prSet/>
      <dgm:spPr/>
      <dgm:t>
        <a:bodyPr/>
        <a:lstStyle/>
        <a:p>
          <a:endParaRPr lang="tr-TR"/>
        </a:p>
      </dgm:t>
    </dgm:pt>
    <dgm:pt modelId="{6811D547-A693-486F-B90F-70CEF9EB8663}" type="pres">
      <dgm:prSet presAssocID="{AAE454F5-FA0F-438F-89F6-8B9582D6615A}" presName="linear" presStyleCnt="0">
        <dgm:presLayoutVars>
          <dgm:dir/>
          <dgm:animLvl val="lvl"/>
          <dgm:resizeHandles val="exact"/>
        </dgm:presLayoutVars>
      </dgm:prSet>
      <dgm:spPr/>
      <dgm:t>
        <a:bodyPr/>
        <a:lstStyle/>
        <a:p>
          <a:endParaRPr lang="tr-TR"/>
        </a:p>
      </dgm:t>
    </dgm:pt>
    <dgm:pt modelId="{792297A1-9EE2-43FE-90B6-9FF11DFC1CF5}" type="pres">
      <dgm:prSet presAssocID="{6A277BAC-187A-46A2-85EA-844E26049C0A}" presName="parentLin" presStyleCnt="0"/>
      <dgm:spPr/>
      <dgm:t>
        <a:bodyPr/>
        <a:lstStyle/>
        <a:p>
          <a:endParaRPr lang="tr-TR"/>
        </a:p>
      </dgm:t>
    </dgm:pt>
    <dgm:pt modelId="{94A4FEB4-49E5-42BA-AF32-543BF4BA4FF8}" type="pres">
      <dgm:prSet presAssocID="{6A277BAC-187A-46A2-85EA-844E26049C0A}" presName="parentLeftMargin" presStyleLbl="node1" presStyleIdx="0" presStyleCnt="2"/>
      <dgm:spPr/>
      <dgm:t>
        <a:bodyPr/>
        <a:lstStyle/>
        <a:p>
          <a:endParaRPr lang="tr-TR"/>
        </a:p>
      </dgm:t>
    </dgm:pt>
    <dgm:pt modelId="{6D86DAAB-F3A5-41AF-99A7-3A7D472BA394}" type="pres">
      <dgm:prSet presAssocID="{6A277BAC-187A-46A2-85EA-844E26049C0A}" presName="parentText" presStyleLbl="node1" presStyleIdx="0" presStyleCnt="2" custScaleX="117054" custScaleY="501386" custLinFactNeighborX="93569" custLinFactNeighborY="96456">
        <dgm:presLayoutVars>
          <dgm:chMax val="0"/>
          <dgm:bulletEnabled val="1"/>
        </dgm:presLayoutVars>
      </dgm:prSet>
      <dgm:spPr/>
      <dgm:t>
        <a:bodyPr/>
        <a:lstStyle/>
        <a:p>
          <a:endParaRPr lang="tr-TR"/>
        </a:p>
      </dgm:t>
    </dgm:pt>
    <dgm:pt modelId="{D39E7532-86AC-456F-B628-7C3DD48D4EDC}" type="pres">
      <dgm:prSet presAssocID="{6A277BAC-187A-46A2-85EA-844E26049C0A}" presName="negativeSpace" presStyleCnt="0"/>
      <dgm:spPr/>
      <dgm:t>
        <a:bodyPr/>
        <a:lstStyle/>
        <a:p>
          <a:endParaRPr lang="tr-TR"/>
        </a:p>
      </dgm:t>
    </dgm:pt>
    <dgm:pt modelId="{84842D18-A230-4578-A0A5-55727096E397}" type="pres">
      <dgm:prSet presAssocID="{6A277BAC-187A-46A2-85EA-844E26049C0A}" presName="childText" presStyleLbl="conFgAcc1" presStyleIdx="0" presStyleCnt="2" custScaleY="222410" custLinFactY="-194971" custLinFactNeighborY="-200000">
        <dgm:presLayoutVars>
          <dgm:bulletEnabled val="1"/>
        </dgm:presLayoutVars>
      </dgm:prSet>
      <dgm:spPr/>
      <dgm:t>
        <a:bodyPr/>
        <a:lstStyle/>
        <a:p>
          <a:endParaRPr lang="tr-TR"/>
        </a:p>
      </dgm:t>
    </dgm:pt>
    <dgm:pt modelId="{70340EA5-8074-482E-9487-E151F75D7D8C}" type="pres">
      <dgm:prSet presAssocID="{169E93AF-A7EE-4ED6-A907-9B22C5968369}" presName="spaceBetweenRectangles" presStyleCnt="0"/>
      <dgm:spPr/>
      <dgm:t>
        <a:bodyPr/>
        <a:lstStyle/>
        <a:p>
          <a:endParaRPr lang="tr-TR"/>
        </a:p>
      </dgm:t>
    </dgm:pt>
    <dgm:pt modelId="{EEEE59BC-EC14-444B-8066-5B24A66AF6BE}" type="pres">
      <dgm:prSet presAssocID="{E894F8F2-B6B5-4191-BD78-F76E47673351}" presName="parentLin" presStyleCnt="0"/>
      <dgm:spPr/>
      <dgm:t>
        <a:bodyPr/>
        <a:lstStyle/>
        <a:p>
          <a:endParaRPr lang="tr-TR"/>
        </a:p>
      </dgm:t>
    </dgm:pt>
    <dgm:pt modelId="{0418428F-166C-4864-9F42-1F67D69570BD}" type="pres">
      <dgm:prSet presAssocID="{E894F8F2-B6B5-4191-BD78-F76E47673351}" presName="parentLeftMargin" presStyleLbl="node1" presStyleIdx="0" presStyleCnt="2"/>
      <dgm:spPr/>
      <dgm:t>
        <a:bodyPr/>
        <a:lstStyle/>
        <a:p>
          <a:endParaRPr lang="tr-TR"/>
        </a:p>
      </dgm:t>
    </dgm:pt>
    <dgm:pt modelId="{041363DB-061D-41DA-828F-EE6142B99DDB}" type="pres">
      <dgm:prSet presAssocID="{E894F8F2-B6B5-4191-BD78-F76E47673351}" presName="parentText" presStyleLbl="node1" presStyleIdx="1" presStyleCnt="2" custScaleX="117641" custScaleY="523926" custLinFactX="1" custLinFactNeighborX="100000" custLinFactNeighborY="71550">
        <dgm:presLayoutVars>
          <dgm:chMax val="0"/>
          <dgm:bulletEnabled val="1"/>
        </dgm:presLayoutVars>
      </dgm:prSet>
      <dgm:spPr/>
      <dgm:t>
        <a:bodyPr/>
        <a:lstStyle/>
        <a:p>
          <a:endParaRPr lang="tr-TR"/>
        </a:p>
      </dgm:t>
    </dgm:pt>
    <dgm:pt modelId="{23D01E50-B599-43F6-BC45-63FEDD51923F}" type="pres">
      <dgm:prSet presAssocID="{E894F8F2-B6B5-4191-BD78-F76E47673351}" presName="negativeSpace" presStyleCnt="0"/>
      <dgm:spPr/>
      <dgm:t>
        <a:bodyPr/>
        <a:lstStyle/>
        <a:p>
          <a:endParaRPr lang="tr-TR"/>
        </a:p>
      </dgm:t>
    </dgm:pt>
    <dgm:pt modelId="{D850F16F-0385-45E8-B8BF-3C9DC5829348}" type="pres">
      <dgm:prSet presAssocID="{E894F8F2-B6B5-4191-BD78-F76E47673351}" presName="childText" presStyleLbl="conFgAcc1" presStyleIdx="1" presStyleCnt="2" custScaleY="238549" custLinFactY="-161309" custLinFactNeighborY="-200000">
        <dgm:presLayoutVars>
          <dgm:bulletEnabled val="1"/>
        </dgm:presLayoutVars>
      </dgm:prSet>
      <dgm:spPr/>
      <dgm:t>
        <a:bodyPr/>
        <a:lstStyle/>
        <a:p>
          <a:endParaRPr lang="tr-TR"/>
        </a:p>
      </dgm:t>
    </dgm:pt>
  </dgm:ptLst>
  <dgm:cxnLst>
    <dgm:cxn modelId="{73B06F55-3F49-4166-94A4-DBE735FC8DA4}" srcId="{AAE454F5-FA0F-438F-89F6-8B9582D6615A}" destId="{6A277BAC-187A-46A2-85EA-844E26049C0A}" srcOrd="0" destOrd="0" parTransId="{B754EFAA-5E83-4193-8186-9BC940779856}" sibTransId="{169E93AF-A7EE-4ED6-A907-9B22C5968369}"/>
    <dgm:cxn modelId="{782EA093-9C13-4F12-B027-CC60E11CBCEF}" type="presOf" srcId="{E894F8F2-B6B5-4191-BD78-F76E47673351}" destId="{0418428F-166C-4864-9F42-1F67D69570BD}" srcOrd="0" destOrd="0" presId="urn:microsoft.com/office/officeart/2005/8/layout/list1"/>
    <dgm:cxn modelId="{7B90BE6C-9959-4F83-BB0E-0FDC007E957B}" srcId="{AAE454F5-FA0F-438F-89F6-8B9582D6615A}" destId="{E894F8F2-B6B5-4191-BD78-F76E47673351}" srcOrd="1" destOrd="0" parTransId="{240BA9D5-5B9E-4319-B4DE-3D34C9861114}" sibTransId="{4CFE959D-0546-4F55-9BC4-997808C02FDB}"/>
    <dgm:cxn modelId="{27DE00C6-068F-4256-A369-424D837272D8}" type="presOf" srcId="{6A277BAC-187A-46A2-85EA-844E26049C0A}" destId="{6D86DAAB-F3A5-41AF-99A7-3A7D472BA394}" srcOrd="1" destOrd="0" presId="urn:microsoft.com/office/officeart/2005/8/layout/list1"/>
    <dgm:cxn modelId="{E1CCDE39-E0B6-4353-8829-497499667F5E}" type="presOf" srcId="{AAE454F5-FA0F-438F-89F6-8B9582D6615A}" destId="{6811D547-A693-486F-B90F-70CEF9EB8663}" srcOrd="0" destOrd="0" presId="urn:microsoft.com/office/officeart/2005/8/layout/list1"/>
    <dgm:cxn modelId="{D1BF1E22-A6F2-4EE6-BCD9-AEE4B7E37ADA}" type="presOf" srcId="{E894F8F2-B6B5-4191-BD78-F76E47673351}" destId="{041363DB-061D-41DA-828F-EE6142B99DDB}" srcOrd="1" destOrd="0" presId="urn:microsoft.com/office/officeart/2005/8/layout/list1"/>
    <dgm:cxn modelId="{0D7F2E3C-8196-476B-A345-9D93E6AF7E19}" type="presOf" srcId="{6A277BAC-187A-46A2-85EA-844E26049C0A}" destId="{94A4FEB4-49E5-42BA-AF32-543BF4BA4FF8}" srcOrd="0" destOrd="0" presId="urn:microsoft.com/office/officeart/2005/8/layout/list1"/>
    <dgm:cxn modelId="{DBE44E3F-2AC9-41BA-8F87-2CB47143A562}" type="presParOf" srcId="{6811D547-A693-486F-B90F-70CEF9EB8663}" destId="{792297A1-9EE2-43FE-90B6-9FF11DFC1CF5}" srcOrd="0" destOrd="0" presId="urn:microsoft.com/office/officeart/2005/8/layout/list1"/>
    <dgm:cxn modelId="{2CCA34CE-E47E-4D54-BBC4-BF78EE4ADB66}" type="presParOf" srcId="{792297A1-9EE2-43FE-90B6-9FF11DFC1CF5}" destId="{94A4FEB4-49E5-42BA-AF32-543BF4BA4FF8}" srcOrd="0" destOrd="0" presId="urn:microsoft.com/office/officeart/2005/8/layout/list1"/>
    <dgm:cxn modelId="{DC776552-E8BF-4F4E-9C89-B3220B2E0290}" type="presParOf" srcId="{792297A1-9EE2-43FE-90B6-9FF11DFC1CF5}" destId="{6D86DAAB-F3A5-41AF-99A7-3A7D472BA394}" srcOrd="1" destOrd="0" presId="urn:microsoft.com/office/officeart/2005/8/layout/list1"/>
    <dgm:cxn modelId="{00102655-9203-4878-A7B2-3CED985B098A}" type="presParOf" srcId="{6811D547-A693-486F-B90F-70CEF9EB8663}" destId="{D39E7532-86AC-456F-B628-7C3DD48D4EDC}" srcOrd="1" destOrd="0" presId="urn:microsoft.com/office/officeart/2005/8/layout/list1"/>
    <dgm:cxn modelId="{9809F33F-34B3-4B46-A9F2-618AA9C2B9A2}" type="presParOf" srcId="{6811D547-A693-486F-B90F-70CEF9EB8663}" destId="{84842D18-A230-4578-A0A5-55727096E397}" srcOrd="2" destOrd="0" presId="urn:microsoft.com/office/officeart/2005/8/layout/list1"/>
    <dgm:cxn modelId="{42297377-5BA9-49FC-AFFD-902B85A4DE7A}" type="presParOf" srcId="{6811D547-A693-486F-B90F-70CEF9EB8663}" destId="{70340EA5-8074-482E-9487-E151F75D7D8C}" srcOrd="3" destOrd="0" presId="urn:microsoft.com/office/officeart/2005/8/layout/list1"/>
    <dgm:cxn modelId="{C28D5156-E923-4402-A4AE-3B01056DF28C}" type="presParOf" srcId="{6811D547-A693-486F-B90F-70CEF9EB8663}" destId="{EEEE59BC-EC14-444B-8066-5B24A66AF6BE}" srcOrd="4" destOrd="0" presId="urn:microsoft.com/office/officeart/2005/8/layout/list1"/>
    <dgm:cxn modelId="{1E6A56DA-14F3-439C-9C0C-F35F31432006}" type="presParOf" srcId="{EEEE59BC-EC14-444B-8066-5B24A66AF6BE}" destId="{0418428F-166C-4864-9F42-1F67D69570BD}" srcOrd="0" destOrd="0" presId="urn:microsoft.com/office/officeart/2005/8/layout/list1"/>
    <dgm:cxn modelId="{3C65C16A-A3ED-4464-AAD3-8FB9660AA27B}" type="presParOf" srcId="{EEEE59BC-EC14-444B-8066-5B24A66AF6BE}" destId="{041363DB-061D-41DA-828F-EE6142B99DDB}" srcOrd="1" destOrd="0" presId="urn:microsoft.com/office/officeart/2005/8/layout/list1"/>
    <dgm:cxn modelId="{F7196863-9AA9-426C-837F-11121BFE2AA6}" type="presParOf" srcId="{6811D547-A693-486F-B90F-70CEF9EB8663}" destId="{23D01E50-B599-43F6-BC45-63FEDD51923F}" srcOrd="5" destOrd="0" presId="urn:microsoft.com/office/officeart/2005/8/layout/list1"/>
    <dgm:cxn modelId="{BC70AF49-4C9B-4C6E-BCD6-E0884AA6F131}" type="presParOf" srcId="{6811D547-A693-486F-B90F-70CEF9EB8663}" destId="{D850F16F-0385-45E8-B8BF-3C9DC5829348}" srcOrd="6" destOrd="0" presId="urn:microsoft.com/office/officeart/2005/8/layout/list1"/>
  </dgm:cxnLst>
  <dgm:bg/>
  <dgm:whole/>
</dgm:dataModel>
</file>

<file path=ppt/diagrams/data18.xml><?xml version="1.0" encoding="utf-8"?>
<dgm:dataModel xmlns:dgm="http://schemas.openxmlformats.org/drawingml/2006/diagram" xmlns:a="http://schemas.openxmlformats.org/drawingml/2006/main">
  <dgm:ptLst>
    <dgm:pt modelId="{48B654BB-0843-41A9-ABCF-6D533150DB17}"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tr-TR"/>
        </a:p>
      </dgm:t>
    </dgm:pt>
    <dgm:pt modelId="{D4EA85F5-7F6D-44DC-BA12-E570090D80FE}">
      <dgm:prSet phldrT="[Metin]" custT="1"/>
      <dgm:spPr/>
      <dgm:t>
        <a:bodyPr/>
        <a:lstStyle/>
        <a:p>
          <a:r>
            <a:rPr lang="tr-TR" sz="2000" b="1" dirty="0" smtClean="0"/>
            <a:t>Felsefi terim bilgisi, felsefe bilgisi, kavram tartışmaları,</a:t>
          </a:r>
          <a:endParaRPr lang="tr-TR" sz="2000" dirty="0"/>
        </a:p>
      </dgm:t>
    </dgm:pt>
    <dgm:pt modelId="{BCD32338-C1CB-407D-87DF-610BE1FEB907}" type="parTrans" cxnId="{F7F83FA1-B85A-4FB2-A340-21EEDA8FC3D0}">
      <dgm:prSet/>
      <dgm:spPr/>
      <dgm:t>
        <a:bodyPr/>
        <a:lstStyle/>
        <a:p>
          <a:endParaRPr lang="tr-TR"/>
        </a:p>
      </dgm:t>
    </dgm:pt>
    <dgm:pt modelId="{4E248A32-7B50-4819-ADF9-5BC913594DF6}" type="sibTrans" cxnId="{F7F83FA1-B85A-4FB2-A340-21EEDA8FC3D0}">
      <dgm:prSet/>
      <dgm:spPr/>
      <dgm:t>
        <a:bodyPr/>
        <a:lstStyle/>
        <a:p>
          <a:endParaRPr lang="tr-TR"/>
        </a:p>
      </dgm:t>
    </dgm:pt>
    <dgm:pt modelId="{CAEAD046-BAFA-4783-BA88-A5D8BBED4D5A}">
      <dgm:prSet phldrT="[Metin]" custT="1"/>
      <dgm:spPr/>
      <dgm:t>
        <a:bodyPr/>
        <a:lstStyle/>
        <a:p>
          <a:r>
            <a:rPr lang="tr-TR" sz="2000" b="1" dirty="0" smtClean="0"/>
            <a:t>Metinlerle bağ kurulması, metin okuma ve anlama,</a:t>
          </a:r>
          <a:endParaRPr lang="tr-TR" sz="2000" dirty="0"/>
        </a:p>
      </dgm:t>
    </dgm:pt>
    <dgm:pt modelId="{77C0A606-FFC0-4589-974E-0EDA289DA240}" type="parTrans" cxnId="{FE80C358-F9A6-496B-8C82-EBBDC9FB19D8}">
      <dgm:prSet/>
      <dgm:spPr/>
      <dgm:t>
        <a:bodyPr/>
        <a:lstStyle/>
        <a:p>
          <a:endParaRPr lang="tr-TR"/>
        </a:p>
      </dgm:t>
    </dgm:pt>
    <dgm:pt modelId="{3D823035-F614-4761-853E-260C5932C7D3}" type="sibTrans" cxnId="{FE80C358-F9A6-496B-8C82-EBBDC9FB19D8}">
      <dgm:prSet/>
      <dgm:spPr/>
      <dgm:t>
        <a:bodyPr/>
        <a:lstStyle/>
        <a:p>
          <a:endParaRPr lang="tr-TR"/>
        </a:p>
      </dgm:t>
    </dgm:pt>
    <dgm:pt modelId="{BB6ED116-45B4-4E96-9DE6-7D8ACCC354BE}">
      <dgm:prSet phldrT="[Metin]" custT="1"/>
      <dgm:spPr/>
      <dgm:t>
        <a:bodyPr/>
        <a:lstStyle/>
        <a:p>
          <a:r>
            <a:rPr lang="tr-TR" sz="2000" b="1" dirty="0" smtClean="0"/>
            <a:t>Sorgulama,</a:t>
          </a:r>
          <a:endParaRPr lang="tr-TR" sz="2000" dirty="0"/>
        </a:p>
      </dgm:t>
    </dgm:pt>
    <dgm:pt modelId="{81A65FA2-34DD-4E46-9FA7-E5E323FD77A7}" type="parTrans" cxnId="{9A9181C4-8BB2-44A6-8685-6AFDA947D0EC}">
      <dgm:prSet/>
      <dgm:spPr/>
      <dgm:t>
        <a:bodyPr/>
        <a:lstStyle/>
        <a:p>
          <a:endParaRPr lang="tr-TR"/>
        </a:p>
      </dgm:t>
    </dgm:pt>
    <dgm:pt modelId="{78B07F2F-6890-47F8-9A49-639C8EAC4F9D}" type="sibTrans" cxnId="{9A9181C4-8BB2-44A6-8685-6AFDA947D0EC}">
      <dgm:prSet/>
      <dgm:spPr/>
      <dgm:t>
        <a:bodyPr/>
        <a:lstStyle/>
        <a:p>
          <a:endParaRPr lang="tr-TR"/>
        </a:p>
      </dgm:t>
    </dgm:pt>
    <dgm:pt modelId="{D8F8A1E7-FCC7-48C1-A38B-FE1EE02BCA87}">
      <dgm:prSet custT="1"/>
      <dgm:spPr/>
      <dgm:t>
        <a:bodyPr/>
        <a:lstStyle/>
        <a:p>
          <a:r>
            <a:rPr lang="tr-TR" sz="2000" b="1" dirty="0" smtClean="0"/>
            <a:t>Teori-uygulama birlikteliği,</a:t>
          </a:r>
          <a:endParaRPr lang="tr-TR" sz="2000" b="1" dirty="0"/>
        </a:p>
      </dgm:t>
    </dgm:pt>
    <dgm:pt modelId="{35413DF6-D034-497D-9347-F0F1A852DA54}" type="parTrans" cxnId="{381C30C0-F629-4AFF-BB7F-3A025FCC104A}">
      <dgm:prSet/>
      <dgm:spPr/>
      <dgm:t>
        <a:bodyPr/>
        <a:lstStyle/>
        <a:p>
          <a:endParaRPr lang="tr-TR"/>
        </a:p>
      </dgm:t>
    </dgm:pt>
    <dgm:pt modelId="{1D031582-F66D-4634-BD65-022071290858}" type="sibTrans" cxnId="{381C30C0-F629-4AFF-BB7F-3A025FCC104A}">
      <dgm:prSet/>
      <dgm:spPr/>
      <dgm:t>
        <a:bodyPr/>
        <a:lstStyle/>
        <a:p>
          <a:endParaRPr lang="tr-TR"/>
        </a:p>
      </dgm:t>
    </dgm:pt>
    <dgm:pt modelId="{4007AC83-3E01-4E69-BAED-5E4649E13D51}">
      <dgm:prSet custT="1"/>
      <dgm:spPr/>
      <dgm:t>
        <a:bodyPr/>
        <a:lstStyle/>
        <a:p>
          <a:pPr algn="just"/>
          <a:r>
            <a:rPr lang="tr-TR" sz="2000" b="1" dirty="0" smtClean="0"/>
            <a:t>Sentetik düşünme (bilimsel düşünme, yaşamı olanı biteni dikkate alma),</a:t>
          </a:r>
        </a:p>
      </dgm:t>
    </dgm:pt>
    <dgm:pt modelId="{F8F80BC5-384A-40E1-8B5E-E9843CDE1F22}" type="parTrans" cxnId="{1219F2F8-B248-4231-8E04-3E9D26E930FC}">
      <dgm:prSet/>
      <dgm:spPr/>
      <dgm:t>
        <a:bodyPr/>
        <a:lstStyle/>
        <a:p>
          <a:endParaRPr lang="tr-TR"/>
        </a:p>
      </dgm:t>
    </dgm:pt>
    <dgm:pt modelId="{DB58E918-97D6-414A-84B2-A94EC746C5F9}" type="sibTrans" cxnId="{1219F2F8-B248-4231-8E04-3E9D26E930FC}">
      <dgm:prSet/>
      <dgm:spPr/>
      <dgm:t>
        <a:bodyPr/>
        <a:lstStyle/>
        <a:p>
          <a:endParaRPr lang="tr-TR"/>
        </a:p>
      </dgm:t>
    </dgm:pt>
    <dgm:pt modelId="{325EEC4F-1599-47DF-9038-985762EA681A}" type="pres">
      <dgm:prSet presAssocID="{48B654BB-0843-41A9-ABCF-6D533150DB17}" presName="linear" presStyleCnt="0">
        <dgm:presLayoutVars>
          <dgm:dir/>
          <dgm:animLvl val="lvl"/>
          <dgm:resizeHandles val="exact"/>
        </dgm:presLayoutVars>
      </dgm:prSet>
      <dgm:spPr/>
      <dgm:t>
        <a:bodyPr/>
        <a:lstStyle/>
        <a:p>
          <a:endParaRPr lang="tr-TR"/>
        </a:p>
      </dgm:t>
    </dgm:pt>
    <dgm:pt modelId="{29979D63-FC11-4A73-91F0-B4AF020B20EC}" type="pres">
      <dgm:prSet presAssocID="{D4EA85F5-7F6D-44DC-BA12-E570090D80FE}" presName="parentLin" presStyleCnt="0"/>
      <dgm:spPr/>
      <dgm:t>
        <a:bodyPr/>
        <a:lstStyle/>
        <a:p>
          <a:endParaRPr lang="tr-TR"/>
        </a:p>
      </dgm:t>
    </dgm:pt>
    <dgm:pt modelId="{4F7EA439-1B73-4838-854B-E16A1907F75E}" type="pres">
      <dgm:prSet presAssocID="{D4EA85F5-7F6D-44DC-BA12-E570090D80FE}" presName="parentLeftMargin" presStyleLbl="node1" presStyleIdx="0" presStyleCnt="5"/>
      <dgm:spPr/>
      <dgm:t>
        <a:bodyPr/>
        <a:lstStyle/>
        <a:p>
          <a:endParaRPr lang="tr-TR"/>
        </a:p>
      </dgm:t>
    </dgm:pt>
    <dgm:pt modelId="{C9A4E946-9896-4438-9911-62253A10E745}" type="pres">
      <dgm:prSet presAssocID="{D4EA85F5-7F6D-44DC-BA12-E570090D80FE}" presName="parentText" presStyleLbl="node1" presStyleIdx="0" presStyleCnt="5">
        <dgm:presLayoutVars>
          <dgm:chMax val="0"/>
          <dgm:bulletEnabled val="1"/>
        </dgm:presLayoutVars>
      </dgm:prSet>
      <dgm:spPr/>
      <dgm:t>
        <a:bodyPr/>
        <a:lstStyle/>
        <a:p>
          <a:endParaRPr lang="tr-TR"/>
        </a:p>
      </dgm:t>
    </dgm:pt>
    <dgm:pt modelId="{61516CEC-8330-4262-B16D-36AC563A5BAC}" type="pres">
      <dgm:prSet presAssocID="{D4EA85F5-7F6D-44DC-BA12-E570090D80FE}" presName="negativeSpace" presStyleCnt="0"/>
      <dgm:spPr/>
      <dgm:t>
        <a:bodyPr/>
        <a:lstStyle/>
        <a:p>
          <a:endParaRPr lang="tr-TR"/>
        </a:p>
      </dgm:t>
    </dgm:pt>
    <dgm:pt modelId="{B2B6BF73-3A99-4603-A225-0689D00B8108}" type="pres">
      <dgm:prSet presAssocID="{D4EA85F5-7F6D-44DC-BA12-E570090D80FE}" presName="childText" presStyleLbl="conFgAcc1" presStyleIdx="0" presStyleCnt="5">
        <dgm:presLayoutVars>
          <dgm:bulletEnabled val="1"/>
        </dgm:presLayoutVars>
      </dgm:prSet>
      <dgm:spPr/>
      <dgm:t>
        <a:bodyPr/>
        <a:lstStyle/>
        <a:p>
          <a:endParaRPr lang="tr-TR"/>
        </a:p>
      </dgm:t>
    </dgm:pt>
    <dgm:pt modelId="{E419FCC0-68B9-4149-BECC-30082C57DFA3}" type="pres">
      <dgm:prSet presAssocID="{4E248A32-7B50-4819-ADF9-5BC913594DF6}" presName="spaceBetweenRectangles" presStyleCnt="0"/>
      <dgm:spPr/>
      <dgm:t>
        <a:bodyPr/>
        <a:lstStyle/>
        <a:p>
          <a:endParaRPr lang="tr-TR"/>
        </a:p>
      </dgm:t>
    </dgm:pt>
    <dgm:pt modelId="{A7B01D98-6B0B-4AA9-8964-1B5030A989F6}" type="pres">
      <dgm:prSet presAssocID="{CAEAD046-BAFA-4783-BA88-A5D8BBED4D5A}" presName="parentLin" presStyleCnt="0"/>
      <dgm:spPr/>
      <dgm:t>
        <a:bodyPr/>
        <a:lstStyle/>
        <a:p>
          <a:endParaRPr lang="tr-TR"/>
        </a:p>
      </dgm:t>
    </dgm:pt>
    <dgm:pt modelId="{BFCB9A5A-3233-4913-9B6D-5D6C2C80639D}" type="pres">
      <dgm:prSet presAssocID="{CAEAD046-BAFA-4783-BA88-A5D8BBED4D5A}" presName="parentLeftMargin" presStyleLbl="node1" presStyleIdx="0" presStyleCnt="5"/>
      <dgm:spPr/>
      <dgm:t>
        <a:bodyPr/>
        <a:lstStyle/>
        <a:p>
          <a:endParaRPr lang="tr-TR"/>
        </a:p>
      </dgm:t>
    </dgm:pt>
    <dgm:pt modelId="{8C645EFA-708B-429F-AEE4-9CAB91F5ED97}" type="pres">
      <dgm:prSet presAssocID="{CAEAD046-BAFA-4783-BA88-A5D8BBED4D5A}" presName="parentText" presStyleLbl="node1" presStyleIdx="1" presStyleCnt="5">
        <dgm:presLayoutVars>
          <dgm:chMax val="0"/>
          <dgm:bulletEnabled val="1"/>
        </dgm:presLayoutVars>
      </dgm:prSet>
      <dgm:spPr/>
      <dgm:t>
        <a:bodyPr/>
        <a:lstStyle/>
        <a:p>
          <a:endParaRPr lang="tr-TR"/>
        </a:p>
      </dgm:t>
    </dgm:pt>
    <dgm:pt modelId="{8358C6F3-D310-4DD1-865A-248F312A4BFD}" type="pres">
      <dgm:prSet presAssocID="{CAEAD046-BAFA-4783-BA88-A5D8BBED4D5A}" presName="negativeSpace" presStyleCnt="0"/>
      <dgm:spPr/>
      <dgm:t>
        <a:bodyPr/>
        <a:lstStyle/>
        <a:p>
          <a:endParaRPr lang="tr-TR"/>
        </a:p>
      </dgm:t>
    </dgm:pt>
    <dgm:pt modelId="{102C99CC-9F4E-4BEF-9E88-08E895C556A1}" type="pres">
      <dgm:prSet presAssocID="{CAEAD046-BAFA-4783-BA88-A5D8BBED4D5A}" presName="childText" presStyleLbl="conFgAcc1" presStyleIdx="1" presStyleCnt="5">
        <dgm:presLayoutVars>
          <dgm:bulletEnabled val="1"/>
        </dgm:presLayoutVars>
      </dgm:prSet>
      <dgm:spPr/>
      <dgm:t>
        <a:bodyPr/>
        <a:lstStyle/>
        <a:p>
          <a:endParaRPr lang="tr-TR"/>
        </a:p>
      </dgm:t>
    </dgm:pt>
    <dgm:pt modelId="{5CC4E573-95F6-4BFB-9257-267D2EF21358}" type="pres">
      <dgm:prSet presAssocID="{3D823035-F614-4761-853E-260C5932C7D3}" presName="spaceBetweenRectangles" presStyleCnt="0"/>
      <dgm:spPr/>
      <dgm:t>
        <a:bodyPr/>
        <a:lstStyle/>
        <a:p>
          <a:endParaRPr lang="tr-TR"/>
        </a:p>
      </dgm:t>
    </dgm:pt>
    <dgm:pt modelId="{82E76DA4-2DD1-49DA-BEAB-A8DD7E6A3CBA}" type="pres">
      <dgm:prSet presAssocID="{D8F8A1E7-FCC7-48C1-A38B-FE1EE02BCA87}" presName="parentLin" presStyleCnt="0"/>
      <dgm:spPr/>
      <dgm:t>
        <a:bodyPr/>
        <a:lstStyle/>
        <a:p>
          <a:endParaRPr lang="tr-TR"/>
        </a:p>
      </dgm:t>
    </dgm:pt>
    <dgm:pt modelId="{EA88931F-041B-4192-A23D-7C0951FF09AB}" type="pres">
      <dgm:prSet presAssocID="{D8F8A1E7-FCC7-48C1-A38B-FE1EE02BCA87}" presName="parentLeftMargin" presStyleLbl="node1" presStyleIdx="1" presStyleCnt="5"/>
      <dgm:spPr/>
      <dgm:t>
        <a:bodyPr/>
        <a:lstStyle/>
        <a:p>
          <a:endParaRPr lang="tr-TR"/>
        </a:p>
      </dgm:t>
    </dgm:pt>
    <dgm:pt modelId="{FEBBF937-DFEB-4CA0-A654-EE00AB054C3C}" type="pres">
      <dgm:prSet presAssocID="{D8F8A1E7-FCC7-48C1-A38B-FE1EE02BCA87}" presName="parentText" presStyleLbl="node1" presStyleIdx="2" presStyleCnt="5" custLinFactNeighborX="13433" custLinFactNeighborY="-7113">
        <dgm:presLayoutVars>
          <dgm:chMax val="0"/>
          <dgm:bulletEnabled val="1"/>
        </dgm:presLayoutVars>
      </dgm:prSet>
      <dgm:spPr/>
      <dgm:t>
        <a:bodyPr/>
        <a:lstStyle/>
        <a:p>
          <a:endParaRPr lang="tr-TR"/>
        </a:p>
      </dgm:t>
    </dgm:pt>
    <dgm:pt modelId="{97C6388F-D09D-43D1-8CA8-A8B9E03AABA3}" type="pres">
      <dgm:prSet presAssocID="{D8F8A1E7-FCC7-48C1-A38B-FE1EE02BCA87}" presName="negativeSpace" presStyleCnt="0"/>
      <dgm:spPr/>
      <dgm:t>
        <a:bodyPr/>
        <a:lstStyle/>
        <a:p>
          <a:endParaRPr lang="tr-TR"/>
        </a:p>
      </dgm:t>
    </dgm:pt>
    <dgm:pt modelId="{C8ADD6DA-7B87-4467-96AC-31018C3F9A86}" type="pres">
      <dgm:prSet presAssocID="{D8F8A1E7-FCC7-48C1-A38B-FE1EE02BCA87}" presName="childText" presStyleLbl="conFgAcc1" presStyleIdx="2" presStyleCnt="5">
        <dgm:presLayoutVars>
          <dgm:bulletEnabled val="1"/>
        </dgm:presLayoutVars>
      </dgm:prSet>
      <dgm:spPr/>
      <dgm:t>
        <a:bodyPr/>
        <a:lstStyle/>
        <a:p>
          <a:endParaRPr lang="tr-TR"/>
        </a:p>
      </dgm:t>
    </dgm:pt>
    <dgm:pt modelId="{B6ECB55F-49E5-40EC-9CB4-E82E64A13C01}" type="pres">
      <dgm:prSet presAssocID="{1D031582-F66D-4634-BD65-022071290858}" presName="spaceBetweenRectangles" presStyleCnt="0"/>
      <dgm:spPr/>
      <dgm:t>
        <a:bodyPr/>
        <a:lstStyle/>
        <a:p>
          <a:endParaRPr lang="tr-TR"/>
        </a:p>
      </dgm:t>
    </dgm:pt>
    <dgm:pt modelId="{66794804-7082-4AC0-B759-36ABA51B26C4}" type="pres">
      <dgm:prSet presAssocID="{BB6ED116-45B4-4E96-9DE6-7D8ACCC354BE}" presName="parentLin" presStyleCnt="0"/>
      <dgm:spPr/>
      <dgm:t>
        <a:bodyPr/>
        <a:lstStyle/>
        <a:p>
          <a:endParaRPr lang="tr-TR"/>
        </a:p>
      </dgm:t>
    </dgm:pt>
    <dgm:pt modelId="{529F775A-05CC-40CC-9E1C-8D4F3BFD234A}" type="pres">
      <dgm:prSet presAssocID="{BB6ED116-45B4-4E96-9DE6-7D8ACCC354BE}" presName="parentLeftMargin" presStyleLbl="node1" presStyleIdx="2" presStyleCnt="5"/>
      <dgm:spPr/>
      <dgm:t>
        <a:bodyPr/>
        <a:lstStyle/>
        <a:p>
          <a:endParaRPr lang="tr-TR"/>
        </a:p>
      </dgm:t>
    </dgm:pt>
    <dgm:pt modelId="{A5FDADD3-163F-4F98-8D40-45C19A3E8B90}" type="pres">
      <dgm:prSet presAssocID="{BB6ED116-45B4-4E96-9DE6-7D8ACCC354BE}" presName="parentText" presStyleLbl="node1" presStyleIdx="3" presStyleCnt="5">
        <dgm:presLayoutVars>
          <dgm:chMax val="0"/>
          <dgm:bulletEnabled val="1"/>
        </dgm:presLayoutVars>
      </dgm:prSet>
      <dgm:spPr/>
      <dgm:t>
        <a:bodyPr/>
        <a:lstStyle/>
        <a:p>
          <a:endParaRPr lang="tr-TR"/>
        </a:p>
      </dgm:t>
    </dgm:pt>
    <dgm:pt modelId="{1BB1A0ED-CD3C-43C6-BB2F-1981C9577C50}" type="pres">
      <dgm:prSet presAssocID="{BB6ED116-45B4-4E96-9DE6-7D8ACCC354BE}" presName="negativeSpace" presStyleCnt="0"/>
      <dgm:spPr/>
      <dgm:t>
        <a:bodyPr/>
        <a:lstStyle/>
        <a:p>
          <a:endParaRPr lang="tr-TR"/>
        </a:p>
      </dgm:t>
    </dgm:pt>
    <dgm:pt modelId="{9708A218-70C9-478B-BCE5-D348CC83938C}" type="pres">
      <dgm:prSet presAssocID="{BB6ED116-45B4-4E96-9DE6-7D8ACCC354BE}" presName="childText" presStyleLbl="conFgAcc1" presStyleIdx="3" presStyleCnt="5">
        <dgm:presLayoutVars>
          <dgm:bulletEnabled val="1"/>
        </dgm:presLayoutVars>
      </dgm:prSet>
      <dgm:spPr/>
      <dgm:t>
        <a:bodyPr/>
        <a:lstStyle/>
        <a:p>
          <a:endParaRPr lang="tr-TR"/>
        </a:p>
      </dgm:t>
    </dgm:pt>
    <dgm:pt modelId="{C5F9D7F0-CCB7-4BE6-927C-8E19CAF82942}" type="pres">
      <dgm:prSet presAssocID="{78B07F2F-6890-47F8-9A49-639C8EAC4F9D}" presName="spaceBetweenRectangles" presStyleCnt="0"/>
      <dgm:spPr/>
      <dgm:t>
        <a:bodyPr/>
        <a:lstStyle/>
        <a:p>
          <a:endParaRPr lang="tr-TR"/>
        </a:p>
      </dgm:t>
    </dgm:pt>
    <dgm:pt modelId="{3854B4EF-C3EE-4BB4-B1FE-9769C9C38E58}" type="pres">
      <dgm:prSet presAssocID="{4007AC83-3E01-4E69-BAED-5E4649E13D51}" presName="parentLin" presStyleCnt="0"/>
      <dgm:spPr/>
      <dgm:t>
        <a:bodyPr/>
        <a:lstStyle/>
        <a:p>
          <a:endParaRPr lang="tr-TR"/>
        </a:p>
      </dgm:t>
    </dgm:pt>
    <dgm:pt modelId="{B5B09DA9-A8F1-48D2-B572-BBAB12EED729}" type="pres">
      <dgm:prSet presAssocID="{4007AC83-3E01-4E69-BAED-5E4649E13D51}" presName="parentLeftMargin" presStyleLbl="node1" presStyleIdx="3" presStyleCnt="5"/>
      <dgm:spPr/>
      <dgm:t>
        <a:bodyPr/>
        <a:lstStyle/>
        <a:p>
          <a:endParaRPr lang="tr-TR"/>
        </a:p>
      </dgm:t>
    </dgm:pt>
    <dgm:pt modelId="{06D31211-FFB8-45E3-8C47-2EAF9ED51D2D}" type="pres">
      <dgm:prSet presAssocID="{4007AC83-3E01-4E69-BAED-5E4649E13D51}" presName="parentText" presStyleLbl="node1" presStyleIdx="4" presStyleCnt="5">
        <dgm:presLayoutVars>
          <dgm:chMax val="0"/>
          <dgm:bulletEnabled val="1"/>
        </dgm:presLayoutVars>
      </dgm:prSet>
      <dgm:spPr/>
      <dgm:t>
        <a:bodyPr/>
        <a:lstStyle/>
        <a:p>
          <a:endParaRPr lang="tr-TR"/>
        </a:p>
      </dgm:t>
    </dgm:pt>
    <dgm:pt modelId="{87437DF3-6F9A-4C50-A950-5720EFE01CBF}" type="pres">
      <dgm:prSet presAssocID="{4007AC83-3E01-4E69-BAED-5E4649E13D51}" presName="negativeSpace" presStyleCnt="0"/>
      <dgm:spPr/>
      <dgm:t>
        <a:bodyPr/>
        <a:lstStyle/>
        <a:p>
          <a:endParaRPr lang="tr-TR"/>
        </a:p>
      </dgm:t>
    </dgm:pt>
    <dgm:pt modelId="{D753D06B-0708-4EB5-A90A-74B729FC08D5}" type="pres">
      <dgm:prSet presAssocID="{4007AC83-3E01-4E69-BAED-5E4649E13D51}" presName="childText" presStyleLbl="conFgAcc1" presStyleIdx="4" presStyleCnt="5">
        <dgm:presLayoutVars>
          <dgm:bulletEnabled val="1"/>
        </dgm:presLayoutVars>
      </dgm:prSet>
      <dgm:spPr/>
      <dgm:t>
        <a:bodyPr/>
        <a:lstStyle/>
        <a:p>
          <a:endParaRPr lang="tr-TR"/>
        </a:p>
      </dgm:t>
    </dgm:pt>
  </dgm:ptLst>
  <dgm:cxnLst>
    <dgm:cxn modelId="{FE80C358-F9A6-496B-8C82-EBBDC9FB19D8}" srcId="{48B654BB-0843-41A9-ABCF-6D533150DB17}" destId="{CAEAD046-BAFA-4783-BA88-A5D8BBED4D5A}" srcOrd="1" destOrd="0" parTransId="{77C0A606-FFC0-4589-974E-0EDA289DA240}" sibTransId="{3D823035-F614-4761-853E-260C5932C7D3}"/>
    <dgm:cxn modelId="{01709F89-3805-475B-A0CE-CBDD41060CD5}" type="presOf" srcId="{48B654BB-0843-41A9-ABCF-6D533150DB17}" destId="{325EEC4F-1599-47DF-9038-985762EA681A}" srcOrd="0" destOrd="0" presId="urn:microsoft.com/office/officeart/2005/8/layout/list1"/>
    <dgm:cxn modelId="{A8609A8F-B530-43B0-A8BC-36CC91D83225}" type="presOf" srcId="{BB6ED116-45B4-4E96-9DE6-7D8ACCC354BE}" destId="{A5FDADD3-163F-4F98-8D40-45C19A3E8B90}" srcOrd="1" destOrd="0" presId="urn:microsoft.com/office/officeart/2005/8/layout/list1"/>
    <dgm:cxn modelId="{D0F6F803-1BB9-41B8-8062-FBBC6868F697}" type="presOf" srcId="{D4EA85F5-7F6D-44DC-BA12-E570090D80FE}" destId="{4F7EA439-1B73-4838-854B-E16A1907F75E}" srcOrd="0" destOrd="0" presId="urn:microsoft.com/office/officeart/2005/8/layout/list1"/>
    <dgm:cxn modelId="{690582B7-768F-4A4B-B080-FF34AFF4422C}" type="presOf" srcId="{D8F8A1E7-FCC7-48C1-A38B-FE1EE02BCA87}" destId="{FEBBF937-DFEB-4CA0-A654-EE00AB054C3C}" srcOrd="1" destOrd="0" presId="urn:microsoft.com/office/officeart/2005/8/layout/list1"/>
    <dgm:cxn modelId="{1219F2F8-B248-4231-8E04-3E9D26E930FC}" srcId="{48B654BB-0843-41A9-ABCF-6D533150DB17}" destId="{4007AC83-3E01-4E69-BAED-5E4649E13D51}" srcOrd="4" destOrd="0" parTransId="{F8F80BC5-384A-40E1-8B5E-E9843CDE1F22}" sibTransId="{DB58E918-97D6-414A-84B2-A94EC746C5F9}"/>
    <dgm:cxn modelId="{2BF82417-FB51-4EC4-A16B-1D349D555A4A}" type="presOf" srcId="{4007AC83-3E01-4E69-BAED-5E4649E13D51}" destId="{06D31211-FFB8-45E3-8C47-2EAF9ED51D2D}" srcOrd="1" destOrd="0" presId="urn:microsoft.com/office/officeart/2005/8/layout/list1"/>
    <dgm:cxn modelId="{9A9181C4-8BB2-44A6-8685-6AFDA947D0EC}" srcId="{48B654BB-0843-41A9-ABCF-6D533150DB17}" destId="{BB6ED116-45B4-4E96-9DE6-7D8ACCC354BE}" srcOrd="3" destOrd="0" parTransId="{81A65FA2-34DD-4E46-9FA7-E5E323FD77A7}" sibTransId="{78B07F2F-6890-47F8-9A49-639C8EAC4F9D}"/>
    <dgm:cxn modelId="{D9B66C4A-6BD8-43E0-BE8D-84368211EF6A}" type="presOf" srcId="{D4EA85F5-7F6D-44DC-BA12-E570090D80FE}" destId="{C9A4E946-9896-4438-9911-62253A10E745}" srcOrd="1" destOrd="0" presId="urn:microsoft.com/office/officeart/2005/8/layout/list1"/>
    <dgm:cxn modelId="{381C30C0-F629-4AFF-BB7F-3A025FCC104A}" srcId="{48B654BB-0843-41A9-ABCF-6D533150DB17}" destId="{D8F8A1E7-FCC7-48C1-A38B-FE1EE02BCA87}" srcOrd="2" destOrd="0" parTransId="{35413DF6-D034-497D-9347-F0F1A852DA54}" sibTransId="{1D031582-F66D-4634-BD65-022071290858}"/>
    <dgm:cxn modelId="{F61EFFA8-9A45-4340-9AFF-42D15B0A09FB}" type="presOf" srcId="{CAEAD046-BAFA-4783-BA88-A5D8BBED4D5A}" destId="{8C645EFA-708B-429F-AEE4-9CAB91F5ED97}" srcOrd="1" destOrd="0" presId="urn:microsoft.com/office/officeart/2005/8/layout/list1"/>
    <dgm:cxn modelId="{56B323BF-8B61-43C8-811A-0CC4FEDDCA58}" type="presOf" srcId="{D8F8A1E7-FCC7-48C1-A38B-FE1EE02BCA87}" destId="{EA88931F-041B-4192-A23D-7C0951FF09AB}" srcOrd="0" destOrd="0" presId="urn:microsoft.com/office/officeart/2005/8/layout/list1"/>
    <dgm:cxn modelId="{A6E2BD05-2A7B-4EC4-BD22-44C7FF696DE3}" type="presOf" srcId="{4007AC83-3E01-4E69-BAED-5E4649E13D51}" destId="{B5B09DA9-A8F1-48D2-B572-BBAB12EED729}" srcOrd="0" destOrd="0" presId="urn:microsoft.com/office/officeart/2005/8/layout/list1"/>
    <dgm:cxn modelId="{3E8F978D-D8EB-48D0-99DA-0198FB00F35E}" type="presOf" srcId="{BB6ED116-45B4-4E96-9DE6-7D8ACCC354BE}" destId="{529F775A-05CC-40CC-9E1C-8D4F3BFD234A}" srcOrd="0" destOrd="0" presId="urn:microsoft.com/office/officeart/2005/8/layout/list1"/>
    <dgm:cxn modelId="{988F289C-808D-4C24-9035-C14D12E09B80}" type="presOf" srcId="{CAEAD046-BAFA-4783-BA88-A5D8BBED4D5A}" destId="{BFCB9A5A-3233-4913-9B6D-5D6C2C80639D}" srcOrd="0" destOrd="0" presId="urn:microsoft.com/office/officeart/2005/8/layout/list1"/>
    <dgm:cxn modelId="{F7F83FA1-B85A-4FB2-A340-21EEDA8FC3D0}" srcId="{48B654BB-0843-41A9-ABCF-6D533150DB17}" destId="{D4EA85F5-7F6D-44DC-BA12-E570090D80FE}" srcOrd="0" destOrd="0" parTransId="{BCD32338-C1CB-407D-87DF-610BE1FEB907}" sibTransId="{4E248A32-7B50-4819-ADF9-5BC913594DF6}"/>
    <dgm:cxn modelId="{67625066-A98D-4DA3-BB29-A328001CDC3E}" type="presParOf" srcId="{325EEC4F-1599-47DF-9038-985762EA681A}" destId="{29979D63-FC11-4A73-91F0-B4AF020B20EC}" srcOrd="0" destOrd="0" presId="urn:microsoft.com/office/officeart/2005/8/layout/list1"/>
    <dgm:cxn modelId="{C5427BD2-1C44-4937-B897-8B42AB44DAA5}" type="presParOf" srcId="{29979D63-FC11-4A73-91F0-B4AF020B20EC}" destId="{4F7EA439-1B73-4838-854B-E16A1907F75E}" srcOrd="0" destOrd="0" presId="urn:microsoft.com/office/officeart/2005/8/layout/list1"/>
    <dgm:cxn modelId="{4D557F84-73D1-45C5-B8D5-8811182B7F30}" type="presParOf" srcId="{29979D63-FC11-4A73-91F0-B4AF020B20EC}" destId="{C9A4E946-9896-4438-9911-62253A10E745}" srcOrd="1" destOrd="0" presId="urn:microsoft.com/office/officeart/2005/8/layout/list1"/>
    <dgm:cxn modelId="{1842240F-6E32-47B0-8C7D-A5A258FDB8B9}" type="presParOf" srcId="{325EEC4F-1599-47DF-9038-985762EA681A}" destId="{61516CEC-8330-4262-B16D-36AC563A5BAC}" srcOrd="1" destOrd="0" presId="urn:microsoft.com/office/officeart/2005/8/layout/list1"/>
    <dgm:cxn modelId="{63650913-BA80-4A79-85F7-F4E812F4944D}" type="presParOf" srcId="{325EEC4F-1599-47DF-9038-985762EA681A}" destId="{B2B6BF73-3A99-4603-A225-0689D00B8108}" srcOrd="2" destOrd="0" presId="urn:microsoft.com/office/officeart/2005/8/layout/list1"/>
    <dgm:cxn modelId="{56BF9335-7AB3-4398-B0EB-DE1746C3C2F2}" type="presParOf" srcId="{325EEC4F-1599-47DF-9038-985762EA681A}" destId="{E419FCC0-68B9-4149-BECC-30082C57DFA3}" srcOrd="3" destOrd="0" presId="urn:microsoft.com/office/officeart/2005/8/layout/list1"/>
    <dgm:cxn modelId="{EFCE4B71-D9CB-488C-AB98-3F1CE3BC605B}" type="presParOf" srcId="{325EEC4F-1599-47DF-9038-985762EA681A}" destId="{A7B01D98-6B0B-4AA9-8964-1B5030A989F6}" srcOrd="4" destOrd="0" presId="urn:microsoft.com/office/officeart/2005/8/layout/list1"/>
    <dgm:cxn modelId="{CCEC86E3-FBB0-483A-80F7-A8A814FBEE9B}" type="presParOf" srcId="{A7B01D98-6B0B-4AA9-8964-1B5030A989F6}" destId="{BFCB9A5A-3233-4913-9B6D-5D6C2C80639D}" srcOrd="0" destOrd="0" presId="urn:microsoft.com/office/officeart/2005/8/layout/list1"/>
    <dgm:cxn modelId="{C36AC28F-753D-4BC5-A589-B6050647332A}" type="presParOf" srcId="{A7B01D98-6B0B-4AA9-8964-1B5030A989F6}" destId="{8C645EFA-708B-429F-AEE4-9CAB91F5ED97}" srcOrd="1" destOrd="0" presId="urn:microsoft.com/office/officeart/2005/8/layout/list1"/>
    <dgm:cxn modelId="{174158CE-48C6-48DE-A585-15F6174CD711}" type="presParOf" srcId="{325EEC4F-1599-47DF-9038-985762EA681A}" destId="{8358C6F3-D310-4DD1-865A-248F312A4BFD}" srcOrd="5" destOrd="0" presId="urn:microsoft.com/office/officeart/2005/8/layout/list1"/>
    <dgm:cxn modelId="{0A85A898-CB68-4129-B00B-54D3513BE572}" type="presParOf" srcId="{325EEC4F-1599-47DF-9038-985762EA681A}" destId="{102C99CC-9F4E-4BEF-9E88-08E895C556A1}" srcOrd="6" destOrd="0" presId="urn:microsoft.com/office/officeart/2005/8/layout/list1"/>
    <dgm:cxn modelId="{92994BE4-DCDA-457D-B5F1-50433080810A}" type="presParOf" srcId="{325EEC4F-1599-47DF-9038-985762EA681A}" destId="{5CC4E573-95F6-4BFB-9257-267D2EF21358}" srcOrd="7" destOrd="0" presId="urn:microsoft.com/office/officeart/2005/8/layout/list1"/>
    <dgm:cxn modelId="{CEDF4899-A563-46A0-83B0-5CE620AD549A}" type="presParOf" srcId="{325EEC4F-1599-47DF-9038-985762EA681A}" destId="{82E76DA4-2DD1-49DA-BEAB-A8DD7E6A3CBA}" srcOrd="8" destOrd="0" presId="urn:microsoft.com/office/officeart/2005/8/layout/list1"/>
    <dgm:cxn modelId="{3473A620-F8BF-4B88-9D4C-F5306EEBDA54}" type="presParOf" srcId="{82E76DA4-2DD1-49DA-BEAB-A8DD7E6A3CBA}" destId="{EA88931F-041B-4192-A23D-7C0951FF09AB}" srcOrd="0" destOrd="0" presId="urn:microsoft.com/office/officeart/2005/8/layout/list1"/>
    <dgm:cxn modelId="{00821FF6-FD90-421F-9453-416F89AFA005}" type="presParOf" srcId="{82E76DA4-2DD1-49DA-BEAB-A8DD7E6A3CBA}" destId="{FEBBF937-DFEB-4CA0-A654-EE00AB054C3C}" srcOrd="1" destOrd="0" presId="urn:microsoft.com/office/officeart/2005/8/layout/list1"/>
    <dgm:cxn modelId="{6C55678B-D460-48A2-B12C-26E86F5FE01F}" type="presParOf" srcId="{325EEC4F-1599-47DF-9038-985762EA681A}" destId="{97C6388F-D09D-43D1-8CA8-A8B9E03AABA3}" srcOrd="9" destOrd="0" presId="urn:microsoft.com/office/officeart/2005/8/layout/list1"/>
    <dgm:cxn modelId="{49F5ABA8-9794-4279-8B7B-0B27CD13DBF2}" type="presParOf" srcId="{325EEC4F-1599-47DF-9038-985762EA681A}" destId="{C8ADD6DA-7B87-4467-96AC-31018C3F9A86}" srcOrd="10" destOrd="0" presId="urn:microsoft.com/office/officeart/2005/8/layout/list1"/>
    <dgm:cxn modelId="{B1CD37AE-E3D6-4A6C-920C-3C0E5A10FD97}" type="presParOf" srcId="{325EEC4F-1599-47DF-9038-985762EA681A}" destId="{B6ECB55F-49E5-40EC-9CB4-E82E64A13C01}" srcOrd="11" destOrd="0" presId="urn:microsoft.com/office/officeart/2005/8/layout/list1"/>
    <dgm:cxn modelId="{EA474F34-8A3E-451E-8F84-3790DE116199}" type="presParOf" srcId="{325EEC4F-1599-47DF-9038-985762EA681A}" destId="{66794804-7082-4AC0-B759-36ABA51B26C4}" srcOrd="12" destOrd="0" presId="urn:microsoft.com/office/officeart/2005/8/layout/list1"/>
    <dgm:cxn modelId="{4FA686A7-6489-4B5B-B893-2540E22FDA17}" type="presParOf" srcId="{66794804-7082-4AC0-B759-36ABA51B26C4}" destId="{529F775A-05CC-40CC-9E1C-8D4F3BFD234A}" srcOrd="0" destOrd="0" presId="urn:microsoft.com/office/officeart/2005/8/layout/list1"/>
    <dgm:cxn modelId="{8FF9BC08-381A-4A46-8CBD-5CE556558137}" type="presParOf" srcId="{66794804-7082-4AC0-B759-36ABA51B26C4}" destId="{A5FDADD3-163F-4F98-8D40-45C19A3E8B90}" srcOrd="1" destOrd="0" presId="urn:microsoft.com/office/officeart/2005/8/layout/list1"/>
    <dgm:cxn modelId="{56433ACD-6ABA-42DE-98B2-17C16945F887}" type="presParOf" srcId="{325EEC4F-1599-47DF-9038-985762EA681A}" destId="{1BB1A0ED-CD3C-43C6-BB2F-1981C9577C50}" srcOrd="13" destOrd="0" presId="urn:microsoft.com/office/officeart/2005/8/layout/list1"/>
    <dgm:cxn modelId="{DF7ADA1D-5F1B-4CA4-9451-D26F1DDBE1CC}" type="presParOf" srcId="{325EEC4F-1599-47DF-9038-985762EA681A}" destId="{9708A218-70C9-478B-BCE5-D348CC83938C}" srcOrd="14" destOrd="0" presId="urn:microsoft.com/office/officeart/2005/8/layout/list1"/>
    <dgm:cxn modelId="{FA468766-B1B5-4D1A-8B12-698AA6FA89E4}" type="presParOf" srcId="{325EEC4F-1599-47DF-9038-985762EA681A}" destId="{C5F9D7F0-CCB7-4BE6-927C-8E19CAF82942}" srcOrd="15" destOrd="0" presId="urn:microsoft.com/office/officeart/2005/8/layout/list1"/>
    <dgm:cxn modelId="{369D7CA3-C8B4-4363-AF38-7152438CB003}" type="presParOf" srcId="{325EEC4F-1599-47DF-9038-985762EA681A}" destId="{3854B4EF-C3EE-4BB4-B1FE-9769C9C38E58}" srcOrd="16" destOrd="0" presId="urn:microsoft.com/office/officeart/2005/8/layout/list1"/>
    <dgm:cxn modelId="{B6EF3DC6-6801-44EB-9673-B382876C3256}" type="presParOf" srcId="{3854B4EF-C3EE-4BB4-B1FE-9769C9C38E58}" destId="{B5B09DA9-A8F1-48D2-B572-BBAB12EED729}" srcOrd="0" destOrd="0" presId="urn:microsoft.com/office/officeart/2005/8/layout/list1"/>
    <dgm:cxn modelId="{0AB9B811-BAD7-463C-A149-B5D3BDA52DB9}" type="presParOf" srcId="{3854B4EF-C3EE-4BB4-B1FE-9769C9C38E58}" destId="{06D31211-FFB8-45E3-8C47-2EAF9ED51D2D}" srcOrd="1" destOrd="0" presId="urn:microsoft.com/office/officeart/2005/8/layout/list1"/>
    <dgm:cxn modelId="{6B009D36-2248-4450-B0A0-D9F2785DA97F}" type="presParOf" srcId="{325EEC4F-1599-47DF-9038-985762EA681A}" destId="{87437DF3-6F9A-4C50-A950-5720EFE01CBF}" srcOrd="17" destOrd="0" presId="urn:microsoft.com/office/officeart/2005/8/layout/list1"/>
    <dgm:cxn modelId="{112796D5-236A-4637-9C8D-250B0B4A8E6F}" type="presParOf" srcId="{325EEC4F-1599-47DF-9038-985762EA681A}" destId="{D753D06B-0708-4EB5-A90A-74B729FC08D5}" srcOrd="18" destOrd="0" presId="urn:microsoft.com/office/officeart/2005/8/layout/list1"/>
  </dgm:cxnLst>
  <dgm:bg>
    <a:solidFill>
      <a:schemeClr val="bg2"/>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B654BB-0843-41A9-ABCF-6D533150DB17}"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tr-TR"/>
        </a:p>
      </dgm:t>
    </dgm:pt>
    <dgm:pt modelId="{D4EA85F5-7F6D-44DC-BA12-E570090D80FE}">
      <dgm:prSet phldrT="[Metin]" custT="1"/>
      <dgm:spPr/>
      <dgm:t>
        <a:bodyPr/>
        <a:lstStyle/>
        <a:p>
          <a:r>
            <a:rPr lang="tr-TR" sz="2000" b="1" dirty="0" smtClean="0"/>
            <a:t>Analitik düşünme (rasyonel, mantıksal düşünme, </a:t>
          </a:r>
          <a:r>
            <a:rPr lang="tr-TR" sz="2000" b="1" dirty="0" err="1" smtClean="0"/>
            <a:t>argümantasyon</a:t>
          </a:r>
          <a:r>
            <a:rPr lang="tr-TR" sz="2000" b="1" dirty="0" smtClean="0"/>
            <a:t> ve temellendirme),</a:t>
          </a:r>
          <a:endParaRPr lang="tr-TR" sz="2000" dirty="0"/>
        </a:p>
      </dgm:t>
    </dgm:pt>
    <dgm:pt modelId="{BCD32338-C1CB-407D-87DF-610BE1FEB907}" type="parTrans" cxnId="{F7F83FA1-B85A-4FB2-A340-21EEDA8FC3D0}">
      <dgm:prSet/>
      <dgm:spPr/>
      <dgm:t>
        <a:bodyPr/>
        <a:lstStyle/>
        <a:p>
          <a:endParaRPr lang="tr-TR"/>
        </a:p>
      </dgm:t>
    </dgm:pt>
    <dgm:pt modelId="{4E248A32-7B50-4819-ADF9-5BC913594DF6}" type="sibTrans" cxnId="{F7F83FA1-B85A-4FB2-A340-21EEDA8FC3D0}">
      <dgm:prSet/>
      <dgm:spPr/>
      <dgm:t>
        <a:bodyPr/>
        <a:lstStyle/>
        <a:p>
          <a:endParaRPr lang="tr-TR"/>
        </a:p>
      </dgm:t>
    </dgm:pt>
    <dgm:pt modelId="{CAEAD046-BAFA-4783-BA88-A5D8BBED4D5A}">
      <dgm:prSet phldrT="[Metin]" custT="1"/>
      <dgm:spPr/>
      <dgm:t>
        <a:bodyPr/>
        <a:lstStyle/>
        <a:p>
          <a:r>
            <a:rPr lang="tr-TR" sz="2000" b="1" dirty="0" smtClean="0"/>
            <a:t>Yorum (</a:t>
          </a:r>
          <a:r>
            <a:rPr lang="tr-TR" sz="2000" b="1" dirty="0" err="1" smtClean="0"/>
            <a:t>hermeneutik</a:t>
          </a:r>
          <a:r>
            <a:rPr lang="tr-TR" sz="2000" b="1" dirty="0" smtClean="0"/>
            <a:t>) bilgisi,</a:t>
          </a:r>
          <a:endParaRPr lang="tr-TR" sz="2000" dirty="0"/>
        </a:p>
      </dgm:t>
    </dgm:pt>
    <dgm:pt modelId="{77C0A606-FFC0-4589-974E-0EDA289DA240}" type="parTrans" cxnId="{FE80C358-F9A6-496B-8C82-EBBDC9FB19D8}">
      <dgm:prSet/>
      <dgm:spPr/>
      <dgm:t>
        <a:bodyPr/>
        <a:lstStyle/>
        <a:p>
          <a:endParaRPr lang="tr-TR"/>
        </a:p>
      </dgm:t>
    </dgm:pt>
    <dgm:pt modelId="{3D823035-F614-4761-853E-260C5932C7D3}" type="sibTrans" cxnId="{FE80C358-F9A6-496B-8C82-EBBDC9FB19D8}">
      <dgm:prSet/>
      <dgm:spPr/>
      <dgm:t>
        <a:bodyPr/>
        <a:lstStyle/>
        <a:p>
          <a:endParaRPr lang="tr-TR"/>
        </a:p>
      </dgm:t>
    </dgm:pt>
    <dgm:pt modelId="{BB6ED116-45B4-4E96-9DE6-7D8ACCC354BE}">
      <dgm:prSet phldrT="[Metin]" custT="1"/>
      <dgm:spPr/>
      <dgm:t>
        <a:bodyPr/>
        <a:lstStyle/>
        <a:p>
          <a:r>
            <a:rPr lang="tr-TR" sz="2000" b="1" dirty="0" smtClean="0"/>
            <a:t>Disiplinler arası ilişki kurma,</a:t>
          </a:r>
          <a:endParaRPr lang="tr-TR" sz="2000" dirty="0"/>
        </a:p>
      </dgm:t>
    </dgm:pt>
    <dgm:pt modelId="{81A65FA2-34DD-4E46-9FA7-E5E323FD77A7}" type="parTrans" cxnId="{9A9181C4-8BB2-44A6-8685-6AFDA947D0EC}">
      <dgm:prSet/>
      <dgm:spPr/>
      <dgm:t>
        <a:bodyPr/>
        <a:lstStyle/>
        <a:p>
          <a:endParaRPr lang="tr-TR"/>
        </a:p>
      </dgm:t>
    </dgm:pt>
    <dgm:pt modelId="{78B07F2F-6890-47F8-9A49-639C8EAC4F9D}" type="sibTrans" cxnId="{9A9181C4-8BB2-44A6-8685-6AFDA947D0EC}">
      <dgm:prSet/>
      <dgm:spPr/>
      <dgm:t>
        <a:bodyPr/>
        <a:lstStyle/>
        <a:p>
          <a:endParaRPr lang="tr-TR"/>
        </a:p>
      </dgm:t>
    </dgm:pt>
    <dgm:pt modelId="{D8F8A1E7-FCC7-48C1-A38B-FE1EE02BCA87}">
      <dgm:prSet custT="1"/>
      <dgm:spPr/>
      <dgm:t>
        <a:bodyPr/>
        <a:lstStyle/>
        <a:p>
          <a:r>
            <a:rPr lang="tr-TR" sz="2000" b="1" dirty="0" smtClean="0"/>
            <a:t>Diyalektik akıl yürütme,</a:t>
          </a:r>
          <a:endParaRPr lang="tr-TR" sz="2000" b="1" dirty="0"/>
        </a:p>
      </dgm:t>
    </dgm:pt>
    <dgm:pt modelId="{35413DF6-D034-497D-9347-F0F1A852DA54}" type="parTrans" cxnId="{381C30C0-F629-4AFF-BB7F-3A025FCC104A}">
      <dgm:prSet/>
      <dgm:spPr/>
      <dgm:t>
        <a:bodyPr/>
        <a:lstStyle/>
        <a:p>
          <a:endParaRPr lang="tr-TR"/>
        </a:p>
      </dgm:t>
    </dgm:pt>
    <dgm:pt modelId="{1D031582-F66D-4634-BD65-022071290858}" type="sibTrans" cxnId="{381C30C0-F629-4AFF-BB7F-3A025FCC104A}">
      <dgm:prSet/>
      <dgm:spPr/>
      <dgm:t>
        <a:bodyPr/>
        <a:lstStyle/>
        <a:p>
          <a:endParaRPr lang="tr-TR"/>
        </a:p>
      </dgm:t>
    </dgm:pt>
    <dgm:pt modelId="{4007AC83-3E01-4E69-BAED-5E4649E13D51}">
      <dgm:prSet custT="1"/>
      <dgm:spPr/>
      <dgm:t>
        <a:bodyPr/>
        <a:lstStyle/>
        <a:p>
          <a:r>
            <a:rPr lang="tr-TR" sz="2000" b="1" dirty="0" smtClean="0"/>
            <a:t>Güncelle ilişkilendirme,</a:t>
          </a:r>
        </a:p>
      </dgm:t>
    </dgm:pt>
    <dgm:pt modelId="{F8F80BC5-384A-40E1-8B5E-E9843CDE1F22}" type="parTrans" cxnId="{1219F2F8-B248-4231-8E04-3E9D26E930FC}">
      <dgm:prSet/>
      <dgm:spPr/>
      <dgm:t>
        <a:bodyPr/>
        <a:lstStyle/>
        <a:p>
          <a:endParaRPr lang="tr-TR"/>
        </a:p>
      </dgm:t>
    </dgm:pt>
    <dgm:pt modelId="{DB58E918-97D6-414A-84B2-A94EC746C5F9}" type="sibTrans" cxnId="{1219F2F8-B248-4231-8E04-3E9D26E930FC}">
      <dgm:prSet/>
      <dgm:spPr/>
      <dgm:t>
        <a:bodyPr/>
        <a:lstStyle/>
        <a:p>
          <a:endParaRPr lang="tr-TR"/>
        </a:p>
      </dgm:t>
    </dgm:pt>
    <dgm:pt modelId="{325EEC4F-1599-47DF-9038-985762EA681A}" type="pres">
      <dgm:prSet presAssocID="{48B654BB-0843-41A9-ABCF-6D533150DB17}" presName="linear" presStyleCnt="0">
        <dgm:presLayoutVars>
          <dgm:dir/>
          <dgm:animLvl val="lvl"/>
          <dgm:resizeHandles val="exact"/>
        </dgm:presLayoutVars>
      </dgm:prSet>
      <dgm:spPr/>
      <dgm:t>
        <a:bodyPr/>
        <a:lstStyle/>
        <a:p>
          <a:endParaRPr lang="tr-TR"/>
        </a:p>
      </dgm:t>
    </dgm:pt>
    <dgm:pt modelId="{29979D63-FC11-4A73-91F0-B4AF020B20EC}" type="pres">
      <dgm:prSet presAssocID="{D4EA85F5-7F6D-44DC-BA12-E570090D80FE}" presName="parentLin" presStyleCnt="0"/>
      <dgm:spPr/>
      <dgm:t>
        <a:bodyPr/>
        <a:lstStyle/>
        <a:p>
          <a:endParaRPr lang="tr-TR"/>
        </a:p>
      </dgm:t>
    </dgm:pt>
    <dgm:pt modelId="{4F7EA439-1B73-4838-854B-E16A1907F75E}" type="pres">
      <dgm:prSet presAssocID="{D4EA85F5-7F6D-44DC-BA12-E570090D80FE}" presName="parentLeftMargin" presStyleLbl="node1" presStyleIdx="0" presStyleCnt="5"/>
      <dgm:spPr/>
      <dgm:t>
        <a:bodyPr/>
        <a:lstStyle/>
        <a:p>
          <a:endParaRPr lang="tr-TR"/>
        </a:p>
      </dgm:t>
    </dgm:pt>
    <dgm:pt modelId="{C9A4E946-9896-4438-9911-62253A10E745}" type="pres">
      <dgm:prSet presAssocID="{D4EA85F5-7F6D-44DC-BA12-E570090D80FE}" presName="parentText" presStyleLbl="node1" presStyleIdx="0" presStyleCnt="5">
        <dgm:presLayoutVars>
          <dgm:chMax val="0"/>
          <dgm:bulletEnabled val="1"/>
        </dgm:presLayoutVars>
      </dgm:prSet>
      <dgm:spPr/>
      <dgm:t>
        <a:bodyPr/>
        <a:lstStyle/>
        <a:p>
          <a:endParaRPr lang="tr-TR"/>
        </a:p>
      </dgm:t>
    </dgm:pt>
    <dgm:pt modelId="{61516CEC-8330-4262-B16D-36AC563A5BAC}" type="pres">
      <dgm:prSet presAssocID="{D4EA85F5-7F6D-44DC-BA12-E570090D80FE}" presName="negativeSpace" presStyleCnt="0"/>
      <dgm:spPr/>
      <dgm:t>
        <a:bodyPr/>
        <a:lstStyle/>
        <a:p>
          <a:endParaRPr lang="tr-TR"/>
        </a:p>
      </dgm:t>
    </dgm:pt>
    <dgm:pt modelId="{B2B6BF73-3A99-4603-A225-0689D00B8108}" type="pres">
      <dgm:prSet presAssocID="{D4EA85F5-7F6D-44DC-BA12-E570090D80FE}" presName="childText" presStyleLbl="conFgAcc1" presStyleIdx="0" presStyleCnt="5">
        <dgm:presLayoutVars>
          <dgm:bulletEnabled val="1"/>
        </dgm:presLayoutVars>
      </dgm:prSet>
      <dgm:spPr/>
      <dgm:t>
        <a:bodyPr/>
        <a:lstStyle/>
        <a:p>
          <a:endParaRPr lang="tr-TR"/>
        </a:p>
      </dgm:t>
    </dgm:pt>
    <dgm:pt modelId="{E419FCC0-68B9-4149-BECC-30082C57DFA3}" type="pres">
      <dgm:prSet presAssocID="{4E248A32-7B50-4819-ADF9-5BC913594DF6}" presName="spaceBetweenRectangles" presStyleCnt="0"/>
      <dgm:spPr/>
      <dgm:t>
        <a:bodyPr/>
        <a:lstStyle/>
        <a:p>
          <a:endParaRPr lang="tr-TR"/>
        </a:p>
      </dgm:t>
    </dgm:pt>
    <dgm:pt modelId="{A7B01D98-6B0B-4AA9-8964-1B5030A989F6}" type="pres">
      <dgm:prSet presAssocID="{CAEAD046-BAFA-4783-BA88-A5D8BBED4D5A}" presName="parentLin" presStyleCnt="0"/>
      <dgm:spPr/>
      <dgm:t>
        <a:bodyPr/>
        <a:lstStyle/>
        <a:p>
          <a:endParaRPr lang="tr-TR"/>
        </a:p>
      </dgm:t>
    </dgm:pt>
    <dgm:pt modelId="{BFCB9A5A-3233-4913-9B6D-5D6C2C80639D}" type="pres">
      <dgm:prSet presAssocID="{CAEAD046-BAFA-4783-BA88-A5D8BBED4D5A}" presName="parentLeftMargin" presStyleLbl="node1" presStyleIdx="0" presStyleCnt="5"/>
      <dgm:spPr/>
      <dgm:t>
        <a:bodyPr/>
        <a:lstStyle/>
        <a:p>
          <a:endParaRPr lang="tr-TR"/>
        </a:p>
      </dgm:t>
    </dgm:pt>
    <dgm:pt modelId="{8C645EFA-708B-429F-AEE4-9CAB91F5ED97}" type="pres">
      <dgm:prSet presAssocID="{CAEAD046-BAFA-4783-BA88-A5D8BBED4D5A}" presName="parentText" presStyleLbl="node1" presStyleIdx="1" presStyleCnt="5">
        <dgm:presLayoutVars>
          <dgm:chMax val="0"/>
          <dgm:bulletEnabled val="1"/>
        </dgm:presLayoutVars>
      </dgm:prSet>
      <dgm:spPr/>
      <dgm:t>
        <a:bodyPr/>
        <a:lstStyle/>
        <a:p>
          <a:endParaRPr lang="tr-TR"/>
        </a:p>
      </dgm:t>
    </dgm:pt>
    <dgm:pt modelId="{8358C6F3-D310-4DD1-865A-248F312A4BFD}" type="pres">
      <dgm:prSet presAssocID="{CAEAD046-BAFA-4783-BA88-A5D8BBED4D5A}" presName="negativeSpace" presStyleCnt="0"/>
      <dgm:spPr/>
      <dgm:t>
        <a:bodyPr/>
        <a:lstStyle/>
        <a:p>
          <a:endParaRPr lang="tr-TR"/>
        </a:p>
      </dgm:t>
    </dgm:pt>
    <dgm:pt modelId="{102C99CC-9F4E-4BEF-9E88-08E895C556A1}" type="pres">
      <dgm:prSet presAssocID="{CAEAD046-BAFA-4783-BA88-A5D8BBED4D5A}" presName="childText" presStyleLbl="conFgAcc1" presStyleIdx="1" presStyleCnt="5">
        <dgm:presLayoutVars>
          <dgm:bulletEnabled val="1"/>
        </dgm:presLayoutVars>
      </dgm:prSet>
      <dgm:spPr/>
      <dgm:t>
        <a:bodyPr/>
        <a:lstStyle/>
        <a:p>
          <a:endParaRPr lang="tr-TR"/>
        </a:p>
      </dgm:t>
    </dgm:pt>
    <dgm:pt modelId="{5CC4E573-95F6-4BFB-9257-267D2EF21358}" type="pres">
      <dgm:prSet presAssocID="{3D823035-F614-4761-853E-260C5932C7D3}" presName="spaceBetweenRectangles" presStyleCnt="0"/>
      <dgm:spPr/>
      <dgm:t>
        <a:bodyPr/>
        <a:lstStyle/>
        <a:p>
          <a:endParaRPr lang="tr-TR"/>
        </a:p>
      </dgm:t>
    </dgm:pt>
    <dgm:pt modelId="{82E76DA4-2DD1-49DA-BEAB-A8DD7E6A3CBA}" type="pres">
      <dgm:prSet presAssocID="{D8F8A1E7-FCC7-48C1-A38B-FE1EE02BCA87}" presName="parentLin" presStyleCnt="0"/>
      <dgm:spPr/>
      <dgm:t>
        <a:bodyPr/>
        <a:lstStyle/>
        <a:p>
          <a:endParaRPr lang="tr-TR"/>
        </a:p>
      </dgm:t>
    </dgm:pt>
    <dgm:pt modelId="{EA88931F-041B-4192-A23D-7C0951FF09AB}" type="pres">
      <dgm:prSet presAssocID="{D8F8A1E7-FCC7-48C1-A38B-FE1EE02BCA87}" presName="parentLeftMargin" presStyleLbl="node1" presStyleIdx="1" presStyleCnt="5"/>
      <dgm:spPr/>
      <dgm:t>
        <a:bodyPr/>
        <a:lstStyle/>
        <a:p>
          <a:endParaRPr lang="tr-TR"/>
        </a:p>
      </dgm:t>
    </dgm:pt>
    <dgm:pt modelId="{FEBBF937-DFEB-4CA0-A654-EE00AB054C3C}" type="pres">
      <dgm:prSet presAssocID="{D8F8A1E7-FCC7-48C1-A38B-FE1EE02BCA87}" presName="parentText" presStyleLbl="node1" presStyleIdx="2" presStyleCnt="5" custLinFactNeighborX="13433" custLinFactNeighborY="-7113">
        <dgm:presLayoutVars>
          <dgm:chMax val="0"/>
          <dgm:bulletEnabled val="1"/>
        </dgm:presLayoutVars>
      </dgm:prSet>
      <dgm:spPr/>
      <dgm:t>
        <a:bodyPr/>
        <a:lstStyle/>
        <a:p>
          <a:endParaRPr lang="tr-TR"/>
        </a:p>
      </dgm:t>
    </dgm:pt>
    <dgm:pt modelId="{97C6388F-D09D-43D1-8CA8-A8B9E03AABA3}" type="pres">
      <dgm:prSet presAssocID="{D8F8A1E7-FCC7-48C1-A38B-FE1EE02BCA87}" presName="negativeSpace" presStyleCnt="0"/>
      <dgm:spPr/>
      <dgm:t>
        <a:bodyPr/>
        <a:lstStyle/>
        <a:p>
          <a:endParaRPr lang="tr-TR"/>
        </a:p>
      </dgm:t>
    </dgm:pt>
    <dgm:pt modelId="{C8ADD6DA-7B87-4467-96AC-31018C3F9A86}" type="pres">
      <dgm:prSet presAssocID="{D8F8A1E7-FCC7-48C1-A38B-FE1EE02BCA87}" presName="childText" presStyleLbl="conFgAcc1" presStyleIdx="2" presStyleCnt="5">
        <dgm:presLayoutVars>
          <dgm:bulletEnabled val="1"/>
        </dgm:presLayoutVars>
      </dgm:prSet>
      <dgm:spPr/>
      <dgm:t>
        <a:bodyPr/>
        <a:lstStyle/>
        <a:p>
          <a:endParaRPr lang="tr-TR"/>
        </a:p>
      </dgm:t>
    </dgm:pt>
    <dgm:pt modelId="{B6ECB55F-49E5-40EC-9CB4-E82E64A13C01}" type="pres">
      <dgm:prSet presAssocID="{1D031582-F66D-4634-BD65-022071290858}" presName="spaceBetweenRectangles" presStyleCnt="0"/>
      <dgm:spPr/>
      <dgm:t>
        <a:bodyPr/>
        <a:lstStyle/>
        <a:p>
          <a:endParaRPr lang="tr-TR"/>
        </a:p>
      </dgm:t>
    </dgm:pt>
    <dgm:pt modelId="{66794804-7082-4AC0-B759-36ABA51B26C4}" type="pres">
      <dgm:prSet presAssocID="{BB6ED116-45B4-4E96-9DE6-7D8ACCC354BE}" presName="parentLin" presStyleCnt="0"/>
      <dgm:spPr/>
      <dgm:t>
        <a:bodyPr/>
        <a:lstStyle/>
        <a:p>
          <a:endParaRPr lang="tr-TR"/>
        </a:p>
      </dgm:t>
    </dgm:pt>
    <dgm:pt modelId="{529F775A-05CC-40CC-9E1C-8D4F3BFD234A}" type="pres">
      <dgm:prSet presAssocID="{BB6ED116-45B4-4E96-9DE6-7D8ACCC354BE}" presName="parentLeftMargin" presStyleLbl="node1" presStyleIdx="2" presStyleCnt="5"/>
      <dgm:spPr/>
      <dgm:t>
        <a:bodyPr/>
        <a:lstStyle/>
        <a:p>
          <a:endParaRPr lang="tr-TR"/>
        </a:p>
      </dgm:t>
    </dgm:pt>
    <dgm:pt modelId="{A5FDADD3-163F-4F98-8D40-45C19A3E8B90}" type="pres">
      <dgm:prSet presAssocID="{BB6ED116-45B4-4E96-9DE6-7D8ACCC354BE}" presName="parentText" presStyleLbl="node1" presStyleIdx="3" presStyleCnt="5">
        <dgm:presLayoutVars>
          <dgm:chMax val="0"/>
          <dgm:bulletEnabled val="1"/>
        </dgm:presLayoutVars>
      </dgm:prSet>
      <dgm:spPr/>
      <dgm:t>
        <a:bodyPr/>
        <a:lstStyle/>
        <a:p>
          <a:endParaRPr lang="tr-TR"/>
        </a:p>
      </dgm:t>
    </dgm:pt>
    <dgm:pt modelId="{1BB1A0ED-CD3C-43C6-BB2F-1981C9577C50}" type="pres">
      <dgm:prSet presAssocID="{BB6ED116-45B4-4E96-9DE6-7D8ACCC354BE}" presName="negativeSpace" presStyleCnt="0"/>
      <dgm:spPr/>
      <dgm:t>
        <a:bodyPr/>
        <a:lstStyle/>
        <a:p>
          <a:endParaRPr lang="tr-TR"/>
        </a:p>
      </dgm:t>
    </dgm:pt>
    <dgm:pt modelId="{9708A218-70C9-478B-BCE5-D348CC83938C}" type="pres">
      <dgm:prSet presAssocID="{BB6ED116-45B4-4E96-9DE6-7D8ACCC354BE}" presName="childText" presStyleLbl="conFgAcc1" presStyleIdx="3" presStyleCnt="5">
        <dgm:presLayoutVars>
          <dgm:bulletEnabled val="1"/>
        </dgm:presLayoutVars>
      </dgm:prSet>
      <dgm:spPr/>
      <dgm:t>
        <a:bodyPr/>
        <a:lstStyle/>
        <a:p>
          <a:endParaRPr lang="tr-TR"/>
        </a:p>
      </dgm:t>
    </dgm:pt>
    <dgm:pt modelId="{C5F9D7F0-CCB7-4BE6-927C-8E19CAF82942}" type="pres">
      <dgm:prSet presAssocID="{78B07F2F-6890-47F8-9A49-639C8EAC4F9D}" presName="spaceBetweenRectangles" presStyleCnt="0"/>
      <dgm:spPr/>
      <dgm:t>
        <a:bodyPr/>
        <a:lstStyle/>
        <a:p>
          <a:endParaRPr lang="tr-TR"/>
        </a:p>
      </dgm:t>
    </dgm:pt>
    <dgm:pt modelId="{3854B4EF-C3EE-4BB4-B1FE-9769C9C38E58}" type="pres">
      <dgm:prSet presAssocID="{4007AC83-3E01-4E69-BAED-5E4649E13D51}" presName="parentLin" presStyleCnt="0"/>
      <dgm:spPr/>
      <dgm:t>
        <a:bodyPr/>
        <a:lstStyle/>
        <a:p>
          <a:endParaRPr lang="tr-TR"/>
        </a:p>
      </dgm:t>
    </dgm:pt>
    <dgm:pt modelId="{B5B09DA9-A8F1-48D2-B572-BBAB12EED729}" type="pres">
      <dgm:prSet presAssocID="{4007AC83-3E01-4E69-BAED-5E4649E13D51}" presName="parentLeftMargin" presStyleLbl="node1" presStyleIdx="3" presStyleCnt="5"/>
      <dgm:spPr/>
      <dgm:t>
        <a:bodyPr/>
        <a:lstStyle/>
        <a:p>
          <a:endParaRPr lang="tr-TR"/>
        </a:p>
      </dgm:t>
    </dgm:pt>
    <dgm:pt modelId="{06D31211-FFB8-45E3-8C47-2EAF9ED51D2D}" type="pres">
      <dgm:prSet presAssocID="{4007AC83-3E01-4E69-BAED-5E4649E13D51}" presName="parentText" presStyleLbl="node1" presStyleIdx="4" presStyleCnt="5">
        <dgm:presLayoutVars>
          <dgm:chMax val="0"/>
          <dgm:bulletEnabled val="1"/>
        </dgm:presLayoutVars>
      </dgm:prSet>
      <dgm:spPr/>
      <dgm:t>
        <a:bodyPr/>
        <a:lstStyle/>
        <a:p>
          <a:endParaRPr lang="tr-TR"/>
        </a:p>
      </dgm:t>
    </dgm:pt>
    <dgm:pt modelId="{87437DF3-6F9A-4C50-A950-5720EFE01CBF}" type="pres">
      <dgm:prSet presAssocID="{4007AC83-3E01-4E69-BAED-5E4649E13D51}" presName="negativeSpace" presStyleCnt="0"/>
      <dgm:spPr/>
      <dgm:t>
        <a:bodyPr/>
        <a:lstStyle/>
        <a:p>
          <a:endParaRPr lang="tr-TR"/>
        </a:p>
      </dgm:t>
    </dgm:pt>
    <dgm:pt modelId="{D753D06B-0708-4EB5-A90A-74B729FC08D5}" type="pres">
      <dgm:prSet presAssocID="{4007AC83-3E01-4E69-BAED-5E4649E13D51}" presName="childText" presStyleLbl="conFgAcc1" presStyleIdx="4" presStyleCnt="5">
        <dgm:presLayoutVars>
          <dgm:bulletEnabled val="1"/>
        </dgm:presLayoutVars>
      </dgm:prSet>
      <dgm:spPr/>
      <dgm:t>
        <a:bodyPr/>
        <a:lstStyle/>
        <a:p>
          <a:endParaRPr lang="tr-TR"/>
        </a:p>
      </dgm:t>
    </dgm:pt>
  </dgm:ptLst>
  <dgm:cxnLst>
    <dgm:cxn modelId="{FE80C358-F9A6-496B-8C82-EBBDC9FB19D8}" srcId="{48B654BB-0843-41A9-ABCF-6D533150DB17}" destId="{CAEAD046-BAFA-4783-BA88-A5D8BBED4D5A}" srcOrd="1" destOrd="0" parTransId="{77C0A606-FFC0-4589-974E-0EDA289DA240}" sibTransId="{3D823035-F614-4761-853E-260C5932C7D3}"/>
    <dgm:cxn modelId="{2455E56D-338A-40F8-8C17-D2F1A891D06E}" type="presOf" srcId="{D8F8A1E7-FCC7-48C1-A38B-FE1EE02BCA87}" destId="{EA88931F-041B-4192-A23D-7C0951FF09AB}" srcOrd="0" destOrd="0" presId="urn:microsoft.com/office/officeart/2005/8/layout/list1"/>
    <dgm:cxn modelId="{1678CAB7-DB62-4951-9935-BD6AC4BA2C1B}" type="presOf" srcId="{BB6ED116-45B4-4E96-9DE6-7D8ACCC354BE}" destId="{A5FDADD3-163F-4F98-8D40-45C19A3E8B90}" srcOrd="1" destOrd="0" presId="urn:microsoft.com/office/officeart/2005/8/layout/list1"/>
    <dgm:cxn modelId="{3F860F10-0ACA-4524-B8D6-5F486379D45F}" type="presOf" srcId="{4007AC83-3E01-4E69-BAED-5E4649E13D51}" destId="{06D31211-FFB8-45E3-8C47-2EAF9ED51D2D}" srcOrd="1" destOrd="0" presId="urn:microsoft.com/office/officeart/2005/8/layout/list1"/>
    <dgm:cxn modelId="{EB41B230-1EA4-47C6-B7DD-A8F4AEDE9CC5}" type="presOf" srcId="{CAEAD046-BAFA-4783-BA88-A5D8BBED4D5A}" destId="{8C645EFA-708B-429F-AEE4-9CAB91F5ED97}" srcOrd="1" destOrd="0" presId="urn:microsoft.com/office/officeart/2005/8/layout/list1"/>
    <dgm:cxn modelId="{1219F2F8-B248-4231-8E04-3E9D26E930FC}" srcId="{48B654BB-0843-41A9-ABCF-6D533150DB17}" destId="{4007AC83-3E01-4E69-BAED-5E4649E13D51}" srcOrd="4" destOrd="0" parTransId="{F8F80BC5-384A-40E1-8B5E-E9843CDE1F22}" sibTransId="{DB58E918-97D6-414A-84B2-A94EC746C5F9}"/>
    <dgm:cxn modelId="{97CC2B84-53A6-4FC6-A6ED-15C46E078326}" type="presOf" srcId="{48B654BB-0843-41A9-ABCF-6D533150DB17}" destId="{325EEC4F-1599-47DF-9038-985762EA681A}" srcOrd="0" destOrd="0" presId="urn:microsoft.com/office/officeart/2005/8/layout/list1"/>
    <dgm:cxn modelId="{9A9181C4-8BB2-44A6-8685-6AFDA947D0EC}" srcId="{48B654BB-0843-41A9-ABCF-6D533150DB17}" destId="{BB6ED116-45B4-4E96-9DE6-7D8ACCC354BE}" srcOrd="3" destOrd="0" parTransId="{81A65FA2-34DD-4E46-9FA7-E5E323FD77A7}" sibTransId="{78B07F2F-6890-47F8-9A49-639C8EAC4F9D}"/>
    <dgm:cxn modelId="{5B41B3F4-3FCE-41DE-9234-1EFFD167052F}" type="presOf" srcId="{D4EA85F5-7F6D-44DC-BA12-E570090D80FE}" destId="{C9A4E946-9896-4438-9911-62253A10E745}" srcOrd="1" destOrd="0" presId="urn:microsoft.com/office/officeart/2005/8/layout/list1"/>
    <dgm:cxn modelId="{381C30C0-F629-4AFF-BB7F-3A025FCC104A}" srcId="{48B654BB-0843-41A9-ABCF-6D533150DB17}" destId="{D8F8A1E7-FCC7-48C1-A38B-FE1EE02BCA87}" srcOrd="2" destOrd="0" parTransId="{35413DF6-D034-497D-9347-F0F1A852DA54}" sibTransId="{1D031582-F66D-4634-BD65-022071290858}"/>
    <dgm:cxn modelId="{222F2288-B9A2-4CB9-9A34-1014A5FA65D8}" type="presOf" srcId="{CAEAD046-BAFA-4783-BA88-A5D8BBED4D5A}" destId="{BFCB9A5A-3233-4913-9B6D-5D6C2C80639D}" srcOrd="0" destOrd="0" presId="urn:microsoft.com/office/officeart/2005/8/layout/list1"/>
    <dgm:cxn modelId="{A3D0F7B5-54D7-4455-8BE5-7A3FECEE72A0}" type="presOf" srcId="{D4EA85F5-7F6D-44DC-BA12-E570090D80FE}" destId="{4F7EA439-1B73-4838-854B-E16A1907F75E}" srcOrd="0" destOrd="0" presId="urn:microsoft.com/office/officeart/2005/8/layout/list1"/>
    <dgm:cxn modelId="{5E9ACDC6-2F70-4C3D-9671-4F4189911060}" type="presOf" srcId="{4007AC83-3E01-4E69-BAED-5E4649E13D51}" destId="{B5B09DA9-A8F1-48D2-B572-BBAB12EED729}" srcOrd="0" destOrd="0" presId="urn:microsoft.com/office/officeart/2005/8/layout/list1"/>
    <dgm:cxn modelId="{83A20806-B4B1-4E30-A712-D1CDD63DB76B}" type="presOf" srcId="{D8F8A1E7-FCC7-48C1-A38B-FE1EE02BCA87}" destId="{FEBBF937-DFEB-4CA0-A654-EE00AB054C3C}" srcOrd="1" destOrd="0" presId="urn:microsoft.com/office/officeart/2005/8/layout/list1"/>
    <dgm:cxn modelId="{461F558D-3DFA-43EA-BFAE-01DF9E3C7F1F}" type="presOf" srcId="{BB6ED116-45B4-4E96-9DE6-7D8ACCC354BE}" destId="{529F775A-05CC-40CC-9E1C-8D4F3BFD234A}" srcOrd="0" destOrd="0" presId="urn:microsoft.com/office/officeart/2005/8/layout/list1"/>
    <dgm:cxn modelId="{F7F83FA1-B85A-4FB2-A340-21EEDA8FC3D0}" srcId="{48B654BB-0843-41A9-ABCF-6D533150DB17}" destId="{D4EA85F5-7F6D-44DC-BA12-E570090D80FE}" srcOrd="0" destOrd="0" parTransId="{BCD32338-C1CB-407D-87DF-610BE1FEB907}" sibTransId="{4E248A32-7B50-4819-ADF9-5BC913594DF6}"/>
    <dgm:cxn modelId="{FEF0589D-2556-4A3F-824F-D08943240047}" type="presParOf" srcId="{325EEC4F-1599-47DF-9038-985762EA681A}" destId="{29979D63-FC11-4A73-91F0-B4AF020B20EC}" srcOrd="0" destOrd="0" presId="urn:microsoft.com/office/officeart/2005/8/layout/list1"/>
    <dgm:cxn modelId="{B61397E4-0F15-423D-93AC-D31F0DCE0851}" type="presParOf" srcId="{29979D63-FC11-4A73-91F0-B4AF020B20EC}" destId="{4F7EA439-1B73-4838-854B-E16A1907F75E}" srcOrd="0" destOrd="0" presId="urn:microsoft.com/office/officeart/2005/8/layout/list1"/>
    <dgm:cxn modelId="{2E374BC5-033E-4097-B7E4-E3C120CF8A0C}" type="presParOf" srcId="{29979D63-FC11-4A73-91F0-B4AF020B20EC}" destId="{C9A4E946-9896-4438-9911-62253A10E745}" srcOrd="1" destOrd="0" presId="urn:microsoft.com/office/officeart/2005/8/layout/list1"/>
    <dgm:cxn modelId="{7B2EF941-B024-4229-B98B-E9E702588F1D}" type="presParOf" srcId="{325EEC4F-1599-47DF-9038-985762EA681A}" destId="{61516CEC-8330-4262-B16D-36AC563A5BAC}" srcOrd="1" destOrd="0" presId="urn:microsoft.com/office/officeart/2005/8/layout/list1"/>
    <dgm:cxn modelId="{2286245E-40A0-4493-857C-07AAF15DBA8A}" type="presParOf" srcId="{325EEC4F-1599-47DF-9038-985762EA681A}" destId="{B2B6BF73-3A99-4603-A225-0689D00B8108}" srcOrd="2" destOrd="0" presId="urn:microsoft.com/office/officeart/2005/8/layout/list1"/>
    <dgm:cxn modelId="{69FE4C84-D936-4CF7-98B0-2D53C7EE7C49}" type="presParOf" srcId="{325EEC4F-1599-47DF-9038-985762EA681A}" destId="{E419FCC0-68B9-4149-BECC-30082C57DFA3}" srcOrd="3" destOrd="0" presId="urn:microsoft.com/office/officeart/2005/8/layout/list1"/>
    <dgm:cxn modelId="{FCCD1461-1BDB-4D4A-8779-D928E788F18F}" type="presParOf" srcId="{325EEC4F-1599-47DF-9038-985762EA681A}" destId="{A7B01D98-6B0B-4AA9-8964-1B5030A989F6}" srcOrd="4" destOrd="0" presId="urn:microsoft.com/office/officeart/2005/8/layout/list1"/>
    <dgm:cxn modelId="{DBACECA4-89FE-404F-A432-D96B9BC04C90}" type="presParOf" srcId="{A7B01D98-6B0B-4AA9-8964-1B5030A989F6}" destId="{BFCB9A5A-3233-4913-9B6D-5D6C2C80639D}" srcOrd="0" destOrd="0" presId="urn:microsoft.com/office/officeart/2005/8/layout/list1"/>
    <dgm:cxn modelId="{EDC0D208-0EB8-42D3-93FA-28C633C17DEF}" type="presParOf" srcId="{A7B01D98-6B0B-4AA9-8964-1B5030A989F6}" destId="{8C645EFA-708B-429F-AEE4-9CAB91F5ED97}" srcOrd="1" destOrd="0" presId="urn:microsoft.com/office/officeart/2005/8/layout/list1"/>
    <dgm:cxn modelId="{D039793E-17A6-42AC-B88E-EB7F717C5589}" type="presParOf" srcId="{325EEC4F-1599-47DF-9038-985762EA681A}" destId="{8358C6F3-D310-4DD1-865A-248F312A4BFD}" srcOrd="5" destOrd="0" presId="urn:microsoft.com/office/officeart/2005/8/layout/list1"/>
    <dgm:cxn modelId="{DBFDE578-D930-4669-915E-7120CAA9162C}" type="presParOf" srcId="{325EEC4F-1599-47DF-9038-985762EA681A}" destId="{102C99CC-9F4E-4BEF-9E88-08E895C556A1}" srcOrd="6" destOrd="0" presId="urn:microsoft.com/office/officeart/2005/8/layout/list1"/>
    <dgm:cxn modelId="{490B793F-B49C-4AF7-AA0D-DF63C51E4725}" type="presParOf" srcId="{325EEC4F-1599-47DF-9038-985762EA681A}" destId="{5CC4E573-95F6-4BFB-9257-267D2EF21358}" srcOrd="7" destOrd="0" presId="urn:microsoft.com/office/officeart/2005/8/layout/list1"/>
    <dgm:cxn modelId="{D4969F14-8426-43DA-8C8D-C51DDAC36612}" type="presParOf" srcId="{325EEC4F-1599-47DF-9038-985762EA681A}" destId="{82E76DA4-2DD1-49DA-BEAB-A8DD7E6A3CBA}" srcOrd="8" destOrd="0" presId="urn:microsoft.com/office/officeart/2005/8/layout/list1"/>
    <dgm:cxn modelId="{CAB253DC-6FFD-41EE-99E2-B53883E1B181}" type="presParOf" srcId="{82E76DA4-2DD1-49DA-BEAB-A8DD7E6A3CBA}" destId="{EA88931F-041B-4192-A23D-7C0951FF09AB}" srcOrd="0" destOrd="0" presId="urn:microsoft.com/office/officeart/2005/8/layout/list1"/>
    <dgm:cxn modelId="{8071B656-7470-493E-AAA1-ECF78872F7AD}" type="presParOf" srcId="{82E76DA4-2DD1-49DA-BEAB-A8DD7E6A3CBA}" destId="{FEBBF937-DFEB-4CA0-A654-EE00AB054C3C}" srcOrd="1" destOrd="0" presId="urn:microsoft.com/office/officeart/2005/8/layout/list1"/>
    <dgm:cxn modelId="{9BFFCA47-B731-47DE-9BB6-FD3F84A4ECEA}" type="presParOf" srcId="{325EEC4F-1599-47DF-9038-985762EA681A}" destId="{97C6388F-D09D-43D1-8CA8-A8B9E03AABA3}" srcOrd="9" destOrd="0" presId="urn:microsoft.com/office/officeart/2005/8/layout/list1"/>
    <dgm:cxn modelId="{3FCAAC52-C912-48E2-BAC1-6D79EF1385E2}" type="presParOf" srcId="{325EEC4F-1599-47DF-9038-985762EA681A}" destId="{C8ADD6DA-7B87-4467-96AC-31018C3F9A86}" srcOrd="10" destOrd="0" presId="urn:microsoft.com/office/officeart/2005/8/layout/list1"/>
    <dgm:cxn modelId="{867080E4-8119-44B4-A20B-56FC2BD726C3}" type="presParOf" srcId="{325EEC4F-1599-47DF-9038-985762EA681A}" destId="{B6ECB55F-49E5-40EC-9CB4-E82E64A13C01}" srcOrd="11" destOrd="0" presId="urn:microsoft.com/office/officeart/2005/8/layout/list1"/>
    <dgm:cxn modelId="{71E202F0-D018-4E0B-BA77-EA232544922E}" type="presParOf" srcId="{325EEC4F-1599-47DF-9038-985762EA681A}" destId="{66794804-7082-4AC0-B759-36ABA51B26C4}" srcOrd="12" destOrd="0" presId="urn:microsoft.com/office/officeart/2005/8/layout/list1"/>
    <dgm:cxn modelId="{D921916D-BBEF-417A-BB0D-286310944FA6}" type="presParOf" srcId="{66794804-7082-4AC0-B759-36ABA51B26C4}" destId="{529F775A-05CC-40CC-9E1C-8D4F3BFD234A}" srcOrd="0" destOrd="0" presId="urn:microsoft.com/office/officeart/2005/8/layout/list1"/>
    <dgm:cxn modelId="{3B65DF50-C456-4416-B835-A00AA1400916}" type="presParOf" srcId="{66794804-7082-4AC0-B759-36ABA51B26C4}" destId="{A5FDADD3-163F-4F98-8D40-45C19A3E8B90}" srcOrd="1" destOrd="0" presId="urn:microsoft.com/office/officeart/2005/8/layout/list1"/>
    <dgm:cxn modelId="{D039382A-C0BD-420D-A149-5C1C12052885}" type="presParOf" srcId="{325EEC4F-1599-47DF-9038-985762EA681A}" destId="{1BB1A0ED-CD3C-43C6-BB2F-1981C9577C50}" srcOrd="13" destOrd="0" presId="urn:microsoft.com/office/officeart/2005/8/layout/list1"/>
    <dgm:cxn modelId="{ADA2CAEC-9249-4286-ADA4-A36E5649C966}" type="presParOf" srcId="{325EEC4F-1599-47DF-9038-985762EA681A}" destId="{9708A218-70C9-478B-BCE5-D348CC83938C}" srcOrd="14" destOrd="0" presId="urn:microsoft.com/office/officeart/2005/8/layout/list1"/>
    <dgm:cxn modelId="{762BBB9B-ABE5-4B3A-BD41-F03C25F3A952}" type="presParOf" srcId="{325EEC4F-1599-47DF-9038-985762EA681A}" destId="{C5F9D7F0-CCB7-4BE6-927C-8E19CAF82942}" srcOrd="15" destOrd="0" presId="urn:microsoft.com/office/officeart/2005/8/layout/list1"/>
    <dgm:cxn modelId="{60198EDE-F3B7-4E01-8B73-8004E111C4C9}" type="presParOf" srcId="{325EEC4F-1599-47DF-9038-985762EA681A}" destId="{3854B4EF-C3EE-4BB4-B1FE-9769C9C38E58}" srcOrd="16" destOrd="0" presId="urn:microsoft.com/office/officeart/2005/8/layout/list1"/>
    <dgm:cxn modelId="{F63DC3C6-4586-4EBD-9E84-AD6F062342A6}" type="presParOf" srcId="{3854B4EF-C3EE-4BB4-B1FE-9769C9C38E58}" destId="{B5B09DA9-A8F1-48D2-B572-BBAB12EED729}" srcOrd="0" destOrd="0" presId="urn:microsoft.com/office/officeart/2005/8/layout/list1"/>
    <dgm:cxn modelId="{207580A4-9BDE-4187-BE30-E3E8CD88AA15}" type="presParOf" srcId="{3854B4EF-C3EE-4BB4-B1FE-9769C9C38E58}" destId="{06D31211-FFB8-45E3-8C47-2EAF9ED51D2D}" srcOrd="1" destOrd="0" presId="urn:microsoft.com/office/officeart/2005/8/layout/list1"/>
    <dgm:cxn modelId="{332BB355-16D4-4D36-9A5F-47AE63015515}" type="presParOf" srcId="{325EEC4F-1599-47DF-9038-985762EA681A}" destId="{87437DF3-6F9A-4C50-A950-5720EFE01CBF}" srcOrd="17" destOrd="0" presId="urn:microsoft.com/office/officeart/2005/8/layout/list1"/>
    <dgm:cxn modelId="{FDADEF3A-442C-4190-8DD5-185B46E9867C}" type="presParOf" srcId="{325EEC4F-1599-47DF-9038-985762EA681A}" destId="{D753D06B-0708-4EB5-A90A-74B729FC08D5}" srcOrd="18" destOrd="0" presId="urn:microsoft.com/office/officeart/2005/8/layout/list1"/>
  </dgm:cxnLst>
  <dgm:bg>
    <a:solidFill>
      <a:schemeClr val="bg2"/>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FF1ED-3065-4C7C-9D69-7C864CACE48E}" type="doc">
      <dgm:prSet loTypeId="urn:microsoft.com/office/officeart/2005/8/layout/radial6" loCatId="cycle" qsTypeId="urn:microsoft.com/office/officeart/2005/8/quickstyle/3d1" qsCatId="3D" csTypeId="urn:microsoft.com/office/officeart/2005/8/colors/accent2_1" csCatId="accent2" phldr="1"/>
      <dgm:spPr/>
      <dgm:t>
        <a:bodyPr/>
        <a:lstStyle/>
        <a:p>
          <a:endParaRPr lang="tr-TR"/>
        </a:p>
      </dgm:t>
    </dgm:pt>
    <dgm:pt modelId="{C258BDC3-7648-4BE5-B8D0-7CB19DA2A388}">
      <dgm:prSet phldrT="[Metin]"/>
      <dgm:spPr/>
      <dgm:t>
        <a:bodyPr/>
        <a:lstStyle/>
        <a:p>
          <a:r>
            <a:rPr lang="tr-TR" dirty="0" smtClean="0"/>
            <a:t>Program</a:t>
          </a:r>
          <a:endParaRPr lang="tr-TR" dirty="0"/>
        </a:p>
      </dgm:t>
    </dgm:pt>
    <dgm:pt modelId="{3230D327-61C6-410F-96DF-815F7F2EACF5}" type="parTrans" cxnId="{A5292BDD-AC18-4A5E-B1D2-26D24C1714A8}">
      <dgm:prSet/>
      <dgm:spPr/>
      <dgm:t>
        <a:bodyPr/>
        <a:lstStyle/>
        <a:p>
          <a:endParaRPr lang="tr-TR"/>
        </a:p>
      </dgm:t>
    </dgm:pt>
    <dgm:pt modelId="{F044C691-C56B-48F9-8E42-6E0349AB2CB0}" type="sibTrans" cxnId="{A5292BDD-AC18-4A5E-B1D2-26D24C1714A8}">
      <dgm:prSet/>
      <dgm:spPr/>
      <dgm:t>
        <a:bodyPr/>
        <a:lstStyle/>
        <a:p>
          <a:endParaRPr lang="tr-TR"/>
        </a:p>
      </dgm:t>
    </dgm:pt>
    <dgm:pt modelId="{5B0DBDCE-CF34-484C-AD9E-5510732607F3}">
      <dgm:prSet phldrT="[Metin]"/>
      <dgm:spPr/>
      <dgm:t>
        <a:bodyPr/>
        <a:lstStyle/>
        <a:p>
          <a:r>
            <a:rPr lang="tr-TR" dirty="0" smtClean="0"/>
            <a:t>Bilgi</a:t>
          </a:r>
          <a:endParaRPr lang="tr-TR" dirty="0"/>
        </a:p>
      </dgm:t>
    </dgm:pt>
    <dgm:pt modelId="{7819CEF3-C70B-48E6-8169-8FCEB16BF804}" type="parTrans" cxnId="{3D6CDF96-8428-4135-9AF6-5F1117D74BAC}">
      <dgm:prSet/>
      <dgm:spPr/>
      <dgm:t>
        <a:bodyPr/>
        <a:lstStyle/>
        <a:p>
          <a:endParaRPr lang="tr-TR"/>
        </a:p>
      </dgm:t>
    </dgm:pt>
    <dgm:pt modelId="{783A78C0-415C-4720-A05F-56B9AFEECDAD}" type="sibTrans" cxnId="{3D6CDF96-8428-4135-9AF6-5F1117D74BAC}">
      <dgm:prSet/>
      <dgm:spPr/>
      <dgm:t>
        <a:bodyPr/>
        <a:lstStyle/>
        <a:p>
          <a:endParaRPr lang="tr-TR"/>
        </a:p>
      </dgm:t>
    </dgm:pt>
    <dgm:pt modelId="{72919C69-6C3D-465D-A5F0-AD9B8355A50E}">
      <dgm:prSet phldrT="[Metin]"/>
      <dgm:spPr/>
      <dgm:t>
        <a:bodyPr/>
        <a:lstStyle/>
        <a:p>
          <a:r>
            <a:rPr lang="tr-TR" dirty="0" smtClean="0"/>
            <a:t>Değer</a:t>
          </a:r>
          <a:endParaRPr lang="tr-TR" dirty="0"/>
        </a:p>
      </dgm:t>
    </dgm:pt>
    <dgm:pt modelId="{5C16CE5D-0953-4B68-B141-EB4B234135E4}" type="parTrans" cxnId="{9F2103AF-7956-4993-BB21-F10EE559AC01}">
      <dgm:prSet/>
      <dgm:spPr/>
      <dgm:t>
        <a:bodyPr/>
        <a:lstStyle/>
        <a:p>
          <a:endParaRPr lang="tr-TR"/>
        </a:p>
      </dgm:t>
    </dgm:pt>
    <dgm:pt modelId="{4D86211B-0452-47CE-8A09-09683D337D9C}" type="sibTrans" cxnId="{9F2103AF-7956-4993-BB21-F10EE559AC01}">
      <dgm:prSet/>
      <dgm:spPr/>
      <dgm:t>
        <a:bodyPr/>
        <a:lstStyle/>
        <a:p>
          <a:endParaRPr lang="tr-TR"/>
        </a:p>
      </dgm:t>
    </dgm:pt>
    <dgm:pt modelId="{EA3C50C8-64BB-4C55-BA04-B615B8251A3A}">
      <dgm:prSet phldrT="[Metin]"/>
      <dgm:spPr/>
      <dgm:t>
        <a:bodyPr/>
        <a:lstStyle/>
        <a:p>
          <a:r>
            <a:rPr lang="tr-TR" dirty="0" smtClean="0"/>
            <a:t>Beceri</a:t>
          </a:r>
          <a:endParaRPr lang="tr-TR" dirty="0"/>
        </a:p>
      </dgm:t>
    </dgm:pt>
    <dgm:pt modelId="{5B8E672F-4194-46E2-AB04-6734D96E6853}" type="parTrans" cxnId="{5FB4ED2A-C2FD-41D9-BE81-3485C956085A}">
      <dgm:prSet/>
      <dgm:spPr/>
      <dgm:t>
        <a:bodyPr/>
        <a:lstStyle/>
        <a:p>
          <a:endParaRPr lang="tr-TR"/>
        </a:p>
      </dgm:t>
    </dgm:pt>
    <dgm:pt modelId="{A8900AC1-CDF6-4B38-A38D-A0C23D45F8D6}" type="sibTrans" cxnId="{5FB4ED2A-C2FD-41D9-BE81-3485C956085A}">
      <dgm:prSet/>
      <dgm:spPr/>
      <dgm:t>
        <a:bodyPr/>
        <a:lstStyle/>
        <a:p>
          <a:endParaRPr lang="tr-TR"/>
        </a:p>
      </dgm:t>
    </dgm:pt>
    <dgm:pt modelId="{89961E90-09DA-4B75-A151-1CB13721D60A}" type="pres">
      <dgm:prSet presAssocID="{73EFF1ED-3065-4C7C-9D69-7C864CACE48E}" presName="Name0" presStyleCnt="0">
        <dgm:presLayoutVars>
          <dgm:chMax val="1"/>
          <dgm:dir/>
          <dgm:animLvl val="ctr"/>
          <dgm:resizeHandles val="exact"/>
        </dgm:presLayoutVars>
      </dgm:prSet>
      <dgm:spPr/>
      <dgm:t>
        <a:bodyPr/>
        <a:lstStyle/>
        <a:p>
          <a:endParaRPr lang="tr-TR"/>
        </a:p>
      </dgm:t>
    </dgm:pt>
    <dgm:pt modelId="{B4921484-C3F0-4E29-8B17-1DC95F0A7155}" type="pres">
      <dgm:prSet presAssocID="{C258BDC3-7648-4BE5-B8D0-7CB19DA2A388}" presName="centerShape" presStyleLbl="node0" presStyleIdx="0" presStyleCnt="1"/>
      <dgm:spPr/>
      <dgm:t>
        <a:bodyPr/>
        <a:lstStyle/>
        <a:p>
          <a:endParaRPr lang="tr-TR"/>
        </a:p>
      </dgm:t>
    </dgm:pt>
    <dgm:pt modelId="{21AD4575-9A11-49DC-AC09-2600A7ECE74C}" type="pres">
      <dgm:prSet presAssocID="{5B0DBDCE-CF34-484C-AD9E-5510732607F3}" presName="node" presStyleLbl="node1" presStyleIdx="0" presStyleCnt="3">
        <dgm:presLayoutVars>
          <dgm:bulletEnabled val="1"/>
        </dgm:presLayoutVars>
      </dgm:prSet>
      <dgm:spPr/>
      <dgm:t>
        <a:bodyPr/>
        <a:lstStyle/>
        <a:p>
          <a:endParaRPr lang="tr-TR"/>
        </a:p>
      </dgm:t>
    </dgm:pt>
    <dgm:pt modelId="{E7922CAB-0B33-4CB8-B794-D336DEE9C8B4}" type="pres">
      <dgm:prSet presAssocID="{5B0DBDCE-CF34-484C-AD9E-5510732607F3}" presName="dummy" presStyleCnt="0"/>
      <dgm:spPr/>
      <dgm:t>
        <a:bodyPr/>
        <a:lstStyle/>
        <a:p>
          <a:endParaRPr lang="tr-TR"/>
        </a:p>
      </dgm:t>
    </dgm:pt>
    <dgm:pt modelId="{969BE994-2976-494F-B7C1-44CA644040F8}" type="pres">
      <dgm:prSet presAssocID="{783A78C0-415C-4720-A05F-56B9AFEECDAD}" presName="sibTrans" presStyleLbl="sibTrans2D1" presStyleIdx="0" presStyleCnt="3"/>
      <dgm:spPr/>
      <dgm:t>
        <a:bodyPr/>
        <a:lstStyle/>
        <a:p>
          <a:endParaRPr lang="tr-TR"/>
        </a:p>
      </dgm:t>
    </dgm:pt>
    <dgm:pt modelId="{A54199F7-4487-485F-95B1-CAAA9405FAD3}" type="pres">
      <dgm:prSet presAssocID="{72919C69-6C3D-465D-A5F0-AD9B8355A50E}" presName="node" presStyleLbl="node1" presStyleIdx="1" presStyleCnt="3">
        <dgm:presLayoutVars>
          <dgm:bulletEnabled val="1"/>
        </dgm:presLayoutVars>
      </dgm:prSet>
      <dgm:spPr/>
      <dgm:t>
        <a:bodyPr/>
        <a:lstStyle/>
        <a:p>
          <a:endParaRPr lang="tr-TR"/>
        </a:p>
      </dgm:t>
    </dgm:pt>
    <dgm:pt modelId="{EB74B9D7-E7A5-4657-AF7C-99549293D281}" type="pres">
      <dgm:prSet presAssocID="{72919C69-6C3D-465D-A5F0-AD9B8355A50E}" presName="dummy" presStyleCnt="0"/>
      <dgm:spPr/>
      <dgm:t>
        <a:bodyPr/>
        <a:lstStyle/>
        <a:p>
          <a:endParaRPr lang="tr-TR"/>
        </a:p>
      </dgm:t>
    </dgm:pt>
    <dgm:pt modelId="{1B08708A-6AFC-4E50-8C5A-9580C9078DEE}" type="pres">
      <dgm:prSet presAssocID="{4D86211B-0452-47CE-8A09-09683D337D9C}" presName="sibTrans" presStyleLbl="sibTrans2D1" presStyleIdx="1" presStyleCnt="3"/>
      <dgm:spPr/>
      <dgm:t>
        <a:bodyPr/>
        <a:lstStyle/>
        <a:p>
          <a:endParaRPr lang="tr-TR"/>
        </a:p>
      </dgm:t>
    </dgm:pt>
    <dgm:pt modelId="{41D37C49-C400-4DA9-94A4-17A81F3831A2}" type="pres">
      <dgm:prSet presAssocID="{EA3C50C8-64BB-4C55-BA04-B615B8251A3A}" presName="node" presStyleLbl="node1" presStyleIdx="2" presStyleCnt="3">
        <dgm:presLayoutVars>
          <dgm:bulletEnabled val="1"/>
        </dgm:presLayoutVars>
      </dgm:prSet>
      <dgm:spPr/>
      <dgm:t>
        <a:bodyPr/>
        <a:lstStyle/>
        <a:p>
          <a:endParaRPr lang="tr-TR"/>
        </a:p>
      </dgm:t>
    </dgm:pt>
    <dgm:pt modelId="{2BE1435B-5B38-4345-811A-9B394305B0E2}" type="pres">
      <dgm:prSet presAssocID="{EA3C50C8-64BB-4C55-BA04-B615B8251A3A}" presName="dummy" presStyleCnt="0"/>
      <dgm:spPr/>
      <dgm:t>
        <a:bodyPr/>
        <a:lstStyle/>
        <a:p>
          <a:endParaRPr lang="tr-TR"/>
        </a:p>
      </dgm:t>
    </dgm:pt>
    <dgm:pt modelId="{8784D685-6FDB-44B3-8130-D00EB77B6AB8}" type="pres">
      <dgm:prSet presAssocID="{A8900AC1-CDF6-4B38-A38D-A0C23D45F8D6}" presName="sibTrans" presStyleLbl="sibTrans2D1" presStyleIdx="2" presStyleCnt="3"/>
      <dgm:spPr/>
      <dgm:t>
        <a:bodyPr/>
        <a:lstStyle/>
        <a:p>
          <a:endParaRPr lang="tr-TR"/>
        </a:p>
      </dgm:t>
    </dgm:pt>
  </dgm:ptLst>
  <dgm:cxnLst>
    <dgm:cxn modelId="{6399E5BC-407F-40B2-962C-4865B9E7BCBC}" type="presOf" srcId="{5B0DBDCE-CF34-484C-AD9E-5510732607F3}" destId="{21AD4575-9A11-49DC-AC09-2600A7ECE74C}" srcOrd="0" destOrd="0" presId="urn:microsoft.com/office/officeart/2005/8/layout/radial6"/>
    <dgm:cxn modelId="{5A197BC9-5F7A-486A-A7B0-565401E1AA28}" type="presOf" srcId="{4D86211B-0452-47CE-8A09-09683D337D9C}" destId="{1B08708A-6AFC-4E50-8C5A-9580C9078DEE}" srcOrd="0" destOrd="0" presId="urn:microsoft.com/office/officeart/2005/8/layout/radial6"/>
    <dgm:cxn modelId="{DD339D92-2C4D-4055-AAC3-F6D2A2EB8364}" type="presOf" srcId="{C258BDC3-7648-4BE5-B8D0-7CB19DA2A388}" destId="{B4921484-C3F0-4E29-8B17-1DC95F0A7155}" srcOrd="0" destOrd="0" presId="urn:microsoft.com/office/officeart/2005/8/layout/radial6"/>
    <dgm:cxn modelId="{72D05571-AC6B-489B-91CC-C57E9824FC29}" type="presOf" srcId="{EA3C50C8-64BB-4C55-BA04-B615B8251A3A}" destId="{41D37C49-C400-4DA9-94A4-17A81F3831A2}" srcOrd="0" destOrd="0" presId="urn:microsoft.com/office/officeart/2005/8/layout/radial6"/>
    <dgm:cxn modelId="{D9C2A813-E814-437E-B646-2C3F07FE76B1}" type="presOf" srcId="{A8900AC1-CDF6-4B38-A38D-A0C23D45F8D6}" destId="{8784D685-6FDB-44B3-8130-D00EB77B6AB8}" srcOrd="0" destOrd="0" presId="urn:microsoft.com/office/officeart/2005/8/layout/radial6"/>
    <dgm:cxn modelId="{3D6CDF96-8428-4135-9AF6-5F1117D74BAC}" srcId="{C258BDC3-7648-4BE5-B8D0-7CB19DA2A388}" destId="{5B0DBDCE-CF34-484C-AD9E-5510732607F3}" srcOrd="0" destOrd="0" parTransId="{7819CEF3-C70B-48E6-8169-8FCEB16BF804}" sibTransId="{783A78C0-415C-4720-A05F-56B9AFEECDAD}"/>
    <dgm:cxn modelId="{9F2103AF-7956-4993-BB21-F10EE559AC01}" srcId="{C258BDC3-7648-4BE5-B8D0-7CB19DA2A388}" destId="{72919C69-6C3D-465D-A5F0-AD9B8355A50E}" srcOrd="1" destOrd="0" parTransId="{5C16CE5D-0953-4B68-B141-EB4B234135E4}" sibTransId="{4D86211B-0452-47CE-8A09-09683D337D9C}"/>
    <dgm:cxn modelId="{6D316B0D-06C3-4564-A63D-34331E8CB5E0}" type="presOf" srcId="{73EFF1ED-3065-4C7C-9D69-7C864CACE48E}" destId="{89961E90-09DA-4B75-A151-1CB13721D60A}" srcOrd="0" destOrd="0" presId="urn:microsoft.com/office/officeart/2005/8/layout/radial6"/>
    <dgm:cxn modelId="{5FB4ED2A-C2FD-41D9-BE81-3485C956085A}" srcId="{C258BDC3-7648-4BE5-B8D0-7CB19DA2A388}" destId="{EA3C50C8-64BB-4C55-BA04-B615B8251A3A}" srcOrd="2" destOrd="0" parTransId="{5B8E672F-4194-46E2-AB04-6734D96E6853}" sibTransId="{A8900AC1-CDF6-4B38-A38D-A0C23D45F8D6}"/>
    <dgm:cxn modelId="{F3AC5A7E-FE48-4B90-A835-7F8DC9F59183}" type="presOf" srcId="{783A78C0-415C-4720-A05F-56B9AFEECDAD}" destId="{969BE994-2976-494F-B7C1-44CA644040F8}" srcOrd="0" destOrd="0" presId="urn:microsoft.com/office/officeart/2005/8/layout/radial6"/>
    <dgm:cxn modelId="{101DA16B-A6E4-4BB0-8E4F-3E6A316AAE94}" type="presOf" srcId="{72919C69-6C3D-465D-A5F0-AD9B8355A50E}" destId="{A54199F7-4487-485F-95B1-CAAA9405FAD3}" srcOrd="0" destOrd="0" presId="urn:microsoft.com/office/officeart/2005/8/layout/radial6"/>
    <dgm:cxn modelId="{A5292BDD-AC18-4A5E-B1D2-26D24C1714A8}" srcId="{73EFF1ED-3065-4C7C-9D69-7C864CACE48E}" destId="{C258BDC3-7648-4BE5-B8D0-7CB19DA2A388}" srcOrd="0" destOrd="0" parTransId="{3230D327-61C6-410F-96DF-815F7F2EACF5}" sibTransId="{F044C691-C56B-48F9-8E42-6E0349AB2CB0}"/>
    <dgm:cxn modelId="{93DF5C04-5BFE-4D01-B39C-D90C959C0E88}" type="presParOf" srcId="{89961E90-09DA-4B75-A151-1CB13721D60A}" destId="{B4921484-C3F0-4E29-8B17-1DC95F0A7155}" srcOrd="0" destOrd="0" presId="urn:microsoft.com/office/officeart/2005/8/layout/radial6"/>
    <dgm:cxn modelId="{E4F6EA76-EE41-4629-A383-6E19C1D4824E}" type="presParOf" srcId="{89961E90-09DA-4B75-A151-1CB13721D60A}" destId="{21AD4575-9A11-49DC-AC09-2600A7ECE74C}" srcOrd="1" destOrd="0" presId="urn:microsoft.com/office/officeart/2005/8/layout/radial6"/>
    <dgm:cxn modelId="{658EEDB5-1738-4AC4-B5DB-8C9F0973F5CD}" type="presParOf" srcId="{89961E90-09DA-4B75-A151-1CB13721D60A}" destId="{E7922CAB-0B33-4CB8-B794-D336DEE9C8B4}" srcOrd="2" destOrd="0" presId="urn:microsoft.com/office/officeart/2005/8/layout/radial6"/>
    <dgm:cxn modelId="{CF642A14-5E70-442E-9A18-44F72B8519B6}" type="presParOf" srcId="{89961E90-09DA-4B75-A151-1CB13721D60A}" destId="{969BE994-2976-494F-B7C1-44CA644040F8}" srcOrd="3" destOrd="0" presId="urn:microsoft.com/office/officeart/2005/8/layout/radial6"/>
    <dgm:cxn modelId="{40061088-1A4F-49C1-AECD-805840054B6E}" type="presParOf" srcId="{89961E90-09DA-4B75-A151-1CB13721D60A}" destId="{A54199F7-4487-485F-95B1-CAAA9405FAD3}" srcOrd="4" destOrd="0" presId="urn:microsoft.com/office/officeart/2005/8/layout/radial6"/>
    <dgm:cxn modelId="{6206A375-A0F5-4FA5-A12C-24D2D387AC2A}" type="presParOf" srcId="{89961E90-09DA-4B75-A151-1CB13721D60A}" destId="{EB74B9D7-E7A5-4657-AF7C-99549293D281}" srcOrd="5" destOrd="0" presId="urn:microsoft.com/office/officeart/2005/8/layout/radial6"/>
    <dgm:cxn modelId="{ED58D93E-596C-4724-A7DC-DEA94D31D384}" type="presParOf" srcId="{89961E90-09DA-4B75-A151-1CB13721D60A}" destId="{1B08708A-6AFC-4E50-8C5A-9580C9078DEE}" srcOrd="6" destOrd="0" presId="urn:microsoft.com/office/officeart/2005/8/layout/radial6"/>
    <dgm:cxn modelId="{629AB874-76EE-40A5-9E62-D5A49E4AAAC3}" type="presParOf" srcId="{89961E90-09DA-4B75-A151-1CB13721D60A}" destId="{41D37C49-C400-4DA9-94A4-17A81F3831A2}" srcOrd="7" destOrd="0" presId="urn:microsoft.com/office/officeart/2005/8/layout/radial6"/>
    <dgm:cxn modelId="{1377874D-A6D1-4B80-85CB-2CCFFC00E981}" type="presParOf" srcId="{89961E90-09DA-4B75-A151-1CB13721D60A}" destId="{2BE1435B-5B38-4345-811A-9B394305B0E2}" srcOrd="8" destOrd="0" presId="urn:microsoft.com/office/officeart/2005/8/layout/radial6"/>
    <dgm:cxn modelId="{93A63F09-9E61-4E54-BA0F-556FC47A07BA}" type="presParOf" srcId="{89961E90-09DA-4B75-A151-1CB13721D60A}" destId="{8784D685-6FDB-44B3-8130-D00EB77B6AB8}"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8B654BB-0843-41A9-ABCF-6D533150DB17}"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tr-TR"/>
        </a:p>
      </dgm:t>
    </dgm:pt>
    <dgm:pt modelId="{D4EA85F5-7F6D-44DC-BA12-E570090D80FE}">
      <dgm:prSet phldrT="[Metin]" custT="1"/>
      <dgm:spPr/>
      <dgm:t>
        <a:bodyPr/>
        <a:lstStyle/>
        <a:p>
          <a:r>
            <a:rPr lang="tr-TR" sz="2000" b="1" dirty="0" smtClean="0"/>
            <a:t>Eleştirel ve özgün düşünmenin cesaretlendirilmesine özen gösterilmelidir </a:t>
          </a:r>
          <a:endParaRPr lang="tr-TR" sz="2000" dirty="0"/>
        </a:p>
      </dgm:t>
    </dgm:pt>
    <dgm:pt modelId="{BCD32338-C1CB-407D-87DF-610BE1FEB907}" type="parTrans" cxnId="{F7F83FA1-B85A-4FB2-A340-21EEDA8FC3D0}">
      <dgm:prSet/>
      <dgm:spPr/>
      <dgm:t>
        <a:bodyPr/>
        <a:lstStyle/>
        <a:p>
          <a:endParaRPr lang="tr-TR"/>
        </a:p>
      </dgm:t>
    </dgm:pt>
    <dgm:pt modelId="{4E248A32-7B50-4819-ADF9-5BC913594DF6}" type="sibTrans" cxnId="{F7F83FA1-B85A-4FB2-A340-21EEDA8FC3D0}">
      <dgm:prSet/>
      <dgm:spPr/>
      <dgm:t>
        <a:bodyPr/>
        <a:lstStyle/>
        <a:p>
          <a:endParaRPr lang="tr-TR"/>
        </a:p>
      </dgm:t>
    </dgm:pt>
    <dgm:pt modelId="{CAEAD046-BAFA-4783-BA88-A5D8BBED4D5A}">
      <dgm:prSet phldrT="[Metin]" custT="1"/>
      <dgm:spPr/>
      <dgm:t>
        <a:bodyPr/>
        <a:lstStyle/>
        <a:p>
          <a:pPr algn="just"/>
          <a:r>
            <a:rPr lang="tr-TR" sz="2000" b="1" dirty="0" smtClean="0"/>
            <a:t>Ders Kitabının ve Öğretmenin Ön Plana Çıkarılmaması</a:t>
          </a:r>
          <a:r>
            <a:rPr lang="tr-TR" sz="2000" dirty="0" smtClean="0"/>
            <a:t>:</a:t>
          </a:r>
          <a:r>
            <a:rPr lang="tr-TR" sz="2000" b="1" dirty="0" smtClean="0"/>
            <a:t>,</a:t>
          </a:r>
          <a:endParaRPr lang="tr-TR" sz="2000" dirty="0"/>
        </a:p>
      </dgm:t>
    </dgm:pt>
    <dgm:pt modelId="{77C0A606-FFC0-4589-974E-0EDA289DA240}" type="parTrans" cxnId="{FE80C358-F9A6-496B-8C82-EBBDC9FB19D8}">
      <dgm:prSet/>
      <dgm:spPr/>
      <dgm:t>
        <a:bodyPr/>
        <a:lstStyle/>
        <a:p>
          <a:endParaRPr lang="tr-TR"/>
        </a:p>
      </dgm:t>
    </dgm:pt>
    <dgm:pt modelId="{3D823035-F614-4761-853E-260C5932C7D3}" type="sibTrans" cxnId="{FE80C358-F9A6-496B-8C82-EBBDC9FB19D8}">
      <dgm:prSet/>
      <dgm:spPr/>
      <dgm:t>
        <a:bodyPr/>
        <a:lstStyle/>
        <a:p>
          <a:endParaRPr lang="tr-TR"/>
        </a:p>
      </dgm:t>
    </dgm:pt>
    <dgm:pt modelId="{BB6ED116-45B4-4E96-9DE6-7D8ACCC354BE}">
      <dgm:prSet phldrT="[Metin]" custT="1"/>
      <dgm:spPr/>
      <dgm:t>
        <a:bodyPr/>
        <a:lstStyle/>
        <a:p>
          <a:r>
            <a:rPr lang="tr-TR" sz="2000" b="1" dirty="0" smtClean="0"/>
            <a:t>Derse Problem Merkezli Başlanması</a:t>
          </a:r>
          <a:r>
            <a:rPr lang="tr-TR" sz="2000" dirty="0" smtClean="0"/>
            <a:t> </a:t>
          </a:r>
          <a:endParaRPr lang="tr-TR" sz="2000" dirty="0"/>
        </a:p>
      </dgm:t>
    </dgm:pt>
    <dgm:pt modelId="{81A65FA2-34DD-4E46-9FA7-E5E323FD77A7}" type="parTrans" cxnId="{9A9181C4-8BB2-44A6-8685-6AFDA947D0EC}">
      <dgm:prSet/>
      <dgm:spPr/>
      <dgm:t>
        <a:bodyPr/>
        <a:lstStyle/>
        <a:p>
          <a:endParaRPr lang="tr-TR"/>
        </a:p>
      </dgm:t>
    </dgm:pt>
    <dgm:pt modelId="{78B07F2F-6890-47F8-9A49-639C8EAC4F9D}" type="sibTrans" cxnId="{9A9181C4-8BB2-44A6-8685-6AFDA947D0EC}">
      <dgm:prSet/>
      <dgm:spPr/>
      <dgm:t>
        <a:bodyPr/>
        <a:lstStyle/>
        <a:p>
          <a:endParaRPr lang="tr-TR"/>
        </a:p>
      </dgm:t>
    </dgm:pt>
    <dgm:pt modelId="{D8F8A1E7-FCC7-48C1-A38B-FE1EE02BCA87}">
      <dgm:prSet custT="1"/>
      <dgm:spPr/>
      <dgm:t>
        <a:bodyPr/>
        <a:lstStyle/>
        <a:p>
          <a:pPr algn="just"/>
          <a:r>
            <a:rPr lang="tr-TR" sz="2000" b="1" dirty="0" smtClean="0"/>
            <a:t>Günlük Yaşamla Bağ Kurulması, Öğrenci Katılımının Sağlanması,</a:t>
          </a:r>
          <a:r>
            <a:rPr lang="tr-TR" sz="2000" dirty="0" smtClean="0"/>
            <a:t> </a:t>
          </a:r>
          <a:endParaRPr lang="tr-TR" sz="2000" b="1" dirty="0"/>
        </a:p>
      </dgm:t>
    </dgm:pt>
    <dgm:pt modelId="{35413DF6-D034-497D-9347-F0F1A852DA54}" type="parTrans" cxnId="{381C30C0-F629-4AFF-BB7F-3A025FCC104A}">
      <dgm:prSet/>
      <dgm:spPr/>
      <dgm:t>
        <a:bodyPr/>
        <a:lstStyle/>
        <a:p>
          <a:endParaRPr lang="tr-TR"/>
        </a:p>
      </dgm:t>
    </dgm:pt>
    <dgm:pt modelId="{1D031582-F66D-4634-BD65-022071290858}" type="sibTrans" cxnId="{381C30C0-F629-4AFF-BB7F-3A025FCC104A}">
      <dgm:prSet/>
      <dgm:spPr/>
      <dgm:t>
        <a:bodyPr/>
        <a:lstStyle/>
        <a:p>
          <a:endParaRPr lang="tr-TR"/>
        </a:p>
      </dgm:t>
    </dgm:pt>
    <dgm:pt modelId="{4007AC83-3E01-4E69-BAED-5E4649E13D51}">
      <dgm:prSet custT="1"/>
      <dgm:spPr/>
      <dgm:t>
        <a:bodyPr/>
        <a:lstStyle/>
        <a:p>
          <a:r>
            <a:rPr lang="tr-TR" sz="2000" b="1" dirty="0" smtClean="0"/>
            <a:t>Fikir Yürütmeye, Düşünmeye Cesaretlendirme</a:t>
          </a:r>
          <a:r>
            <a:rPr lang="tr-TR" sz="2000" dirty="0" smtClean="0"/>
            <a:t> </a:t>
          </a:r>
          <a:endParaRPr lang="tr-TR" sz="2000" b="1" dirty="0" smtClean="0"/>
        </a:p>
      </dgm:t>
    </dgm:pt>
    <dgm:pt modelId="{F8F80BC5-384A-40E1-8B5E-E9843CDE1F22}" type="parTrans" cxnId="{1219F2F8-B248-4231-8E04-3E9D26E930FC}">
      <dgm:prSet/>
      <dgm:spPr/>
      <dgm:t>
        <a:bodyPr/>
        <a:lstStyle/>
        <a:p>
          <a:endParaRPr lang="tr-TR"/>
        </a:p>
      </dgm:t>
    </dgm:pt>
    <dgm:pt modelId="{DB58E918-97D6-414A-84B2-A94EC746C5F9}" type="sibTrans" cxnId="{1219F2F8-B248-4231-8E04-3E9D26E930FC}">
      <dgm:prSet/>
      <dgm:spPr/>
      <dgm:t>
        <a:bodyPr/>
        <a:lstStyle/>
        <a:p>
          <a:endParaRPr lang="tr-TR"/>
        </a:p>
      </dgm:t>
    </dgm:pt>
    <dgm:pt modelId="{325EEC4F-1599-47DF-9038-985762EA681A}" type="pres">
      <dgm:prSet presAssocID="{48B654BB-0843-41A9-ABCF-6D533150DB17}" presName="linear" presStyleCnt="0">
        <dgm:presLayoutVars>
          <dgm:dir/>
          <dgm:animLvl val="lvl"/>
          <dgm:resizeHandles val="exact"/>
        </dgm:presLayoutVars>
      </dgm:prSet>
      <dgm:spPr/>
      <dgm:t>
        <a:bodyPr/>
        <a:lstStyle/>
        <a:p>
          <a:endParaRPr lang="tr-TR"/>
        </a:p>
      </dgm:t>
    </dgm:pt>
    <dgm:pt modelId="{29979D63-FC11-4A73-91F0-B4AF020B20EC}" type="pres">
      <dgm:prSet presAssocID="{D4EA85F5-7F6D-44DC-BA12-E570090D80FE}" presName="parentLin" presStyleCnt="0"/>
      <dgm:spPr/>
      <dgm:t>
        <a:bodyPr/>
        <a:lstStyle/>
        <a:p>
          <a:endParaRPr lang="tr-TR"/>
        </a:p>
      </dgm:t>
    </dgm:pt>
    <dgm:pt modelId="{4F7EA439-1B73-4838-854B-E16A1907F75E}" type="pres">
      <dgm:prSet presAssocID="{D4EA85F5-7F6D-44DC-BA12-E570090D80FE}" presName="parentLeftMargin" presStyleLbl="node1" presStyleIdx="0" presStyleCnt="5"/>
      <dgm:spPr/>
      <dgm:t>
        <a:bodyPr/>
        <a:lstStyle/>
        <a:p>
          <a:endParaRPr lang="tr-TR"/>
        </a:p>
      </dgm:t>
    </dgm:pt>
    <dgm:pt modelId="{C9A4E946-9896-4438-9911-62253A10E745}" type="pres">
      <dgm:prSet presAssocID="{D4EA85F5-7F6D-44DC-BA12-E570090D80FE}" presName="parentText" presStyleLbl="node1" presStyleIdx="0" presStyleCnt="5">
        <dgm:presLayoutVars>
          <dgm:chMax val="0"/>
          <dgm:bulletEnabled val="1"/>
        </dgm:presLayoutVars>
      </dgm:prSet>
      <dgm:spPr/>
      <dgm:t>
        <a:bodyPr/>
        <a:lstStyle/>
        <a:p>
          <a:endParaRPr lang="tr-TR"/>
        </a:p>
      </dgm:t>
    </dgm:pt>
    <dgm:pt modelId="{61516CEC-8330-4262-B16D-36AC563A5BAC}" type="pres">
      <dgm:prSet presAssocID="{D4EA85F5-7F6D-44DC-BA12-E570090D80FE}" presName="negativeSpace" presStyleCnt="0"/>
      <dgm:spPr/>
      <dgm:t>
        <a:bodyPr/>
        <a:lstStyle/>
        <a:p>
          <a:endParaRPr lang="tr-TR"/>
        </a:p>
      </dgm:t>
    </dgm:pt>
    <dgm:pt modelId="{B2B6BF73-3A99-4603-A225-0689D00B8108}" type="pres">
      <dgm:prSet presAssocID="{D4EA85F5-7F6D-44DC-BA12-E570090D80FE}" presName="childText" presStyleLbl="conFgAcc1" presStyleIdx="0" presStyleCnt="5">
        <dgm:presLayoutVars>
          <dgm:bulletEnabled val="1"/>
        </dgm:presLayoutVars>
      </dgm:prSet>
      <dgm:spPr/>
      <dgm:t>
        <a:bodyPr/>
        <a:lstStyle/>
        <a:p>
          <a:endParaRPr lang="tr-TR"/>
        </a:p>
      </dgm:t>
    </dgm:pt>
    <dgm:pt modelId="{E419FCC0-68B9-4149-BECC-30082C57DFA3}" type="pres">
      <dgm:prSet presAssocID="{4E248A32-7B50-4819-ADF9-5BC913594DF6}" presName="spaceBetweenRectangles" presStyleCnt="0"/>
      <dgm:spPr/>
      <dgm:t>
        <a:bodyPr/>
        <a:lstStyle/>
        <a:p>
          <a:endParaRPr lang="tr-TR"/>
        </a:p>
      </dgm:t>
    </dgm:pt>
    <dgm:pt modelId="{A7B01D98-6B0B-4AA9-8964-1B5030A989F6}" type="pres">
      <dgm:prSet presAssocID="{CAEAD046-BAFA-4783-BA88-A5D8BBED4D5A}" presName="parentLin" presStyleCnt="0"/>
      <dgm:spPr/>
      <dgm:t>
        <a:bodyPr/>
        <a:lstStyle/>
        <a:p>
          <a:endParaRPr lang="tr-TR"/>
        </a:p>
      </dgm:t>
    </dgm:pt>
    <dgm:pt modelId="{BFCB9A5A-3233-4913-9B6D-5D6C2C80639D}" type="pres">
      <dgm:prSet presAssocID="{CAEAD046-BAFA-4783-BA88-A5D8BBED4D5A}" presName="parentLeftMargin" presStyleLbl="node1" presStyleIdx="0" presStyleCnt="5"/>
      <dgm:spPr/>
      <dgm:t>
        <a:bodyPr/>
        <a:lstStyle/>
        <a:p>
          <a:endParaRPr lang="tr-TR"/>
        </a:p>
      </dgm:t>
    </dgm:pt>
    <dgm:pt modelId="{8C645EFA-708B-429F-AEE4-9CAB91F5ED97}" type="pres">
      <dgm:prSet presAssocID="{CAEAD046-BAFA-4783-BA88-A5D8BBED4D5A}" presName="parentText" presStyleLbl="node1" presStyleIdx="1" presStyleCnt="5">
        <dgm:presLayoutVars>
          <dgm:chMax val="0"/>
          <dgm:bulletEnabled val="1"/>
        </dgm:presLayoutVars>
      </dgm:prSet>
      <dgm:spPr/>
      <dgm:t>
        <a:bodyPr/>
        <a:lstStyle/>
        <a:p>
          <a:endParaRPr lang="tr-TR"/>
        </a:p>
      </dgm:t>
    </dgm:pt>
    <dgm:pt modelId="{8358C6F3-D310-4DD1-865A-248F312A4BFD}" type="pres">
      <dgm:prSet presAssocID="{CAEAD046-BAFA-4783-BA88-A5D8BBED4D5A}" presName="negativeSpace" presStyleCnt="0"/>
      <dgm:spPr/>
      <dgm:t>
        <a:bodyPr/>
        <a:lstStyle/>
        <a:p>
          <a:endParaRPr lang="tr-TR"/>
        </a:p>
      </dgm:t>
    </dgm:pt>
    <dgm:pt modelId="{102C99CC-9F4E-4BEF-9E88-08E895C556A1}" type="pres">
      <dgm:prSet presAssocID="{CAEAD046-BAFA-4783-BA88-A5D8BBED4D5A}" presName="childText" presStyleLbl="conFgAcc1" presStyleIdx="1" presStyleCnt="5">
        <dgm:presLayoutVars>
          <dgm:bulletEnabled val="1"/>
        </dgm:presLayoutVars>
      </dgm:prSet>
      <dgm:spPr/>
      <dgm:t>
        <a:bodyPr/>
        <a:lstStyle/>
        <a:p>
          <a:endParaRPr lang="tr-TR"/>
        </a:p>
      </dgm:t>
    </dgm:pt>
    <dgm:pt modelId="{5CC4E573-95F6-4BFB-9257-267D2EF21358}" type="pres">
      <dgm:prSet presAssocID="{3D823035-F614-4761-853E-260C5932C7D3}" presName="spaceBetweenRectangles" presStyleCnt="0"/>
      <dgm:spPr/>
      <dgm:t>
        <a:bodyPr/>
        <a:lstStyle/>
        <a:p>
          <a:endParaRPr lang="tr-TR"/>
        </a:p>
      </dgm:t>
    </dgm:pt>
    <dgm:pt modelId="{82E76DA4-2DD1-49DA-BEAB-A8DD7E6A3CBA}" type="pres">
      <dgm:prSet presAssocID="{D8F8A1E7-FCC7-48C1-A38B-FE1EE02BCA87}" presName="parentLin" presStyleCnt="0"/>
      <dgm:spPr/>
      <dgm:t>
        <a:bodyPr/>
        <a:lstStyle/>
        <a:p>
          <a:endParaRPr lang="tr-TR"/>
        </a:p>
      </dgm:t>
    </dgm:pt>
    <dgm:pt modelId="{EA88931F-041B-4192-A23D-7C0951FF09AB}" type="pres">
      <dgm:prSet presAssocID="{D8F8A1E7-FCC7-48C1-A38B-FE1EE02BCA87}" presName="parentLeftMargin" presStyleLbl="node1" presStyleIdx="1" presStyleCnt="5"/>
      <dgm:spPr/>
      <dgm:t>
        <a:bodyPr/>
        <a:lstStyle/>
        <a:p>
          <a:endParaRPr lang="tr-TR"/>
        </a:p>
      </dgm:t>
    </dgm:pt>
    <dgm:pt modelId="{FEBBF937-DFEB-4CA0-A654-EE00AB054C3C}" type="pres">
      <dgm:prSet presAssocID="{D8F8A1E7-FCC7-48C1-A38B-FE1EE02BCA87}" presName="parentText" presStyleLbl="node1" presStyleIdx="2" presStyleCnt="5" custLinFactNeighborX="13433" custLinFactNeighborY="-7113">
        <dgm:presLayoutVars>
          <dgm:chMax val="0"/>
          <dgm:bulletEnabled val="1"/>
        </dgm:presLayoutVars>
      </dgm:prSet>
      <dgm:spPr/>
      <dgm:t>
        <a:bodyPr/>
        <a:lstStyle/>
        <a:p>
          <a:endParaRPr lang="tr-TR"/>
        </a:p>
      </dgm:t>
    </dgm:pt>
    <dgm:pt modelId="{97C6388F-D09D-43D1-8CA8-A8B9E03AABA3}" type="pres">
      <dgm:prSet presAssocID="{D8F8A1E7-FCC7-48C1-A38B-FE1EE02BCA87}" presName="negativeSpace" presStyleCnt="0"/>
      <dgm:spPr/>
      <dgm:t>
        <a:bodyPr/>
        <a:lstStyle/>
        <a:p>
          <a:endParaRPr lang="tr-TR"/>
        </a:p>
      </dgm:t>
    </dgm:pt>
    <dgm:pt modelId="{C8ADD6DA-7B87-4467-96AC-31018C3F9A86}" type="pres">
      <dgm:prSet presAssocID="{D8F8A1E7-FCC7-48C1-A38B-FE1EE02BCA87}" presName="childText" presStyleLbl="conFgAcc1" presStyleIdx="2" presStyleCnt="5">
        <dgm:presLayoutVars>
          <dgm:bulletEnabled val="1"/>
        </dgm:presLayoutVars>
      </dgm:prSet>
      <dgm:spPr/>
      <dgm:t>
        <a:bodyPr/>
        <a:lstStyle/>
        <a:p>
          <a:endParaRPr lang="tr-TR"/>
        </a:p>
      </dgm:t>
    </dgm:pt>
    <dgm:pt modelId="{B6ECB55F-49E5-40EC-9CB4-E82E64A13C01}" type="pres">
      <dgm:prSet presAssocID="{1D031582-F66D-4634-BD65-022071290858}" presName="spaceBetweenRectangles" presStyleCnt="0"/>
      <dgm:spPr/>
      <dgm:t>
        <a:bodyPr/>
        <a:lstStyle/>
        <a:p>
          <a:endParaRPr lang="tr-TR"/>
        </a:p>
      </dgm:t>
    </dgm:pt>
    <dgm:pt modelId="{66794804-7082-4AC0-B759-36ABA51B26C4}" type="pres">
      <dgm:prSet presAssocID="{BB6ED116-45B4-4E96-9DE6-7D8ACCC354BE}" presName="parentLin" presStyleCnt="0"/>
      <dgm:spPr/>
      <dgm:t>
        <a:bodyPr/>
        <a:lstStyle/>
        <a:p>
          <a:endParaRPr lang="tr-TR"/>
        </a:p>
      </dgm:t>
    </dgm:pt>
    <dgm:pt modelId="{529F775A-05CC-40CC-9E1C-8D4F3BFD234A}" type="pres">
      <dgm:prSet presAssocID="{BB6ED116-45B4-4E96-9DE6-7D8ACCC354BE}" presName="parentLeftMargin" presStyleLbl="node1" presStyleIdx="2" presStyleCnt="5"/>
      <dgm:spPr/>
      <dgm:t>
        <a:bodyPr/>
        <a:lstStyle/>
        <a:p>
          <a:endParaRPr lang="tr-TR"/>
        </a:p>
      </dgm:t>
    </dgm:pt>
    <dgm:pt modelId="{A5FDADD3-163F-4F98-8D40-45C19A3E8B90}" type="pres">
      <dgm:prSet presAssocID="{BB6ED116-45B4-4E96-9DE6-7D8ACCC354BE}" presName="parentText" presStyleLbl="node1" presStyleIdx="3" presStyleCnt="5">
        <dgm:presLayoutVars>
          <dgm:chMax val="0"/>
          <dgm:bulletEnabled val="1"/>
        </dgm:presLayoutVars>
      </dgm:prSet>
      <dgm:spPr/>
      <dgm:t>
        <a:bodyPr/>
        <a:lstStyle/>
        <a:p>
          <a:endParaRPr lang="tr-TR"/>
        </a:p>
      </dgm:t>
    </dgm:pt>
    <dgm:pt modelId="{1BB1A0ED-CD3C-43C6-BB2F-1981C9577C50}" type="pres">
      <dgm:prSet presAssocID="{BB6ED116-45B4-4E96-9DE6-7D8ACCC354BE}" presName="negativeSpace" presStyleCnt="0"/>
      <dgm:spPr/>
      <dgm:t>
        <a:bodyPr/>
        <a:lstStyle/>
        <a:p>
          <a:endParaRPr lang="tr-TR"/>
        </a:p>
      </dgm:t>
    </dgm:pt>
    <dgm:pt modelId="{9708A218-70C9-478B-BCE5-D348CC83938C}" type="pres">
      <dgm:prSet presAssocID="{BB6ED116-45B4-4E96-9DE6-7D8ACCC354BE}" presName="childText" presStyleLbl="conFgAcc1" presStyleIdx="3" presStyleCnt="5" custLinFactNeighborX="0" custLinFactNeighborY="-12035">
        <dgm:presLayoutVars>
          <dgm:bulletEnabled val="1"/>
        </dgm:presLayoutVars>
      </dgm:prSet>
      <dgm:spPr/>
      <dgm:t>
        <a:bodyPr/>
        <a:lstStyle/>
        <a:p>
          <a:endParaRPr lang="tr-TR"/>
        </a:p>
      </dgm:t>
    </dgm:pt>
    <dgm:pt modelId="{C5F9D7F0-CCB7-4BE6-927C-8E19CAF82942}" type="pres">
      <dgm:prSet presAssocID="{78B07F2F-6890-47F8-9A49-639C8EAC4F9D}" presName="spaceBetweenRectangles" presStyleCnt="0"/>
      <dgm:spPr/>
      <dgm:t>
        <a:bodyPr/>
        <a:lstStyle/>
        <a:p>
          <a:endParaRPr lang="tr-TR"/>
        </a:p>
      </dgm:t>
    </dgm:pt>
    <dgm:pt modelId="{3854B4EF-C3EE-4BB4-B1FE-9769C9C38E58}" type="pres">
      <dgm:prSet presAssocID="{4007AC83-3E01-4E69-BAED-5E4649E13D51}" presName="parentLin" presStyleCnt="0"/>
      <dgm:spPr/>
      <dgm:t>
        <a:bodyPr/>
        <a:lstStyle/>
        <a:p>
          <a:endParaRPr lang="tr-TR"/>
        </a:p>
      </dgm:t>
    </dgm:pt>
    <dgm:pt modelId="{B5B09DA9-A8F1-48D2-B572-BBAB12EED729}" type="pres">
      <dgm:prSet presAssocID="{4007AC83-3E01-4E69-BAED-5E4649E13D51}" presName="parentLeftMargin" presStyleLbl="node1" presStyleIdx="3" presStyleCnt="5"/>
      <dgm:spPr/>
      <dgm:t>
        <a:bodyPr/>
        <a:lstStyle/>
        <a:p>
          <a:endParaRPr lang="tr-TR"/>
        </a:p>
      </dgm:t>
    </dgm:pt>
    <dgm:pt modelId="{06D31211-FFB8-45E3-8C47-2EAF9ED51D2D}" type="pres">
      <dgm:prSet presAssocID="{4007AC83-3E01-4E69-BAED-5E4649E13D51}" presName="parentText" presStyleLbl="node1" presStyleIdx="4" presStyleCnt="5">
        <dgm:presLayoutVars>
          <dgm:chMax val="0"/>
          <dgm:bulletEnabled val="1"/>
        </dgm:presLayoutVars>
      </dgm:prSet>
      <dgm:spPr/>
      <dgm:t>
        <a:bodyPr/>
        <a:lstStyle/>
        <a:p>
          <a:endParaRPr lang="tr-TR"/>
        </a:p>
      </dgm:t>
    </dgm:pt>
    <dgm:pt modelId="{87437DF3-6F9A-4C50-A950-5720EFE01CBF}" type="pres">
      <dgm:prSet presAssocID="{4007AC83-3E01-4E69-BAED-5E4649E13D51}" presName="negativeSpace" presStyleCnt="0"/>
      <dgm:spPr/>
      <dgm:t>
        <a:bodyPr/>
        <a:lstStyle/>
        <a:p>
          <a:endParaRPr lang="tr-TR"/>
        </a:p>
      </dgm:t>
    </dgm:pt>
    <dgm:pt modelId="{D753D06B-0708-4EB5-A90A-74B729FC08D5}" type="pres">
      <dgm:prSet presAssocID="{4007AC83-3E01-4E69-BAED-5E4649E13D51}" presName="childText" presStyleLbl="conFgAcc1" presStyleIdx="4" presStyleCnt="5">
        <dgm:presLayoutVars>
          <dgm:bulletEnabled val="1"/>
        </dgm:presLayoutVars>
      </dgm:prSet>
      <dgm:spPr/>
      <dgm:t>
        <a:bodyPr/>
        <a:lstStyle/>
        <a:p>
          <a:endParaRPr lang="tr-TR"/>
        </a:p>
      </dgm:t>
    </dgm:pt>
  </dgm:ptLst>
  <dgm:cxnLst>
    <dgm:cxn modelId="{FE80C358-F9A6-496B-8C82-EBBDC9FB19D8}" srcId="{48B654BB-0843-41A9-ABCF-6D533150DB17}" destId="{CAEAD046-BAFA-4783-BA88-A5D8BBED4D5A}" srcOrd="1" destOrd="0" parTransId="{77C0A606-FFC0-4589-974E-0EDA289DA240}" sibTransId="{3D823035-F614-4761-853E-260C5932C7D3}"/>
    <dgm:cxn modelId="{2AEE0920-0CCF-42F1-AB99-A45675ECDCD2}" type="presOf" srcId="{D4EA85F5-7F6D-44DC-BA12-E570090D80FE}" destId="{4F7EA439-1B73-4838-854B-E16A1907F75E}" srcOrd="0" destOrd="0" presId="urn:microsoft.com/office/officeart/2005/8/layout/list1"/>
    <dgm:cxn modelId="{C5BF1B8D-40A0-4996-BFAB-72E19ECD5B1B}" type="presOf" srcId="{48B654BB-0843-41A9-ABCF-6D533150DB17}" destId="{325EEC4F-1599-47DF-9038-985762EA681A}" srcOrd="0" destOrd="0" presId="urn:microsoft.com/office/officeart/2005/8/layout/list1"/>
    <dgm:cxn modelId="{91383E9D-1D39-4E56-8973-78A19F572B6C}" type="presOf" srcId="{D8F8A1E7-FCC7-48C1-A38B-FE1EE02BCA87}" destId="{FEBBF937-DFEB-4CA0-A654-EE00AB054C3C}" srcOrd="1" destOrd="0" presId="urn:microsoft.com/office/officeart/2005/8/layout/list1"/>
    <dgm:cxn modelId="{1219F2F8-B248-4231-8E04-3E9D26E930FC}" srcId="{48B654BB-0843-41A9-ABCF-6D533150DB17}" destId="{4007AC83-3E01-4E69-BAED-5E4649E13D51}" srcOrd="4" destOrd="0" parTransId="{F8F80BC5-384A-40E1-8B5E-E9843CDE1F22}" sibTransId="{DB58E918-97D6-414A-84B2-A94EC746C5F9}"/>
    <dgm:cxn modelId="{9A9181C4-8BB2-44A6-8685-6AFDA947D0EC}" srcId="{48B654BB-0843-41A9-ABCF-6D533150DB17}" destId="{BB6ED116-45B4-4E96-9DE6-7D8ACCC354BE}" srcOrd="3" destOrd="0" parTransId="{81A65FA2-34DD-4E46-9FA7-E5E323FD77A7}" sibTransId="{78B07F2F-6890-47F8-9A49-639C8EAC4F9D}"/>
    <dgm:cxn modelId="{381C30C0-F629-4AFF-BB7F-3A025FCC104A}" srcId="{48B654BB-0843-41A9-ABCF-6D533150DB17}" destId="{D8F8A1E7-FCC7-48C1-A38B-FE1EE02BCA87}" srcOrd="2" destOrd="0" parTransId="{35413DF6-D034-497D-9347-F0F1A852DA54}" sibTransId="{1D031582-F66D-4634-BD65-022071290858}"/>
    <dgm:cxn modelId="{03B41FEA-73E5-4974-A5F6-4EBAA8F950A2}" type="presOf" srcId="{4007AC83-3E01-4E69-BAED-5E4649E13D51}" destId="{B5B09DA9-A8F1-48D2-B572-BBAB12EED729}" srcOrd="0" destOrd="0" presId="urn:microsoft.com/office/officeart/2005/8/layout/list1"/>
    <dgm:cxn modelId="{D79D29DF-9DF8-4F30-BF09-941A0094EB0A}" type="presOf" srcId="{CAEAD046-BAFA-4783-BA88-A5D8BBED4D5A}" destId="{BFCB9A5A-3233-4913-9B6D-5D6C2C80639D}" srcOrd="0" destOrd="0" presId="urn:microsoft.com/office/officeart/2005/8/layout/list1"/>
    <dgm:cxn modelId="{227C838D-932D-4521-A3C2-F01CCB6DE7F4}" type="presOf" srcId="{4007AC83-3E01-4E69-BAED-5E4649E13D51}" destId="{06D31211-FFB8-45E3-8C47-2EAF9ED51D2D}" srcOrd="1" destOrd="0" presId="urn:microsoft.com/office/officeart/2005/8/layout/list1"/>
    <dgm:cxn modelId="{520E9ED0-CBD8-45BD-B91E-399A0EBF1312}" type="presOf" srcId="{BB6ED116-45B4-4E96-9DE6-7D8ACCC354BE}" destId="{A5FDADD3-163F-4F98-8D40-45C19A3E8B90}" srcOrd="1" destOrd="0" presId="urn:microsoft.com/office/officeart/2005/8/layout/list1"/>
    <dgm:cxn modelId="{4DF51B35-1EF2-452C-9D4A-38818DEE11FB}" type="presOf" srcId="{CAEAD046-BAFA-4783-BA88-A5D8BBED4D5A}" destId="{8C645EFA-708B-429F-AEE4-9CAB91F5ED97}" srcOrd="1" destOrd="0" presId="urn:microsoft.com/office/officeart/2005/8/layout/list1"/>
    <dgm:cxn modelId="{18F0FFEA-A9C1-45F4-9E0E-5DC56DB7FD5F}" type="presOf" srcId="{D4EA85F5-7F6D-44DC-BA12-E570090D80FE}" destId="{C9A4E946-9896-4438-9911-62253A10E745}" srcOrd="1" destOrd="0" presId="urn:microsoft.com/office/officeart/2005/8/layout/list1"/>
    <dgm:cxn modelId="{55E054C0-8482-4A52-98E4-81958620079A}" type="presOf" srcId="{D8F8A1E7-FCC7-48C1-A38B-FE1EE02BCA87}" destId="{EA88931F-041B-4192-A23D-7C0951FF09AB}" srcOrd="0" destOrd="0" presId="urn:microsoft.com/office/officeart/2005/8/layout/list1"/>
    <dgm:cxn modelId="{9BBC231C-767B-44BC-8B64-A13FD6138190}" type="presOf" srcId="{BB6ED116-45B4-4E96-9DE6-7D8ACCC354BE}" destId="{529F775A-05CC-40CC-9E1C-8D4F3BFD234A}" srcOrd="0" destOrd="0" presId="urn:microsoft.com/office/officeart/2005/8/layout/list1"/>
    <dgm:cxn modelId="{F7F83FA1-B85A-4FB2-A340-21EEDA8FC3D0}" srcId="{48B654BB-0843-41A9-ABCF-6D533150DB17}" destId="{D4EA85F5-7F6D-44DC-BA12-E570090D80FE}" srcOrd="0" destOrd="0" parTransId="{BCD32338-C1CB-407D-87DF-610BE1FEB907}" sibTransId="{4E248A32-7B50-4819-ADF9-5BC913594DF6}"/>
    <dgm:cxn modelId="{308158FB-3E17-46B2-ACFB-70D15CF2BC00}" type="presParOf" srcId="{325EEC4F-1599-47DF-9038-985762EA681A}" destId="{29979D63-FC11-4A73-91F0-B4AF020B20EC}" srcOrd="0" destOrd="0" presId="urn:microsoft.com/office/officeart/2005/8/layout/list1"/>
    <dgm:cxn modelId="{793CF442-6E42-4C77-AE7E-8D76471936A6}" type="presParOf" srcId="{29979D63-FC11-4A73-91F0-B4AF020B20EC}" destId="{4F7EA439-1B73-4838-854B-E16A1907F75E}" srcOrd="0" destOrd="0" presId="urn:microsoft.com/office/officeart/2005/8/layout/list1"/>
    <dgm:cxn modelId="{631BA352-8095-4640-870D-8832A1BB5290}" type="presParOf" srcId="{29979D63-FC11-4A73-91F0-B4AF020B20EC}" destId="{C9A4E946-9896-4438-9911-62253A10E745}" srcOrd="1" destOrd="0" presId="urn:microsoft.com/office/officeart/2005/8/layout/list1"/>
    <dgm:cxn modelId="{2DFA10A9-1F77-4315-AAFD-C324408B7AF7}" type="presParOf" srcId="{325EEC4F-1599-47DF-9038-985762EA681A}" destId="{61516CEC-8330-4262-B16D-36AC563A5BAC}" srcOrd="1" destOrd="0" presId="urn:microsoft.com/office/officeart/2005/8/layout/list1"/>
    <dgm:cxn modelId="{89469C4C-E906-40CE-8619-BAA8821A3F55}" type="presParOf" srcId="{325EEC4F-1599-47DF-9038-985762EA681A}" destId="{B2B6BF73-3A99-4603-A225-0689D00B8108}" srcOrd="2" destOrd="0" presId="urn:microsoft.com/office/officeart/2005/8/layout/list1"/>
    <dgm:cxn modelId="{1DB8EFCD-B355-426C-88B1-BBDCFAB63682}" type="presParOf" srcId="{325EEC4F-1599-47DF-9038-985762EA681A}" destId="{E419FCC0-68B9-4149-BECC-30082C57DFA3}" srcOrd="3" destOrd="0" presId="urn:microsoft.com/office/officeart/2005/8/layout/list1"/>
    <dgm:cxn modelId="{3E176078-0748-45AF-8FFB-0657E56EAEEA}" type="presParOf" srcId="{325EEC4F-1599-47DF-9038-985762EA681A}" destId="{A7B01D98-6B0B-4AA9-8964-1B5030A989F6}" srcOrd="4" destOrd="0" presId="urn:microsoft.com/office/officeart/2005/8/layout/list1"/>
    <dgm:cxn modelId="{4B56D93F-E69F-4B8F-A980-B7CBC6544B1B}" type="presParOf" srcId="{A7B01D98-6B0B-4AA9-8964-1B5030A989F6}" destId="{BFCB9A5A-3233-4913-9B6D-5D6C2C80639D}" srcOrd="0" destOrd="0" presId="urn:microsoft.com/office/officeart/2005/8/layout/list1"/>
    <dgm:cxn modelId="{AC9FEA4D-D8F7-4F3A-BFB8-03B71B0271DA}" type="presParOf" srcId="{A7B01D98-6B0B-4AA9-8964-1B5030A989F6}" destId="{8C645EFA-708B-429F-AEE4-9CAB91F5ED97}" srcOrd="1" destOrd="0" presId="urn:microsoft.com/office/officeart/2005/8/layout/list1"/>
    <dgm:cxn modelId="{FD077CD9-CF7E-43DF-A222-7929B19A3A4C}" type="presParOf" srcId="{325EEC4F-1599-47DF-9038-985762EA681A}" destId="{8358C6F3-D310-4DD1-865A-248F312A4BFD}" srcOrd="5" destOrd="0" presId="urn:microsoft.com/office/officeart/2005/8/layout/list1"/>
    <dgm:cxn modelId="{C3F00B8A-DC40-4995-B924-3A3217D5C982}" type="presParOf" srcId="{325EEC4F-1599-47DF-9038-985762EA681A}" destId="{102C99CC-9F4E-4BEF-9E88-08E895C556A1}" srcOrd="6" destOrd="0" presId="urn:microsoft.com/office/officeart/2005/8/layout/list1"/>
    <dgm:cxn modelId="{A8D63142-884C-449B-AD42-501BC7262DAF}" type="presParOf" srcId="{325EEC4F-1599-47DF-9038-985762EA681A}" destId="{5CC4E573-95F6-4BFB-9257-267D2EF21358}" srcOrd="7" destOrd="0" presId="urn:microsoft.com/office/officeart/2005/8/layout/list1"/>
    <dgm:cxn modelId="{DFE8238B-8B6A-4BCB-ABB2-7DA68B09BCF8}" type="presParOf" srcId="{325EEC4F-1599-47DF-9038-985762EA681A}" destId="{82E76DA4-2DD1-49DA-BEAB-A8DD7E6A3CBA}" srcOrd="8" destOrd="0" presId="urn:microsoft.com/office/officeart/2005/8/layout/list1"/>
    <dgm:cxn modelId="{C00D80F7-A2BF-42FD-83DE-C125F5902EA1}" type="presParOf" srcId="{82E76DA4-2DD1-49DA-BEAB-A8DD7E6A3CBA}" destId="{EA88931F-041B-4192-A23D-7C0951FF09AB}" srcOrd="0" destOrd="0" presId="urn:microsoft.com/office/officeart/2005/8/layout/list1"/>
    <dgm:cxn modelId="{236C2033-82D4-419F-A2F3-26989B9CB705}" type="presParOf" srcId="{82E76DA4-2DD1-49DA-BEAB-A8DD7E6A3CBA}" destId="{FEBBF937-DFEB-4CA0-A654-EE00AB054C3C}" srcOrd="1" destOrd="0" presId="urn:microsoft.com/office/officeart/2005/8/layout/list1"/>
    <dgm:cxn modelId="{10A53CA0-140A-46F6-BDD7-BF067FD5F9F3}" type="presParOf" srcId="{325EEC4F-1599-47DF-9038-985762EA681A}" destId="{97C6388F-D09D-43D1-8CA8-A8B9E03AABA3}" srcOrd="9" destOrd="0" presId="urn:microsoft.com/office/officeart/2005/8/layout/list1"/>
    <dgm:cxn modelId="{28A00850-782A-482B-AC06-3763471DC2A0}" type="presParOf" srcId="{325EEC4F-1599-47DF-9038-985762EA681A}" destId="{C8ADD6DA-7B87-4467-96AC-31018C3F9A86}" srcOrd="10" destOrd="0" presId="urn:microsoft.com/office/officeart/2005/8/layout/list1"/>
    <dgm:cxn modelId="{0937098A-E43A-4218-ABD8-543A8DC35F4E}" type="presParOf" srcId="{325EEC4F-1599-47DF-9038-985762EA681A}" destId="{B6ECB55F-49E5-40EC-9CB4-E82E64A13C01}" srcOrd="11" destOrd="0" presId="urn:microsoft.com/office/officeart/2005/8/layout/list1"/>
    <dgm:cxn modelId="{32850FC4-6378-41C6-80DC-E61D4F39862D}" type="presParOf" srcId="{325EEC4F-1599-47DF-9038-985762EA681A}" destId="{66794804-7082-4AC0-B759-36ABA51B26C4}" srcOrd="12" destOrd="0" presId="urn:microsoft.com/office/officeart/2005/8/layout/list1"/>
    <dgm:cxn modelId="{9365BCD9-C84D-4170-8D81-7B2BB964C166}" type="presParOf" srcId="{66794804-7082-4AC0-B759-36ABA51B26C4}" destId="{529F775A-05CC-40CC-9E1C-8D4F3BFD234A}" srcOrd="0" destOrd="0" presId="urn:microsoft.com/office/officeart/2005/8/layout/list1"/>
    <dgm:cxn modelId="{7D0BD626-3960-4CEE-8EE2-EB44B240CB33}" type="presParOf" srcId="{66794804-7082-4AC0-B759-36ABA51B26C4}" destId="{A5FDADD3-163F-4F98-8D40-45C19A3E8B90}" srcOrd="1" destOrd="0" presId="urn:microsoft.com/office/officeart/2005/8/layout/list1"/>
    <dgm:cxn modelId="{65113337-FB0D-42A1-975A-F97BD02AB1B9}" type="presParOf" srcId="{325EEC4F-1599-47DF-9038-985762EA681A}" destId="{1BB1A0ED-CD3C-43C6-BB2F-1981C9577C50}" srcOrd="13" destOrd="0" presId="urn:microsoft.com/office/officeart/2005/8/layout/list1"/>
    <dgm:cxn modelId="{09CE6E86-3579-4BBF-B2CB-D778F279EAB6}" type="presParOf" srcId="{325EEC4F-1599-47DF-9038-985762EA681A}" destId="{9708A218-70C9-478B-BCE5-D348CC83938C}" srcOrd="14" destOrd="0" presId="urn:microsoft.com/office/officeart/2005/8/layout/list1"/>
    <dgm:cxn modelId="{3E6FEFA9-354A-432E-B2A4-811D1F23BBF5}" type="presParOf" srcId="{325EEC4F-1599-47DF-9038-985762EA681A}" destId="{C5F9D7F0-CCB7-4BE6-927C-8E19CAF82942}" srcOrd="15" destOrd="0" presId="urn:microsoft.com/office/officeart/2005/8/layout/list1"/>
    <dgm:cxn modelId="{55D16F3F-E7A8-46EE-A379-4ACBEAF0A9A5}" type="presParOf" srcId="{325EEC4F-1599-47DF-9038-985762EA681A}" destId="{3854B4EF-C3EE-4BB4-B1FE-9769C9C38E58}" srcOrd="16" destOrd="0" presId="urn:microsoft.com/office/officeart/2005/8/layout/list1"/>
    <dgm:cxn modelId="{869B0268-8AD7-4629-9692-4E77834582E5}" type="presParOf" srcId="{3854B4EF-C3EE-4BB4-B1FE-9769C9C38E58}" destId="{B5B09DA9-A8F1-48D2-B572-BBAB12EED729}" srcOrd="0" destOrd="0" presId="urn:microsoft.com/office/officeart/2005/8/layout/list1"/>
    <dgm:cxn modelId="{2F5A9FE2-1282-4812-9E2F-6E5F71B81D36}" type="presParOf" srcId="{3854B4EF-C3EE-4BB4-B1FE-9769C9C38E58}" destId="{06D31211-FFB8-45E3-8C47-2EAF9ED51D2D}" srcOrd="1" destOrd="0" presId="urn:microsoft.com/office/officeart/2005/8/layout/list1"/>
    <dgm:cxn modelId="{C3B07D52-A68F-46DF-BDB2-BD1F315FC112}" type="presParOf" srcId="{325EEC4F-1599-47DF-9038-985762EA681A}" destId="{87437DF3-6F9A-4C50-A950-5720EFE01CBF}" srcOrd="17" destOrd="0" presId="urn:microsoft.com/office/officeart/2005/8/layout/list1"/>
    <dgm:cxn modelId="{F4D4E342-C9A5-4084-9BC3-884C4C6AE165}" type="presParOf" srcId="{325EEC4F-1599-47DF-9038-985762EA681A}" destId="{D753D06B-0708-4EB5-A90A-74B729FC08D5}" srcOrd="18" destOrd="0" presId="urn:microsoft.com/office/officeart/2005/8/layout/list1"/>
  </dgm:cxnLst>
  <dgm:bg>
    <a:solidFill>
      <a:schemeClr val="bg2"/>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B654BB-0843-41A9-ABCF-6D533150DB17}"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tr-TR"/>
        </a:p>
      </dgm:t>
    </dgm:pt>
    <dgm:pt modelId="{D4EA85F5-7F6D-44DC-BA12-E570090D80FE}">
      <dgm:prSet phldrT="[Metin]" custT="1"/>
      <dgm:spPr/>
      <dgm:t>
        <a:bodyPr/>
        <a:lstStyle/>
        <a:p>
          <a:pPr algn="just"/>
          <a:r>
            <a:rPr lang="tr-TR" sz="2000" b="1" dirty="0" smtClean="0"/>
            <a:t>Sorun ve Düşüncenin Tarihselliği ve Güncelliği</a:t>
          </a:r>
          <a:endParaRPr lang="tr-TR" sz="2000" dirty="0"/>
        </a:p>
      </dgm:t>
    </dgm:pt>
    <dgm:pt modelId="{BCD32338-C1CB-407D-87DF-610BE1FEB907}" type="parTrans" cxnId="{F7F83FA1-B85A-4FB2-A340-21EEDA8FC3D0}">
      <dgm:prSet/>
      <dgm:spPr/>
      <dgm:t>
        <a:bodyPr/>
        <a:lstStyle/>
        <a:p>
          <a:endParaRPr lang="tr-TR"/>
        </a:p>
      </dgm:t>
    </dgm:pt>
    <dgm:pt modelId="{4E248A32-7B50-4819-ADF9-5BC913594DF6}" type="sibTrans" cxnId="{F7F83FA1-B85A-4FB2-A340-21EEDA8FC3D0}">
      <dgm:prSet/>
      <dgm:spPr/>
      <dgm:t>
        <a:bodyPr/>
        <a:lstStyle/>
        <a:p>
          <a:endParaRPr lang="tr-TR"/>
        </a:p>
      </dgm:t>
    </dgm:pt>
    <dgm:pt modelId="{CAEAD046-BAFA-4783-BA88-A5D8BBED4D5A}">
      <dgm:prSet phldrT="[Metin]" custT="1"/>
      <dgm:spPr/>
      <dgm:t>
        <a:bodyPr/>
        <a:lstStyle/>
        <a:p>
          <a:pPr algn="just"/>
          <a:r>
            <a:rPr lang="tr-TR" sz="2000" b="1" dirty="0" smtClean="0"/>
            <a:t>Eğitim Öğretim Yöntem ve Tekniklerinden Yaralanma, Materyal Kullanımı</a:t>
          </a:r>
          <a:r>
            <a:rPr lang="tr-TR" sz="2000" dirty="0" smtClean="0"/>
            <a:t> </a:t>
          </a:r>
          <a:endParaRPr lang="tr-TR" sz="2000" dirty="0"/>
        </a:p>
      </dgm:t>
    </dgm:pt>
    <dgm:pt modelId="{77C0A606-FFC0-4589-974E-0EDA289DA240}" type="parTrans" cxnId="{FE80C358-F9A6-496B-8C82-EBBDC9FB19D8}">
      <dgm:prSet/>
      <dgm:spPr/>
      <dgm:t>
        <a:bodyPr/>
        <a:lstStyle/>
        <a:p>
          <a:endParaRPr lang="tr-TR"/>
        </a:p>
      </dgm:t>
    </dgm:pt>
    <dgm:pt modelId="{3D823035-F614-4761-853E-260C5932C7D3}" type="sibTrans" cxnId="{FE80C358-F9A6-496B-8C82-EBBDC9FB19D8}">
      <dgm:prSet/>
      <dgm:spPr/>
      <dgm:t>
        <a:bodyPr/>
        <a:lstStyle/>
        <a:p>
          <a:endParaRPr lang="tr-TR"/>
        </a:p>
      </dgm:t>
    </dgm:pt>
    <dgm:pt modelId="{325EEC4F-1599-47DF-9038-985762EA681A}" type="pres">
      <dgm:prSet presAssocID="{48B654BB-0843-41A9-ABCF-6D533150DB17}" presName="linear" presStyleCnt="0">
        <dgm:presLayoutVars>
          <dgm:dir/>
          <dgm:animLvl val="lvl"/>
          <dgm:resizeHandles val="exact"/>
        </dgm:presLayoutVars>
      </dgm:prSet>
      <dgm:spPr/>
      <dgm:t>
        <a:bodyPr/>
        <a:lstStyle/>
        <a:p>
          <a:endParaRPr lang="tr-TR"/>
        </a:p>
      </dgm:t>
    </dgm:pt>
    <dgm:pt modelId="{29979D63-FC11-4A73-91F0-B4AF020B20EC}" type="pres">
      <dgm:prSet presAssocID="{D4EA85F5-7F6D-44DC-BA12-E570090D80FE}" presName="parentLin" presStyleCnt="0"/>
      <dgm:spPr/>
      <dgm:t>
        <a:bodyPr/>
        <a:lstStyle/>
        <a:p>
          <a:endParaRPr lang="tr-TR"/>
        </a:p>
      </dgm:t>
    </dgm:pt>
    <dgm:pt modelId="{4F7EA439-1B73-4838-854B-E16A1907F75E}" type="pres">
      <dgm:prSet presAssocID="{D4EA85F5-7F6D-44DC-BA12-E570090D80FE}" presName="parentLeftMargin" presStyleLbl="node1" presStyleIdx="0" presStyleCnt="2"/>
      <dgm:spPr/>
      <dgm:t>
        <a:bodyPr/>
        <a:lstStyle/>
        <a:p>
          <a:endParaRPr lang="tr-TR"/>
        </a:p>
      </dgm:t>
    </dgm:pt>
    <dgm:pt modelId="{C9A4E946-9896-4438-9911-62253A10E745}" type="pres">
      <dgm:prSet presAssocID="{D4EA85F5-7F6D-44DC-BA12-E570090D80FE}" presName="parentText" presStyleLbl="node1" presStyleIdx="0" presStyleCnt="2">
        <dgm:presLayoutVars>
          <dgm:chMax val="0"/>
          <dgm:bulletEnabled val="1"/>
        </dgm:presLayoutVars>
      </dgm:prSet>
      <dgm:spPr/>
      <dgm:t>
        <a:bodyPr/>
        <a:lstStyle/>
        <a:p>
          <a:endParaRPr lang="tr-TR"/>
        </a:p>
      </dgm:t>
    </dgm:pt>
    <dgm:pt modelId="{61516CEC-8330-4262-B16D-36AC563A5BAC}" type="pres">
      <dgm:prSet presAssocID="{D4EA85F5-7F6D-44DC-BA12-E570090D80FE}" presName="negativeSpace" presStyleCnt="0"/>
      <dgm:spPr/>
      <dgm:t>
        <a:bodyPr/>
        <a:lstStyle/>
        <a:p>
          <a:endParaRPr lang="tr-TR"/>
        </a:p>
      </dgm:t>
    </dgm:pt>
    <dgm:pt modelId="{B2B6BF73-3A99-4603-A225-0689D00B8108}" type="pres">
      <dgm:prSet presAssocID="{D4EA85F5-7F6D-44DC-BA12-E570090D80FE}" presName="childText" presStyleLbl="conFgAcc1" presStyleIdx="0" presStyleCnt="2">
        <dgm:presLayoutVars>
          <dgm:bulletEnabled val="1"/>
        </dgm:presLayoutVars>
      </dgm:prSet>
      <dgm:spPr/>
      <dgm:t>
        <a:bodyPr/>
        <a:lstStyle/>
        <a:p>
          <a:endParaRPr lang="tr-TR"/>
        </a:p>
      </dgm:t>
    </dgm:pt>
    <dgm:pt modelId="{E419FCC0-68B9-4149-BECC-30082C57DFA3}" type="pres">
      <dgm:prSet presAssocID="{4E248A32-7B50-4819-ADF9-5BC913594DF6}" presName="spaceBetweenRectangles" presStyleCnt="0"/>
      <dgm:spPr/>
      <dgm:t>
        <a:bodyPr/>
        <a:lstStyle/>
        <a:p>
          <a:endParaRPr lang="tr-TR"/>
        </a:p>
      </dgm:t>
    </dgm:pt>
    <dgm:pt modelId="{A7B01D98-6B0B-4AA9-8964-1B5030A989F6}" type="pres">
      <dgm:prSet presAssocID="{CAEAD046-BAFA-4783-BA88-A5D8BBED4D5A}" presName="parentLin" presStyleCnt="0"/>
      <dgm:spPr/>
      <dgm:t>
        <a:bodyPr/>
        <a:lstStyle/>
        <a:p>
          <a:endParaRPr lang="tr-TR"/>
        </a:p>
      </dgm:t>
    </dgm:pt>
    <dgm:pt modelId="{BFCB9A5A-3233-4913-9B6D-5D6C2C80639D}" type="pres">
      <dgm:prSet presAssocID="{CAEAD046-BAFA-4783-BA88-A5D8BBED4D5A}" presName="parentLeftMargin" presStyleLbl="node1" presStyleIdx="0" presStyleCnt="2"/>
      <dgm:spPr/>
      <dgm:t>
        <a:bodyPr/>
        <a:lstStyle/>
        <a:p>
          <a:endParaRPr lang="tr-TR"/>
        </a:p>
      </dgm:t>
    </dgm:pt>
    <dgm:pt modelId="{8C645EFA-708B-429F-AEE4-9CAB91F5ED97}" type="pres">
      <dgm:prSet presAssocID="{CAEAD046-BAFA-4783-BA88-A5D8BBED4D5A}" presName="parentText" presStyleLbl="node1" presStyleIdx="1" presStyleCnt="2">
        <dgm:presLayoutVars>
          <dgm:chMax val="0"/>
          <dgm:bulletEnabled val="1"/>
        </dgm:presLayoutVars>
      </dgm:prSet>
      <dgm:spPr/>
      <dgm:t>
        <a:bodyPr/>
        <a:lstStyle/>
        <a:p>
          <a:endParaRPr lang="tr-TR"/>
        </a:p>
      </dgm:t>
    </dgm:pt>
    <dgm:pt modelId="{8358C6F3-D310-4DD1-865A-248F312A4BFD}" type="pres">
      <dgm:prSet presAssocID="{CAEAD046-BAFA-4783-BA88-A5D8BBED4D5A}" presName="negativeSpace" presStyleCnt="0"/>
      <dgm:spPr/>
      <dgm:t>
        <a:bodyPr/>
        <a:lstStyle/>
        <a:p>
          <a:endParaRPr lang="tr-TR"/>
        </a:p>
      </dgm:t>
    </dgm:pt>
    <dgm:pt modelId="{102C99CC-9F4E-4BEF-9E88-08E895C556A1}" type="pres">
      <dgm:prSet presAssocID="{CAEAD046-BAFA-4783-BA88-A5D8BBED4D5A}" presName="childText" presStyleLbl="conFgAcc1" presStyleIdx="1" presStyleCnt="2">
        <dgm:presLayoutVars>
          <dgm:bulletEnabled val="1"/>
        </dgm:presLayoutVars>
      </dgm:prSet>
      <dgm:spPr/>
      <dgm:t>
        <a:bodyPr/>
        <a:lstStyle/>
        <a:p>
          <a:endParaRPr lang="tr-TR"/>
        </a:p>
      </dgm:t>
    </dgm:pt>
  </dgm:ptLst>
  <dgm:cxnLst>
    <dgm:cxn modelId="{1125DF67-98CB-446C-80AA-848568F19292}" type="presOf" srcId="{D4EA85F5-7F6D-44DC-BA12-E570090D80FE}" destId="{4F7EA439-1B73-4838-854B-E16A1907F75E}" srcOrd="0" destOrd="0" presId="urn:microsoft.com/office/officeart/2005/8/layout/list1"/>
    <dgm:cxn modelId="{F7F83FA1-B85A-4FB2-A340-21EEDA8FC3D0}" srcId="{48B654BB-0843-41A9-ABCF-6D533150DB17}" destId="{D4EA85F5-7F6D-44DC-BA12-E570090D80FE}" srcOrd="0" destOrd="0" parTransId="{BCD32338-C1CB-407D-87DF-610BE1FEB907}" sibTransId="{4E248A32-7B50-4819-ADF9-5BC913594DF6}"/>
    <dgm:cxn modelId="{FE80C358-F9A6-496B-8C82-EBBDC9FB19D8}" srcId="{48B654BB-0843-41A9-ABCF-6D533150DB17}" destId="{CAEAD046-BAFA-4783-BA88-A5D8BBED4D5A}" srcOrd="1" destOrd="0" parTransId="{77C0A606-FFC0-4589-974E-0EDA289DA240}" sibTransId="{3D823035-F614-4761-853E-260C5932C7D3}"/>
    <dgm:cxn modelId="{99398D62-A156-4940-9448-862EDB9CFED3}" type="presOf" srcId="{CAEAD046-BAFA-4783-BA88-A5D8BBED4D5A}" destId="{8C645EFA-708B-429F-AEE4-9CAB91F5ED97}" srcOrd="1" destOrd="0" presId="urn:microsoft.com/office/officeart/2005/8/layout/list1"/>
    <dgm:cxn modelId="{33A8A64E-A5FC-43F0-BEEC-57DBDB291507}" type="presOf" srcId="{CAEAD046-BAFA-4783-BA88-A5D8BBED4D5A}" destId="{BFCB9A5A-3233-4913-9B6D-5D6C2C80639D}" srcOrd="0" destOrd="0" presId="urn:microsoft.com/office/officeart/2005/8/layout/list1"/>
    <dgm:cxn modelId="{B657E211-A975-4DC3-801D-9DE4AB58A37E}" type="presOf" srcId="{D4EA85F5-7F6D-44DC-BA12-E570090D80FE}" destId="{C9A4E946-9896-4438-9911-62253A10E745}" srcOrd="1" destOrd="0" presId="urn:microsoft.com/office/officeart/2005/8/layout/list1"/>
    <dgm:cxn modelId="{DF378F16-01BD-41BA-8787-DF08373F1C66}" type="presOf" srcId="{48B654BB-0843-41A9-ABCF-6D533150DB17}" destId="{325EEC4F-1599-47DF-9038-985762EA681A}" srcOrd="0" destOrd="0" presId="urn:microsoft.com/office/officeart/2005/8/layout/list1"/>
    <dgm:cxn modelId="{08BC987F-A90A-4532-B864-D8D6C46BD625}" type="presParOf" srcId="{325EEC4F-1599-47DF-9038-985762EA681A}" destId="{29979D63-FC11-4A73-91F0-B4AF020B20EC}" srcOrd="0" destOrd="0" presId="urn:microsoft.com/office/officeart/2005/8/layout/list1"/>
    <dgm:cxn modelId="{A16F07B4-B66F-4CF1-B583-E10EE34F8B77}" type="presParOf" srcId="{29979D63-FC11-4A73-91F0-B4AF020B20EC}" destId="{4F7EA439-1B73-4838-854B-E16A1907F75E}" srcOrd="0" destOrd="0" presId="urn:microsoft.com/office/officeart/2005/8/layout/list1"/>
    <dgm:cxn modelId="{DDBE2E27-E874-48C7-A1F8-CB94E226D1AE}" type="presParOf" srcId="{29979D63-FC11-4A73-91F0-B4AF020B20EC}" destId="{C9A4E946-9896-4438-9911-62253A10E745}" srcOrd="1" destOrd="0" presId="urn:microsoft.com/office/officeart/2005/8/layout/list1"/>
    <dgm:cxn modelId="{540B2108-6789-4210-A03F-53BD27E05DF0}" type="presParOf" srcId="{325EEC4F-1599-47DF-9038-985762EA681A}" destId="{61516CEC-8330-4262-B16D-36AC563A5BAC}" srcOrd="1" destOrd="0" presId="urn:microsoft.com/office/officeart/2005/8/layout/list1"/>
    <dgm:cxn modelId="{DDDAF2A9-CE46-413D-B0D4-B2361657CC77}" type="presParOf" srcId="{325EEC4F-1599-47DF-9038-985762EA681A}" destId="{B2B6BF73-3A99-4603-A225-0689D00B8108}" srcOrd="2" destOrd="0" presId="urn:microsoft.com/office/officeart/2005/8/layout/list1"/>
    <dgm:cxn modelId="{56C5DCDC-A3FB-4368-B0AE-425EF49EBD4F}" type="presParOf" srcId="{325EEC4F-1599-47DF-9038-985762EA681A}" destId="{E419FCC0-68B9-4149-BECC-30082C57DFA3}" srcOrd="3" destOrd="0" presId="urn:microsoft.com/office/officeart/2005/8/layout/list1"/>
    <dgm:cxn modelId="{4404BA02-EA3D-4EDC-97F7-90CAACA77D88}" type="presParOf" srcId="{325EEC4F-1599-47DF-9038-985762EA681A}" destId="{A7B01D98-6B0B-4AA9-8964-1B5030A989F6}" srcOrd="4" destOrd="0" presId="urn:microsoft.com/office/officeart/2005/8/layout/list1"/>
    <dgm:cxn modelId="{E6681E61-25B8-46F2-9A51-33F4AFE57266}" type="presParOf" srcId="{A7B01D98-6B0B-4AA9-8964-1B5030A989F6}" destId="{BFCB9A5A-3233-4913-9B6D-5D6C2C80639D}" srcOrd="0" destOrd="0" presId="urn:microsoft.com/office/officeart/2005/8/layout/list1"/>
    <dgm:cxn modelId="{4F0773EF-9D44-4190-A39F-D7CB6158D36D}" type="presParOf" srcId="{A7B01D98-6B0B-4AA9-8964-1B5030A989F6}" destId="{8C645EFA-708B-429F-AEE4-9CAB91F5ED97}" srcOrd="1" destOrd="0" presId="urn:microsoft.com/office/officeart/2005/8/layout/list1"/>
    <dgm:cxn modelId="{496EB019-FDD0-41E6-91D8-F4BB794C71D0}" type="presParOf" srcId="{325EEC4F-1599-47DF-9038-985762EA681A}" destId="{8358C6F3-D310-4DD1-865A-248F312A4BFD}" srcOrd="5" destOrd="0" presId="urn:microsoft.com/office/officeart/2005/8/layout/list1"/>
    <dgm:cxn modelId="{18756353-D28B-4AB6-8088-A5FFA9F639E4}" type="presParOf" srcId="{325EEC4F-1599-47DF-9038-985762EA681A}" destId="{102C99CC-9F4E-4BEF-9E88-08E895C556A1}" srcOrd="6" destOrd="0" presId="urn:microsoft.com/office/officeart/2005/8/layout/list1"/>
  </dgm:cxnLst>
  <dgm:bg>
    <a:solidFill>
      <a:schemeClr val="bg2"/>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D326776-225D-43D5-BC79-C9E16E32DFF7}" type="doc">
      <dgm:prSet loTypeId="urn:microsoft.com/office/officeart/2005/8/layout/pList2#1" loCatId="picture" qsTypeId="urn:microsoft.com/office/officeart/2005/8/quickstyle/simple1" qsCatId="simple" csTypeId="urn:microsoft.com/office/officeart/2005/8/colors/accent1_2" csCatId="accent1" phldr="1"/>
      <dgm:spPr/>
      <dgm:t>
        <a:bodyPr/>
        <a:lstStyle/>
        <a:p>
          <a:endParaRPr lang="tr-TR"/>
        </a:p>
      </dgm:t>
    </dgm:pt>
    <dgm:pt modelId="{BBBB3142-8D4C-4A80-8991-3BB439478402}">
      <dgm:prSet phldrT="[Metin]" custT="1"/>
      <dgm:spPr/>
      <dgm:t>
        <a:bodyPr/>
        <a:lstStyle/>
        <a:p>
          <a:r>
            <a:rPr lang="tr-TR" sz="1400" dirty="0" smtClean="0"/>
            <a:t>Yarışma veya sınav değil, bir durum belirleme çalışmasıdır</a:t>
          </a:r>
          <a:r>
            <a:rPr lang="tr-TR" sz="1200" dirty="0" smtClean="0"/>
            <a:t>. </a:t>
          </a:r>
          <a:endParaRPr lang="tr-TR" sz="1200" dirty="0"/>
        </a:p>
      </dgm:t>
    </dgm:pt>
    <dgm:pt modelId="{F0567961-8C7E-42ED-9F83-2D92F6127E85}" type="parTrans" cxnId="{09421E4F-87FB-48E1-BA5E-62F0CF6DAC91}">
      <dgm:prSet/>
      <dgm:spPr/>
      <dgm:t>
        <a:bodyPr/>
        <a:lstStyle/>
        <a:p>
          <a:endParaRPr lang="tr-TR"/>
        </a:p>
      </dgm:t>
    </dgm:pt>
    <dgm:pt modelId="{6DB5822A-D54A-40D4-A1FA-4E097CF51112}" type="sibTrans" cxnId="{09421E4F-87FB-48E1-BA5E-62F0CF6DAC91}">
      <dgm:prSet/>
      <dgm:spPr/>
      <dgm:t>
        <a:bodyPr/>
        <a:lstStyle/>
        <a:p>
          <a:endParaRPr lang="tr-TR"/>
        </a:p>
      </dgm:t>
    </dgm:pt>
    <dgm:pt modelId="{C2202575-FB4C-4EDF-AAA7-568DED5FCF1E}">
      <dgm:prSet phldrT="[Metin]" custT="1"/>
      <dgm:spPr/>
      <dgm:t>
        <a:bodyPr/>
        <a:lstStyle/>
        <a:p>
          <a:r>
            <a:rPr lang="tr-TR" sz="1200" dirty="0" smtClean="0"/>
            <a:t>PISA, öğrencilerin </a:t>
          </a:r>
          <a:r>
            <a:rPr lang="en-US" sz="1200" dirty="0" err="1" smtClean="0"/>
            <a:t>sadece</a:t>
          </a:r>
          <a:r>
            <a:rPr lang="en-US" sz="1200" dirty="0" smtClean="0"/>
            <a:t> </a:t>
          </a:r>
          <a:r>
            <a:rPr lang="tr-TR" sz="1200" dirty="0" smtClean="0"/>
            <a:t>okulda verilen temel bilgileri öğrenip öğrenemediklerini değil, aynı zamanda öğrendiklerini kullanarak bilinmeyen hakkında tahminde bulunup bulunamadıklarını ve bilgilerini okul içerisinde ve okul dışı durumlarda uygulayıp uygulayamadıklarını da araştırmaktadır.</a:t>
          </a:r>
        </a:p>
      </dgm:t>
    </dgm:pt>
    <dgm:pt modelId="{CCC91661-6724-4658-A251-62EE6CEF5BCA}" type="parTrans" cxnId="{8B124E9D-C894-4887-86FA-11E02302F4CD}">
      <dgm:prSet/>
      <dgm:spPr/>
      <dgm:t>
        <a:bodyPr/>
        <a:lstStyle/>
        <a:p>
          <a:endParaRPr lang="tr-TR"/>
        </a:p>
      </dgm:t>
    </dgm:pt>
    <dgm:pt modelId="{EAAE56E2-3378-40C2-AE87-96A91454FCAC}" type="sibTrans" cxnId="{8B124E9D-C894-4887-86FA-11E02302F4CD}">
      <dgm:prSet/>
      <dgm:spPr/>
      <dgm:t>
        <a:bodyPr/>
        <a:lstStyle/>
        <a:p>
          <a:endParaRPr lang="tr-TR"/>
        </a:p>
      </dgm:t>
    </dgm:pt>
    <dgm:pt modelId="{20A55EB8-68C7-453B-8D95-F127549FAD71}">
      <dgm:prSet phldrT="[Metin]" custT="1"/>
      <dgm:spPr/>
      <dgm:t>
        <a:bodyPr/>
        <a:lstStyle/>
        <a:p>
          <a:r>
            <a:rPr lang="tr-TR" sz="1400" dirty="0" smtClean="0">
              <a:solidFill>
                <a:schemeClr val="bg1"/>
              </a:solidFill>
            </a:rPr>
            <a:t>Ülkelerin uluslararası düzeyde kaliteli insan gücü olarak konumunu belirler</a:t>
          </a:r>
          <a:r>
            <a:rPr lang="tr-TR" sz="1200" dirty="0" smtClean="0">
              <a:solidFill>
                <a:schemeClr val="bg1"/>
              </a:solidFill>
            </a:rPr>
            <a:t>.</a:t>
          </a:r>
          <a:endParaRPr lang="tr-TR" sz="1200" dirty="0">
            <a:solidFill>
              <a:schemeClr val="bg1"/>
            </a:solidFill>
          </a:endParaRPr>
        </a:p>
      </dgm:t>
    </dgm:pt>
    <dgm:pt modelId="{49F07482-AF28-4A1C-9445-7AC9571F8994}" type="sibTrans" cxnId="{8136A04D-78FD-4EF1-8EF8-6B5A9B3CCDC8}">
      <dgm:prSet/>
      <dgm:spPr/>
      <dgm:t>
        <a:bodyPr/>
        <a:lstStyle/>
        <a:p>
          <a:endParaRPr lang="tr-TR"/>
        </a:p>
      </dgm:t>
    </dgm:pt>
    <dgm:pt modelId="{67319DD8-242A-4412-8866-5078A15BACF9}" type="parTrans" cxnId="{8136A04D-78FD-4EF1-8EF8-6B5A9B3CCDC8}">
      <dgm:prSet/>
      <dgm:spPr/>
      <dgm:t>
        <a:bodyPr/>
        <a:lstStyle/>
        <a:p>
          <a:endParaRPr lang="tr-TR"/>
        </a:p>
      </dgm:t>
    </dgm:pt>
    <dgm:pt modelId="{C7BEAC1E-695A-46A3-AEF8-F003D3E223FE}">
      <dgm:prSet phldrT="[Metin]" custT="1"/>
      <dgm:spPr/>
      <dgm:t>
        <a:bodyPr/>
        <a:lstStyle/>
        <a:p>
          <a:pPr algn="ctr"/>
          <a:r>
            <a:rPr lang="tr-TR" sz="1400" dirty="0" smtClean="0"/>
            <a:t>Bireysel olarak öğrencilerin veya okulların değil, ülkelerin eğitim sistemlerinin durumunu ortaya koymaktadır. </a:t>
          </a:r>
          <a:endParaRPr lang="tr-TR" sz="1400" dirty="0"/>
        </a:p>
      </dgm:t>
    </dgm:pt>
    <dgm:pt modelId="{C13D0132-A430-42AA-8B86-2524B53B4B54}" type="sibTrans" cxnId="{FD2C9E46-AF32-425A-9F13-3C75652C8917}">
      <dgm:prSet/>
      <dgm:spPr/>
      <dgm:t>
        <a:bodyPr/>
        <a:lstStyle/>
        <a:p>
          <a:endParaRPr lang="tr-TR"/>
        </a:p>
      </dgm:t>
    </dgm:pt>
    <dgm:pt modelId="{41BCC1AE-B1C7-4874-8653-2091AAD475FB}" type="parTrans" cxnId="{FD2C9E46-AF32-425A-9F13-3C75652C8917}">
      <dgm:prSet/>
      <dgm:spPr/>
      <dgm:t>
        <a:bodyPr/>
        <a:lstStyle/>
        <a:p>
          <a:endParaRPr lang="tr-TR"/>
        </a:p>
      </dgm:t>
    </dgm:pt>
    <dgm:pt modelId="{1C6A3726-D529-4D63-A71C-FB6771952F0B}" type="pres">
      <dgm:prSet presAssocID="{7D326776-225D-43D5-BC79-C9E16E32DFF7}" presName="Name0" presStyleCnt="0">
        <dgm:presLayoutVars>
          <dgm:dir/>
          <dgm:resizeHandles val="exact"/>
        </dgm:presLayoutVars>
      </dgm:prSet>
      <dgm:spPr/>
      <dgm:t>
        <a:bodyPr/>
        <a:lstStyle/>
        <a:p>
          <a:endParaRPr lang="tr-TR"/>
        </a:p>
      </dgm:t>
    </dgm:pt>
    <dgm:pt modelId="{727EA1F6-DB33-4E1E-AD7C-6E6FF42A3E29}" type="pres">
      <dgm:prSet presAssocID="{7D326776-225D-43D5-BC79-C9E16E32DFF7}" presName="bkgdShp" presStyleLbl="alignAccFollowNode1" presStyleIdx="0" presStyleCnt="1" custLinFactNeighborX="888" custLinFactNeighborY="69416"/>
      <dgm:spPr/>
    </dgm:pt>
    <dgm:pt modelId="{B13F3734-D361-4CD7-807A-A534509382C6}" type="pres">
      <dgm:prSet presAssocID="{7D326776-225D-43D5-BC79-C9E16E32DFF7}" presName="linComp" presStyleCnt="0"/>
      <dgm:spPr/>
    </dgm:pt>
    <dgm:pt modelId="{64F9D624-B9C2-4AD3-BC18-D3555F6CE577}" type="pres">
      <dgm:prSet presAssocID="{BBBB3142-8D4C-4A80-8991-3BB439478402}" presName="compNode" presStyleCnt="0"/>
      <dgm:spPr/>
    </dgm:pt>
    <dgm:pt modelId="{E6F942F0-F256-408A-AF56-C6D3D7B7DF6B}" type="pres">
      <dgm:prSet presAssocID="{BBBB3142-8D4C-4A80-8991-3BB439478402}" presName="node" presStyleLbl="node1" presStyleIdx="0" presStyleCnt="4" custLinFactNeighborX="429" custLinFactNeighborY="13843">
        <dgm:presLayoutVars>
          <dgm:bulletEnabled val="1"/>
        </dgm:presLayoutVars>
      </dgm:prSet>
      <dgm:spPr/>
      <dgm:t>
        <a:bodyPr/>
        <a:lstStyle/>
        <a:p>
          <a:endParaRPr lang="tr-TR"/>
        </a:p>
      </dgm:t>
    </dgm:pt>
    <dgm:pt modelId="{306A7723-D3E3-4E64-A352-0FA29A0DE1CB}" type="pres">
      <dgm:prSet presAssocID="{BBBB3142-8D4C-4A80-8991-3BB439478402}" presName="invisiNode" presStyleLbl="node1" presStyleIdx="0" presStyleCnt="4"/>
      <dgm:spPr/>
    </dgm:pt>
    <dgm:pt modelId="{4F159358-89E5-4E9F-BCAB-6A7071E7DBF9}" type="pres">
      <dgm:prSet presAssocID="{BBBB3142-8D4C-4A80-8991-3BB439478402}" presName="imagNode" presStyleLbl="fgImgPlace1" presStyleIdx="0" presStyleCnt="4"/>
      <dgm:spPr>
        <a:blipFill rotWithShape="1">
          <a:blip xmlns:r="http://schemas.openxmlformats.org/officeDocument/2006/relationships" r:embed="rId1"/>
          <a:stretch>
            <a:fillRect/>
          </a:stretch>
        </a:blipFill>
      </dgm:spPr>
    </dgm:pt>
    <dgm:pt modelId="{E4DF38EE-37EF-421E-B298-ABAD4549D47A}" type="pres">
      <dgm:prSet presAssocID="{6DB5822A-D54A-40D4-A1FA-4E097CF51112}" presName="sibTrans" presStyleLbl="sibTrans2D1" presStyleIdx="0" presStyleCnt="0"/>
      <dgm:spPr/>
      <dgm:t>
        <a:bodyPr/>
        <a:lstStyle/>
        <a:p>
          <a:endParaRPr lang="tr-TR"/>
        </a:p>
      </dgm:t>
    </dgm:pt>
    <dgm:pt modelId="{03DB294B-3BF8-4513-AD0E-FC0A52858611}" type="pres">
      <dgm:prSet presAssocID="{C7BEAC1E-695A-46A3-AEF8-F003D3E223FE}" presName="compNode" presStyleCnt="0"/>
      <dgm:spPr/>
    </dgm:pt>
    <dgm:pt modelId="{3DF3C132-7FEB-4320-BB03-85912F0DD902}" type="pres">
      <dgm:prSet presAssocID="{C7BEAC1E-695A-46A3-AEF8-F003D3E223FE}" presName="node" presStyleLbl="node1" presStyleIdx="1" presStyleCnt="4" custLinFactNeighborX="429" custLinFactNeighborY="13843">
        <dgm:presLayoutVars>
          <dgm:bulletEnabled val="1"/>
        </dgm:presLayoutVars>
      </dgm:prSet>
      <dgm:spPr/>
      <dgm:t>
        <a:bodyPr/>
        <a:lstStyle/>
        <a:p>
          <a:endParaRPr lang="tr-TR"/>
        </a:p>
      </dgm:t>
    </dgm:pt>
    <dgm:pt modelId="{E93A0DCD-09BD-431B-AC46-A7B09C9AF7CC}" type="pres">
      <dgm:prSet presAssocID="{C7BEAC1E-695A-46A3-AEF8-F003D3E223FE}" presName="invisiNode" presStyleLbl="node1" presStyleIdx="1" presStyleCnt="4"/>
      <dgm:spPr/>
    </dgm:pt>
    <dgm:pt modelId="{99B8B0BB-6D0C-4734-8CB7-B5B169FECC51}" type="pres">
      <dgm:prSet presAssocID="{C7BEAC1E-695A-46A3-AEF8-F003D3E223FE}" presName="imagNode" presStyleLbl="fgImgPlace1" presStyleIdx="1" presStyleCnt="4"/>
      <dgm:spPr>
        <a:blipFill rotWithShape="1">
          <a:blip xmlns:r="http://schemas.openxmlformats.org/officeDocument/2006/relationships" r:embed="rId2"/>
          <a:stretch>
            <a:fillRect/>
          </a:stretch>
        </a:blipFill>
      </dgm:spPr>
    </dgm:pt>
    <dgm:pt modelId="{3529A748-A4A3-4677-8DC9-F3B5F3506747}" type="pres">
      <dgm:prSet presAssocID="{C13D0132-A430-42AA-8B86-2524B53B4B54}" presName="sibTrans" presStyleLbl="sibTrans2D1" presStyleIdx="0" presStyleCnt="0"/>
      <dgm:spPr/>
      <dgm:t>
        <a:bodyPr/>
        <a:lstStyle/>
        <a:p>
          <a:endParaRPr lang="tr-TR"/>
        </a:p>
      </dgm:t>
    </dgm:pt>
    <dgm:pt modelId="{1CF23073-284F-4448-9922-F23492047F50}" type="pres">
      <dgm:prSet presAssocID="{20A55EB8-68C7-453B-8D95-F127549FAD71}" presName="compNode" presStyleCnt="0"/>
      <dgm:spPr/>
    </dgm:pt>
    <dgm:pt modelId="{D0B915AB-D0F8-458B-967A-70A16A3C28D8}" type="pres">
      <dgm:prSet presAssocID="{20A55EB8-68C7-453B-8D95-F127549FAD71}" presName="node" presStyleLbl="node1" presStyleIdx="2" presStyleCnt="4" custLinFactNeighborX="429" custLinFactNeighborY="13843">
        <dgm:presLayoutVars>
          <dgm:bulletEnabled val="1"/>
        </dgm:presLayoutVars>
      </dgm:prSet>
      <dgm:spPr/>
      <dgm:t>
        <a:bodyPr/>
        <a:lstStyle/>
        <a:p>
          <a:endParaRPr lang="tr-TR"/>
        </a:p>
      </dgm:t>
    </dgm:pt>
    <dgm:pt modelId="{A1EB3CE2-F33B-4F58-86AA-DEE2151B4AC6}" type="pres">
      <dgm:prSet presAssocID="{20A55EB8-68C7-453B-8D95-F127549FAD71}" presName="invisiNode" presStyleLbl="node1" presStyleIdx="2" presStyleCnt="4"/>
      <dgm:spPr/>
    </dgm:pt>
    <dgm:pt modelId="{CC5958DC-A31C-491D-9F1D-F09DC1D65A07}" type="pres">
      <dgm:prSet presAssocID="{20A55EB8-68C7-453B-8D95-F127549FAD71}" presName="imagNode" presStyleLbl="fgImgPlace1" presStyleIdx="2" presStyleCnt="4" custLinFactNeighborX="-4499" custLinFactNeighborY="0"/>
      <dgm:spPr>
        <a:blipFill rotWithShape="1">
          <a:blip xmlns:r="http://schemas.openxmlformats.org/officeDocument/2006/relationships" r:embed="rId3"/>
          <a:stretch>
            <a:fillRect/>
          </a:stretch>
        </a:blipFill>
      </dgm:spPr>
    </dgm:pt>
    <dgm:pt modelId="{A86001BE-729D-4868-94BD-381C96AD95B6}" type="pres">
      <dgm:prSet presAssocID="{49F07482-AF28-4A1C-9445-7AC9571F8994}" presName="sibTrans" presStyleLbl="sibTrans2D1" presStyleIdx="0" presStyleCnt="0"/>
      <dgm:spPr/>
      <dgm:t>
        <a:bodyPr/>
        <a:lstStyle/>
        <a:p>
          <a:endParaRPr lang="tr-TR"/>
        </a:p>
      </dgm:t>
    </dgm:pt>
    <dgm:pt modelId="{C5DF4516-D8BB-408D-B1D7-2ED8431EBAF4}" type="pres">
      <dgm:prSet presAssocID="{C2202575-FB4C-4EDF-AAA7-568DED5FCF1E}" presName="compNode" presStyleCnt="0"/>
      <dgm:spPr/>
    </dgm:pt>
    <dgm:pt modelId="{FD7CDEDB-14A6-401E-9638-5AB6B470EDE4}" type="pres">
      <dgm:prSet presAssocID="{C2202575-FB4C-4EDF-AAA7-568DED5FCF1E}" presName="node" presStyleLbl="node1" presStyleIdx="3" presStyleCnt="4" custLinFactNeighborX="1185" custLinFactNeighborY="-11">
        <dgm:presLayoutVars>
          <dgm:bulletEnabled val="1"/>
        </dgm:presLayoutVars>
      </dgm:prSet>
      <dgm:spPr/>
      <dgm:t>
        <a:bodyPr/>
        <a:lstStyle/>
        <a:p>
          <a:endParaRPr lang="tr-TR"/>
        </a:p>
      </dgm:t>
    </dgm:pt>
    <dgm:pt modelId="{2A0307D2-C460-4801-9F82-4E24A70B0835}" type="pres">
      <dgm:prSet presAssocID="{C2202575-FB4C-4EDF-AAA7-568DED5FCF1E}" presName="invisiNode" presStyleLbl="node1" presStyleIdx="3" presStyleCnt="4"/>
      <dgm:spPr/>
    </dgm:pt>
    <dgm:pt modelId="{4DFC6211-5B8F-4F0B-A3F5-AADA276029B5}" type="pres">
      <dgm:prSet presAssocID="{C2202575-FB4C-4EDF-AAA7-568DED5FCF1E}" presName="imagNode" presStyleLbl="fgImgPlace1" presStyleIdx="3" presStyleCnt="4"/>
      <dgm:spPr>
        <a:blipFill rotWithShape="1">
          <a:blip xmlns:r="http://schemas.openxmlformats.org/officeDocument/2006/relationships" r:embed="rId4"/>
          <a:stretch>
            <a:fillRect/>
          </a:stretch>
        </a:blipFill>
      </dgm:spPr>
    </dgm:pt>
  </dgm:ptLst>
  <dgm:cxnLst>
    <dgm:cxn modelId="{8B124E9D-C894-4887-86FA-11E02302F4CD}" srcId="{7D326776-225D-43D5-BC79-C9E16E32DFF7}" destId="{C2202575-FB4C-4EDF-AAA7-568DED5FCF1E}" srcOrd="3" destOrd="0" parTransId="{CCC91661-6724-4658-A251-62EE6CEF5BCA}" sibTransId="{EAAE56E2-3378-40C2-AE87-96A91454FCAC}"/>
    <dgm:cxn modelId="{793BDE1E-4195-4B13-92E4-0F9F25B9F714}" type="presOf" srcId="{C7BEAC1E-695A-46A3-AEF8-F003D3E223FE}" destId="{3DF3C132-7FEB-4320-BB03-85912F0DD902}" srcOrd="0" destOrd="0" presId="urn:microsoft.com/office/officeart/2005/8/layout/pList2#1"/>
    <dgm:cxn modelId="{EBF1D540-5F6E-42D8-9E8C-35E8483B18A4}" type="presOf" srcId="{7D326776-225D-43D5-BC79-C9E16E32DFF7}" destId="{1C6A3726-D529-4D63-A71C-FB6771952F0B}" srcOrd="0" destOrd="0" presId="urn:microsoft.com/office/officeart/2005/8/layout/pList2#1"/>
    <dgm:cxn modelId="{86E9563E-CFC8-424D-879E-FD1554814900}" type="presOf" srcId="{20A55EB8-68C7-453B-8D95-F127549FAD71}" destId="{D0B915AB-D0F8-458B-967A-70A16A3C28D8}" srcOrd="0" destOrd="0" presId="urn:microsoft.com/office/officeart/2005/8/layout/pList2#1"/>
    <dgm:cxn modelId="{9D832A59-15A0-4BCF-BCAA-F7637D3106E8}" type="presOf" srcId="{C13D0132-A430-42AA-8B86-2524B53B4B54}" destId="{3529A748-A4A3-4677-8DC9-F3B5F3506747}" srcOrd="0" destOrd="0" presId="urn:microsoft.com/office/officeart/2005/8/layout/pList2#1"/>
    <dgm:cxn modelId="{6FDEE519-46A7-475A-B723-E0F81E44C701}" type="presOf" srcId="{49F07482-AF28-4A1C-9445-7AC9571F8994}" destId="{A86001BE-729D-4868-94BD-381C96AD95B6}" srcOrd="0" destOrd="0" presId="urn:microsoft.com/office/officeart/2005/8/layout/pList2#1"/>
    <dgm:cxn modelId="{FD2C9E46-AF32-425A-9F13-3C75652C8917}" srcId="{7D326776-225D-43D5-BC79-C9E16E32DFF7}" destId="{C7BEAC1E-695A-46A3-AEF8-F003D3E223FE}" srcOrd="1" destOrd="0" parTransId="{41BCC1AE-B1C7-4874-8653-2091AAD475FB}" sibTransId="{C13D0132-A430-42AA-8B86-2524B53B4B54}"/>
    <dgm:cxn modelId="{F8F45337-BB26-498A-93DB-7F6509EBAE3C}" type="presOf" srcId="{BBBB3142-8D4C-4A80-8991-3BB439478402}" destId="{E6F942F0-F256-408A-AF56-C6D3D7B7DF6B}" srcOrd="0" destOrd="0" presId="urn:microsoft.com/office/officeart/2005/8/layout/pList2#1"/>
    <dgm:cxn modelId="{65F5D117-2D01-4AB2-B0D4-DFDA158F4286}" type="presOf" srcId="{6DB5822A-D54A-40D4-A1FA-4E097CF51112}" destId="{E4DF38EE-37EF-421E-B298-ABAD4549D47A}" srcOrd="0" destOrd="0" presId="urn:microsoft.com/office/officeart/2005/8/layout/pList2#1"/>
    <dgm:cxn modelId="{09421E4F-87FB-48E1-BA5E-62F0CF6DAC91}" srcId="{7D326776-225D-43D5-BC79-C9E16E32DFF7}" destId="{BBBB3142-8D4C-4A80-8991-3BB439478402}" srcOrd="0" destOrd="0" parTransId="{F0567961-8C7E-42ED-9F83-2D92F6127E85}" sibTransId="{6DB5822A-D54A-40D4-A1FA-4E097CF51112}"/>
    <dgm:cxn modelId="{CE3EC228-CAEC-4B1E-8D03-7B993C023525}" type="presOf" srcId="{C2202575-FB4C-4EDF-AAA7-568DED5FCF1E}" destId="{FD7CDEDB-14A6-401E-9638-5AB6B470EDE4}" srcOrd="0" destOrd="0" presId="urn:microsoft.com/office/officeart/2005/8/layout/pList2#1"/>
    <dgm:cxn modelId="{8136A04D-78FD-4EF1-8EF8-6B5A9B3CCDC8}" srcId="{7D326776-225D-43D5-BC79-C9E16E32DFF7}" destId="{20A55EB8-68C7-453B-8D95-F127549FAD71}" srcOrd="2" destOrd="0" parTransId="{67319DD8-242A-4412-8866-5078A15BACF9}" sibTransId="{49F07482-AF28-4A1C-9445-7AC9571F8994}"/>
    <dgm:cxn modelId="{E620052A-D054-4B58-A84B-AB434303ED55}" type="presParOf" srcId="{1C6A3726-D529-4D63-A71C-FB6771952F0B}" destId="{727EA1F6-DB33-4E1E-AD7C-6E6FF42A3E29}" srcOrd="0" destOrd="0" presId="urn:microsoft.com/office/officeart/2005/8/layout/pList2#1"/>
    <dgm:cxn modelId="{A5D70037-ED50-42C7-9085-050DB0EC76F4}" type="presParOf" srcId="{1C6A3726-D529-4D63-A71C-FB6771952F0B}" destId="{B13F3734-D361-4CD7-807A-A534509382C6}" srcOrd="1" destOrd="0" presId="urn:microsoft.com/office/officeart/2005/8/layout/pList2#1"/>
    <dgm:cxn modelId="{89E2955B-20CA-4314-9A41-2AC6A699B5AC}" type="presParOf" srcId="{B13F3734-D361-4CD7-807A-A534509382C6}" destId="{64F9D624-B9C2-4AD3-BC18-D3555F6CE577}" srcOrd="0" destOrd="0" presId="urn:microsoft.com/office/officeart/2005/8/layout/pList2#1"/>
    <dgm:cxn modelId="{A92D39F3-0DEB-4E80-A5A3-B81E42A83C81}" type="presParOf" srcId="{64F9D624-B9C2-4AD3-BC18-D3555F6CE577}" destId="{E6F942F0-F256-408A-AF56-C6D3D7B7DF6B}" srcOrd="0" destOrd="0" presId="urn:microsoft.com/office/officeart/2005/8/layout/pList2#1"/>
    <dgm:cxn modelId="{3F2FE8D3-A35C-464D-9283-CB3A42835DDB}" type="presParOf" srcId="{64F9D624-B9C2-4AD3-BC18-D3555F6CE577}" destId="{306A7723-D3E3-4E64-A352-0FA29A0DE1CB}" srcOrd="1" destOrd="0" presId="urn:microsoft.com/office/officeart/2005/8/layout/pList2#1"/>
    <dgm:cxn modelId="{E3F07B23-98F8-4376-8435-D1CBD9BA7342}" type="presParOf" srcId="{64F9D624-B9C2-4AD3-BC18-D3555F6CE577}" destId="{4F159358-89E5-4E9F-BCAB-6A7071E7DBF9}" srcOrd="2" destOrd="0" presId="urn:microsoft.com/office/officeart/2005/8/layout/pList2#1"/>
    <dgm:cxn modelId="{9C5E524D-B2A9-4C19-A316-2763F61B3B79}" type="presParOf" srcId="{B13F3734-D361-4CD7-807A-A534509382C6}" destId="{E4DF38EE-37EF-421E-B298-ABAD4549D47A}" srcOrd="1" destOrd="0" presId="urn:microsoft.com/office/officeart/2005/8/layout/pList2#1"/>
    <dgm:cxn modelId="{875D7426-A8E3-4B1F-8C8A-0211786B1A44}" type="presParOf" srcId="{B13F3734-D361-4CD7-807A-A534509382C6}" destId="{03DB294B-3BF8-4513-AD0E-FC0A52858611}" srcOrd="2" destOrd="0" presId="urn:microsoft.com/office/officeart/2005/8/layout/pList2#1"/>
    <dgm:cxn modelId="{83EF3894-9E3E-44F8-84BC-25B7498F37F4}" type="presParOf" srcId="{03DB294B-3BF8-4513-AD0E-FC0A52858611}" destId="{3DF3C132-7FEB-4320-BB03-85912F0DD902}" srcOrd="0" destOrd="0" presId="urn:microsoft.com/office/officeart/2005/8/layout/pList2#1"/>
    <dgm:cxn modelId="{4C706F34-9014-466C-83AC-5535CFBE8466}" type="presParOf" srcId="{03DB294B-3BF8-4513-AD0E-FC0A52858611}" destId="{E93A0DCD-09BD-431B-AC46-A7B09C9AF7CC}" srcOrd="1" destOrd="0" presId="urn:microsoft.com/office/officeart/2005/8/layout/pList2#1"/>
    <dgm:cxn modelId="{A563286D-E602-425B-8FEE-ADA1459DA8CC}" type="presParOf" srcId="{03DB294B-3BF8-4513-AD0E-FC0A52858611}" destId="{99B8B0BB-6D0C-4734-8CB7-B5B169FECC51}" srcOrd="2" destOrd="0" presId="urn:microsoft.com/office/officeart/2005/8/layout/pList2#1"/>
    <dgm:cxn modelId="{D800FCE1-323F-48BF-9136-DE15784132D9}" type="presParOf" srcId="{B13F3734-D361-4CD7-807A-A534509382C6}" destId="{3529A748-A4A3-4677-8DC9-F3B5F3506747}" srcOrd="3" destOrd="0" presId="urn:microsoft.com/office/officeart/2005/8/layout/pList2#1"/>
    <dgm:cxn modelId="{53F549E7-91F9-4C36-8157-91B5406729FD}" type="presParOf" srcId="{B13F3734-D361-4CD7-807A-A534509382C6}" destId="{1CF23073-284F-4448-9922-F23492047F50}" srcOrd="4" destOrd="0" presId="urn:microsoft.com/office/officeart/2005/8/layout/pList2#1"/>
    <dgm:cxn modelId="{1DA365DE-1EE9-4DCC-8FEA-CB06A645CFB5}" type="presParOf" srcId="{1CF23073-284F-4448-9922-F23492047F50}" destId="{D0B915AB-D0F8-458B-967A-70A16A3C28D8}" srcOrd="0" destOrd="0" presId="urn:microsoft.com/office/officeart/2005/8/layout/pList2#1"/>
    <dgm:cxn modelId="{1DBFDAD2-166E-45A3-83E2-44F6483BF639}" type="presParOf" srcId="{1CF23073-284F-4448-9922-F23492047F50}" destId="{A1EB3CE2-F33B-4F58-86AA-DEE2151B4AC6}" srcOrd="1" destOrd="0" presId="urn:microsoft.com/office/officeart/2005/8/layout/pList2#1"/>
    <dgm:cxn modelId="{969ACBFD-06FB-47D6-94FC-55268CFA716E}" type="presParOf" srcId="{1CF23073-284F-4448-9922-F23492047F50}" destId="{CC5958DC-A31C-491D-9F1D-F09DC1D65A07}" srcOrd="2" destOrd="0" presId="urn:microsoft.com/office/officeart/2005/8/layout/pList2#1"/>
    <dgm:cxn modelId="{F6B06E48-BCB7-4C21-BEA8-6E0F7F22A30E}" type="presParOf" srcId="{B13F3734-D361-4CD7-807A-A534509382C6}" destId="{A86001BE-729D-4868-94BD-381C96AD95B6}" srcOrd="5" destOrd="0" presId="urn:microsoft.com/office/officeart/2005/8/layout/pList2#1"/>
    <dgm:cxn modelId="{7C2F12D0-6AC7-4DFC-B9F5-744957CCADEF}" type="presParOf" srcId="{B13F3734-D361-4CD7-807A-A534509382C6}" destId="{C5DF4516-D8BB-408D-B1D7-2ED8431EBAF4}" srcOrd="6" destOrd="0" presId="urn:microsoft.com/office/officeart/2005/8/layout/pList2#1"/>
    <dgm:cxn modelId="{B3585A42-CAA1-436F-99F9-234EB0D15288}" type="presParOf" srcId="{C5DF4516-D8BB-408D-B1D7-2ED8431EBAF4}" destId="{FD7CDEDB-14A6-401E-9638-5AB6B470EDE4}" srcOrd="0" destOrd="0" presId="urn:microsoft.com/office/officeart/2005/8/layout/pList2#1"/>
    <dgm:cxn modelId="{18DC4A11-5361-4C2D-856A-430BCE3CBB9A}" type="presParOf" srcId="{C5DF4516-D8BB-408D-B1D7-2ED8431EBAF4}" destId="{2A0307D2-C460-4801-9F82-4E24A70B0835}" srcOrd="1" destOrd="0" presId="urn:microsoft.com/office/officeart/2005/8/layout/pList2#1"/>
    <dgm:cxn modelId="{7E83DC40-E64F-46D0-B433-A3A82FA56DF2}" type="presParOf" srcId="{C5DF4516-D8BB-408D-B1D7-2ED8431EBAF4}" destId="{4DFC6211-5B8F-4F0B-A3F5-AADA276029B5}" srcOrd="2" destOrd="0" presId="urn:microsoft.com/office/officeart/2005/8/layout/pList2#1"/>
  </dgm:cxnLst>
  <dgm:bg/>
  <dgm:whole/>
</dgm:dataModel>
</file>

<file path=ppt/diagrams/data23.xml><?xml version="1.0" encoding="utf-8"?>
<dgm:dataModel xmlns:dgm="http://schemas.openxmlformats.org/drawingml/2006/diagram" xmlns:a="http://schemas.openxmlformats.org/drawingml/2006/main">
  <dgm:ptLst>
    <dgm:pt modelId="{7D326776-225D-43D5-BC79-C9E16E32DFF7}" type="doc">
      <dgm:prSet loTypeId="urn:microsoft.com/office/officeart/2005/8/layout/pList2#2" loCatId="picture" qsTypeId="urn:microsoft.com/office/officeart/2005/8/quickstyle/simple1" qsCatId="simple" csTypeId="urn:microsoft.com/office/officeart/2005/8/colors/accent1_2" csCatId="accent1" phldr="1"/>
      <dgm:spPr/>
    </dgm:pt>
    <dgm:pt modelId="{BBBB3142-8D4C-4A80-8991-3BB439478402}">
      <dgm:prSet phldrT="[Metin]" custT="1"/>
      <dgm:spPr/>
      <dgm:t>
        <a:bodyPr/>
        <a:lstStyle/>
        <a:p>
          <a:r>
            <a:rPr lang="tr-TR" sz="1400" dirty="0" smtClean="0"/>
            <a:t>Eğitimde kalite düzeyinin yükseltilmesine yönelik standartlar sağlar.  Özellikle eğitimde fırsat eşitliğine odaklanılmaktadır.</a:t>
          </a:r>
          <a:r>
            <a:rPr lang="tr-TR" sz="1200" dirty="0" smtClean="0"/>
            <a:t>.</a:t>
          </a:r>
          <a:endParaRPr lang="tr-TR" sz="1200" dirty="0"/>
        </a:p>
      </dgm:t>
    </dgm:pt>
    <dgm:pt modelId="{F0567961-8C7E-42ED-9F83-2D92F6127E85}" type="parTrans" cxnId="{09421E4F-87FB-48E1-BA5E-62F0CF6DAC91}">
      <dgm:prSet/>
      <dgm:spPr/>
      <dgm:t>
        <a:bodyPr/>
        <a:lstStyle/>
        <a:p>
          <a:endParaRPr lang="tr-TR"/>
        </a:p>
      </dgm:t>
    </dgm:pt>
    <dgm:pt modelId="{6DB5822A-D54A-40D4-A1FA-4E097CF51112}" type="sibTrans" cxnId="{09421E4F-87FB-48E1-BA5E-62F0CF6DAC91}">
      <dgm:prSet/>
      <dgm:spPr/>
      <dgm:t>
        <a:bodyPr/>
        <a:lstStyle/>
        <a:p>
          <a:endParaRPr lang="tr-TR"/>
        </a:p>
      </dgm:t>
    </dgm:pt>
    <dgm:pt modelId="{C2202575-FB4C-4EDF-AAA7-568DED5FCF1E}">
      <dgm:prSet phldrT="[Metin]" custT="1"/>
      <dgm:spPr/>
      <dgm:t>
        <a:bodyPr/>
        <a:lstStyle/>
        <a:p>
          <a:r>
            <a:rPr lang="tr-TR" sz="1200" dirty="0" smtClean="0"/>
            <a:t>Anketlerde toplanan veriler ve öğrencilerin sınavlarda elde ettikleri puanlar birlikte değerlendirilerek farklı ülkelerde uygulanmakta olan eğitim sistemleri birçok açıdan karşılaştırılır ve dünyadaki eğitim sistemlerinin benzer ve farklı yanlarını, güçlü ve zayıf yönlerini ortaya koyar.</a:t>
          </a:r>
          <a:endParaRPr lang="tr-TR" sz="1200" dirty="0" smtClean="0">
            <a:solidFill>
              <a:srgbClr val="FF0000"/>
            </a:solidFill>
          </a:endParaRPr>
        </a:p>
      </dgm:t>
    </dgm:pt>
    <dgm:pt modelId="{CCC91661-6724-4658-A251-62EE6CEF5BCA}" type="parTrans" cxnId="{8B124E9D-C894-4887-86FA-11E02302F4CD}">
      <dgm:prSet/>
      <dgm:spPr/>
      <dgm:t>
        <a:bodyPr/>
        <a:lstStyle/>
        <a:p>
          <a:endParaRPr lang="tr-TR"/>
        </a:p>
      </dgm:t>
    </dgm:pt>
    <dgm:pt modelId="{EAAE56E2-3378-40C2-AE87-96A91454FCAC}" type="sibTrans" cxnId="{8B124E9D-C894-4887-86FA-11E02302F4CD}">
      <dgm:prSet/>
      <dgm:spPr/>
      <dgm:t>
        <a:bodyPr/>
        <a:lstStyle/>
        <a:p>
          <a:endParaRPr lang="tr-TR"/>
        </a:p>
      </dgm:t>
    </dgm:pt>
    <dgm:pt modelId="{20A55EB8-68C7-453B-8D95-F127549FAD71}">
      <dgm:prSet phldrT="[Metin]" custT="1"/>
      <dgm:spPr/>
      <dgm:t>
        <a:bodyPr/>
        <a:lstStyle/>
        <a:p>
          <a:r>
            <a:rPr lang="tr-TR" sz="1400" dirty="0" smtClean="0"/>
            <a:t>Bu araştırmada ayrıca anketler uygulanarak öğrencilerin </a:t>
          </a:r>
          <a:r>
            <a:rPr lang="tr-TR" sz="1400" dirty="0" err="1" smtClean="0"/>
            <a:t>duyuşsal</a:t>
          </a:r>
          <a:r>
            <a:rPr lang="tr-TR" sz="1400" dirty="0" smtClean="0"/>
            <a:t> özellikleri, öğrenme biçimleri, okul ortamları ve aileleri ile ilgili veriler toplanmaktadır.</a:t>
          </a:r>
          <a:endParaRPr lang="tr-TR" sz="1400" dirty="0" smtClean="0">
            <a:solidFill>
              <a:srgbClr val="FF0000"/>
            </a:solidFill>
          </a:endParaRPr>
        </a:p>
      </dgm:t>
    </dgm:pt>
    <dgm:pt modelId="{49F07482-AF28-4A1C-9445-7AC9571F8994}" type="sibTrans" cxnId="{8136A04D-78FD-4EF1-8EF8-6B5A9B3CCDC8}">
      <dgm:prSet/>
      <dgm:spPr/>
      <dgm:t>
        <a:bodyPr/>
        <a:lstStyle/>
        <a:p>
          <a:endParaRPr lang="tr-TR"/>
        </a:p>
      </dgm:t>
    </dgm:pt>
    <dgm:pt modelId="{67319DD8-242A-4412-8866-5078A15BACF9}" type="parTrans" cxnId="{8136A04D-78FD-4EF1-8EF8-6B5A9B3CCDC8}">
      <dgm:prSet/>
      <dgm:spPr/>
      <dgm:t>
        <a:bodyPr/>
        <a:lstStyle/>
        <a:p>
          <a:endParaRPr lang="tr-TR"/>
        </a:p>
      </dgm:t>
    </dgm:pt>
    <dgm:pt modelId="{C7BEAC1E-695A-46A3-AEF8-F003D3E223FE}">
      <dgm:prSet phldrT="[Metin]" custT="1"/>
      <dgm:spPr/>
      <dgm:t>
        <a:bodyPr/>
        <a:lstStyle/>
        <a:p>
          <a:r>
            <a:rPr lang="tr-TR" sz="1400" dirty="0" smtClean="0"/>
            <a:t>Eğitim alanında yapılan araştırmalara kaynak (veri tabanı) oluşturur.</a:t>
          </a:r>
        </a:p>
        <a:p>
          <a:endParaRPr lang="tr-TR" sz="1200" dirty="0" smtClean="0"/>
        </a:p>
        <a:p>
          <a:endParaRPr lang="tr-TR" sz="1200" dirty="0" smtClean="0"/>
        </a:p>
        <a:p>
          <a:endParaRPr lang="tr-TR" sz="1200" dirty="0"/>
        </a:p>
      </dgm:t>
    </dgm:pt>
    <dgm:pt modelId="{C13D0132-A430-42AA-8B86-2524B53B4B54}" type="sibTrans" cxnId="{FD2C9E46-AF32-425A-9F13-3C75652C8917}">
      <dgm:prSet/>
      <dgm:spPr/>
      <dgm:t>
        <a:bodyPr/>
        <a:lstStyle/>
        <a:p>
          <a:endParaRPr lang="tr-TR"/>
        </a:p>
      </dgm:t>
    </dgm:pt>
    <dgm:pt modelId="{41BCC1AE-B1C7-4874-8653-2091AAD475FB}" type="parTrans" cxnId="{FD2C9E46-AF32-425A-9F13-3C75652C8917}">
      <dgm:prSet/>
      <dgm:spPr/>
      <dgm:t>
        <a:bodyPr/>
        <a:lstStyle/>
        <a:p>
          <a:endParaRPr lang="tr-TR"/>
        </a:p>
      </dgm:t>
    </dgm:pt>
    <dgm:pt modelId="{1C6A3726-D529-4D63-A71C-FB6771952F0B}" type="pres">
      <dgm:prSet presAssocID="{7D326776-225D-43D5-BC79-C9E16E32DFF7}" presName="Name0" presStyleCnt="0">
        <dgm:presLayoutVars>
          <dgm:dir/>
          <dgm:resizeHandles val="exact"/>
        </dgm:presLayoutVars>
      </dgm:prSet>
      <dgm:spPr/>
    </dgm:pt>
    <dgm:pt modelId="{727EA1F6-DB33-4E1E-AD7C-6E6FF42A3E29}" type="pres">
      <dgm:prSet presAssocID="{7D326776-225D-43D5-BC79-C9E16E32DFF7}" presName="bkgdShp" presStyleLbl="alignAccFollowNode1" presStyleIdx="0" presStyleCnt="1"/>
      <dgm:spPr/>
    </dgm:pt>
    <dgm:pt modelId="{B13F3734-D361-4CD7-807A-A534509382C6}" type="pres">
      <dgm:prSet presAssocID="{7D326776-225D-43D5-BC79-C9E16E32DFF7}" presName="linComp" presStyleCnt="0"/>
      <dgm:spPr/>
    </dgm:pt>
    <dgm:pt modelId="{64F9D624-B9C2-4AD3-BC18-D3555F6CE577}" type="pres">
      <dgm:prSet presAssocID="{BBBB3142-8D4C-4A80-8991-3BB439478402}" presName="compNode" presStyleCnt="0"/>
      <dgm:spPr/>
    </dgm:pt>
    <dgm:pt modelId="{E6F942F0-F256-408A-AF56-C6D3D7B7DF6B}" type="pres">
      <dgm:prSet presAssocID="{BBBB3142-8D4C-4A80-8991-3BB439478402}" presName="node" presStyleLbl="node1" presStyleIdx="0" presStyleCnt="4" custLinFactNeighborX="429" custLinFactNeighborY="13843">
        <dgm:presLayoutVars>
          <dgm:bulletEnabled val="1"/>
        </dgm:presLayoutVars>
      </dgm:prSet>
      <dgm:spPr/>
      <dgm:t>
        <a:bodyPr/>
        <a:lstStyle/>
        <a:p>
          <a:endParaRPr lang="tr-TR"/>
        </a:p>
      </dgm:t>
    </dgm:pt>
    <dgm:pt modelId="{306A7723-D3E3-4E64-A352-0FA29A0DE1CB}" type="pres">
      <dgm:prSet presAssocID="{BBBB3142-8D4C-4A80-8991-3BB439478402}" presName="invisiNode" presStyleLbl="node1" presStyleIdx="0" presStyleCnt="4"/>
      <dgm:spPr/>
    </dgm:pt>
    <dgm:pt modelId="{4F159358-89E5-4E9F-BCAB-6A7071E7DBF9}" type="pres">
      <dgm:prSet presAssocID="{BBBB3142-8D4C-4A80-8991-3BB439478402}" presName="imagNode" presStyleLbl="fgImgPlace1" presStyleIdx="0" presStyleCnt="4" custScaleX="85565" custScaleY="100039"/>
      <dgm:spPr>
        <a:blipFill rotWithShape="1">
          <a:blip xmlns:r="http://schemas.openxmlformats.org/officeDocument/2006/relationships" r:embed="rId1"/>
          <a:stretch>
            <a:fillRect/>
          </a:stretch>
        </a:blipFill>
      </dgm:spPr>
    </dgm:pt>
    <dgm:pt modelId="{E4DF38EE-37EF-421E-B298-ABAD4549D47A}" type="pres">
      <dgm:prSet presAssocID="{6DB5822A-D54A-40D4-A1FA-4E097CF51112}" presName="sibTrans" presStyleLbl="sibTrans2D1" presStyleIdx="0" presStyleCnt="0"/>
      <dgm:spPr/>
      <dgm:t>
        <a:bodyPr/>
        <a:lstStyle/>
        <a:p>
          <a:endParaRPr lang="tr-TR"/>
        </a:p>
      </dgm:t>
    </dgm:pt>
    <dgm:pt modelId="{03DB294B-3BF8-4513-AD0E-FC0A52858611}" type="pres">
      <dgm:prSet presAssocID="{C7BEAC1E-695A-46A3-AEF8-F003D3E223FE}" presName="compNode" presStyleCnt="0"/>
      <dgm:spPr/>
    </dgm:pt>
    <dgm:pt modelId="{3DF3C132-7FEB-4320-BB03-85912F0DD902}" type="pres">
      <dgm:prSet presAssocID="{C7BEAC1E-695A-46A3-AEF8-F003D3E223FE}" presName="node" presStyleLbl="node1" presStyleIdx="1" presStyleCnt="4" custLinFactNeighborX="6734" custLinFactNeighborY="4207">
        <dgm:presLayoutVars>
          <dgm:bulletEnabled val="1"/>
        </dgm:presLayoutVars>
      </dgm:prSet>
      <dgm:spPr/>
      <dgm:t>
        <a:bodyPr/>
        <a:lstStyle/>
        <a:p>
          <a:endParaRPr lang="tr-TR"/>
        </a:p>
      </dgm:t>
    </dgm:pt>
    <dgm:pt modelId="{E93A0DCD-09BD-431B-AC46-A7B09C9AF7CC}" type="pres">
      <dgm:prSet presAssocID="{C7BEAC1E-695A-46A3-AEF8-F003D3E223FE}" presName="invisiNode" presStyleLbl="node1" presStyleIdx="1" presStyleCnt="4"/>
      <dgm:spPr/>
    </dgm:pt>
    <dgm:pt modelId="{99B8B0BB-6D0C-4734-8CB7-B5B169FECC51}" type="pres">
      <dgm:prSet presAssocID="{C7BEAC1E-695A-46A3-AEF8-F003D3E223FE}" presName="imagNode" presStyleLbl="fgImgPlace1" presStyleIdx="1" presStyleCnt="4"/>
      <dgm:spPr>
        <a:blipFill rotWithShape="1">
          <a:blip xmlns:r="http://schemas.openxmlformats.org/officeDocument/2006/relationships" r:embed="rId2"/>
          <a:stretch>
            <a:fillRect/>
          </a:stretch>
        </a:blipFill>
      </dgm:spPr>
    </dgm:pt>
    <dgm:pt modelId="{3529A748-A4A3-4677-8DC9-F3B5F3506747}" type="pres">
      <dgm:prSet presAssocID="{C13D0132-A430-42AA-8B86-2524B53B4B54}" presName="sibTrans" presStyleLbl="sibTrans2D1" presStyleIdx="0" presStyleCnt="0"/>
      <dgm:spPr/>
      <dgm:t>
        <a:bodyPr/>
        <a:lstStyle/>
        <a:p>
          <a:endParaRPr lang="tr-TR"/>
        </a:p>
      </dgm:t>
    </dgm:pt>
    <dgm:pt modelId="{1CF23073-284F-4448-9922-F23492047F50}" type="pres">
      <dgm:prSet presAssocID="{20A55EB8-68C7-453B-8D95-F127549FAD71}" presName="compNode" presStyleCnt="0"/>
      <dgm:spPr/>
    </dgm:pt>
    <dgm:pt modelId="{D0B915AB-D0F8-458B-967A-70A16A3C28D8}" type="pres">
      <dgm:prSet presAssocID="{20A55EB8-68C7-453B-8D95-F127549FAD71}" presName="node" presStyleLbl="node1" presStyleIdx="2" presStyleCnt="4" custLinFactNeighborX="429" custLinFactNeighborY="13843">
        <dgm:presLayoutVars>
          <dgm:bulletEnabled val="1"/>
        </dgm:presLayoutVars>
      </dgm:prSet>
      <dgm:spPr/>
      <dgm:t>
        <a:bodyPr/>
        <a:lstStyle/>
        <a:p>
          <a:endParaRPr lang="tr-TR"/>
        </a:p>
      </dgm:t>
    </dgm:pt>
    <dgm:pt modelId="{A1EB3CE2-F33B-4F58-86AA-DEE2151B4AC6}" type="pres">
      <dgm:prSet presAssocID="{20A55EB8-68C7-453B-8D95-F127549FAD71}" presName="invisiNode" presStyleLbl="node1" presStyleIdx="2" presStyleCnt="4"/>
      <dgm:spPr/>
    </dgm:pt>
    <dgm:pt modelId="{CC5958DC-A31C-491D-9F1D-F09DC1D65A07}" type="pres">
      <dgm:prSet presAssocID="{20A55EB8-68C7-453B-8D95-F127549FAD71}" presName="imagNode" presStyleLbl="fgImgPlace1" presStyleIdx="2" presStyleCnt="4"/>
      <dgm:spPr>
        <a:blipFill rotWithShape="1">
          <a:blip xmlns:r="http://schemas.openxmlformats.org/officeDocument/2006/relationships" r:embed="rId3"/>
          <a:stretch>
            <a:fillRect/>
          </a:stretch>
        </a:blipFill>
      </dgm:spPr>
    </dgm:pt>
    <dgm:pt modelId="{A86001BE-729D-4868-94BD-381C96AD95B6}" type="pres">
      <dgm:prSet presAssocID="{49F07482-AF28-4A1C-9445-7AC9571F8994}" presName="sibTrans" presStyleLbl="sibTrans2D1" presStyleIdx="0" presStyleCnt="0"/>
      <dgm:spPr/>
      <dgm:t>
        <a:bodyPr/>
        <a:lstStyle/>
        <a:p>
          <a:endParaRPr lang="tr-TR"/>
        </a:p>
      </dgm:t>
    </dgm:pt>
    <dgm:pt modelId="{C5DF4516-D8BB-408D-B1D7-2ED8431EBAF4}" type="pres">
      <dgm:prSet presAssocID="{C2202575-FB4C-4EDF-AAA7-568DED5FCF1E}" presName="compNode" presStyleCnt="0"/>
      <dgm:spPr/>
    </dgm:pt>
    <dgm:pt modelId="{FD7CDEDB-14A6-401E-9638-5AB6B470EDE4}" type="pres">
      <dgm:prSet presAssocID="{C2202575-FB4C-4EDF-AAA7-568DED5FCF1E}" presName="node" presStyleLbl="node1" presStyleIdx="3" presStyleCnt="4" custLinFactNeighborX="2013" custLinFactNeighborY="688">
        <dgm:presLayoutVars>
          <dgm:bulletEnabled val="1"/>
        </dgm:presLayoutVars>
      </dgm:prSet>
      <dgm:spPr/>
      <dgm:t>
        <a:bodyPr/>
        <a:lstStyle/>
        <a:p>
          <a:endParaRPr lang="tr-TR"/>
        </a:p>
      </dgm:t>
    </dgm:pt>
    <dgm:pt modelId="{2A0307D2-C460-4801-9F82-4E24A70B0835}" type="pres">
      <dgm:prSet presAssocID="{C2202575-FB4C-4EDF-AAA7-568DED5FCF1E}" presName="invisiNode" presStyleLbl="node1" presStyleIdx="3" presStyleCnt="4"/>
      <dgm:spPr/>
    </dgm:pt>
    <dgm:pt modelId="{4DFC6211-5B8F-4F0B-A3F5-AADA276029B5}" type="pres">
      <dgm:prSet presAssocID="{C2202575-FB4C-4EDF-AAA7-568DED5FCF1E}" presName="imagNode" presStyleLbl="fgImgPlace1" presStyleIdx="3" presStyleCnt="4"/>
      <dgm:spPr>
        <a:blipFill rotWithShape="1">
          <a:blip xmlns:r="http://schemas.openxmlformats.org/officeDocument/2006/relationships" r:embed="rId4"/>
          <a:stretch>
            <a:fillRect/>
          </a:stretch>
        </a:blipFill>
      </dgm:spPr>
    </dgm:pt>
  </dgm:ptLst>
  <dgm:cxnLst>
    <dgm:cxn modelId="{8B124E9D-C894-4887-86FA-11E02302F4CD}" srcId="{7D326776-225D-43D5-BC79-C9E16E32DFF7}" destId="{C2202575-FB4C-4EDF-AAA7-568DED5FCF1E}" srcOrd="3" destOrd="0" parTransId="{CCC91661-6724-4658-A251-62EE6CEF5BCA}" sibTransId="{EAAE56E2-3378-40C2-AE87-96A91454FCAC}"/>
    <dgm:cxn modelId="{A4D3425F-3722-48E2-B2FD-49B334EC3480}" type="presOf" srcId="{C7BEAC1E-695A-46A3-AEF8-F003D3E223FE}" destId="{3DF3C132-7FEB-4320-BB03-85912F0DD902}" srcOrd="0" destOrd="0" presId="urn:microsoft.com/office/officeart/2005/8/layout/pList2#2"/>
    <dgm:cxn modelId="{1589B637-34B7-444A-BC20-906052F035DB}" type="presOf" srcId="{BBBB3142-8D4C-4A80-8991-3BB439478402}" destId="{E6F942F0-F256-408A-AF56-C6D3D7B7DF6B}" srcOrd="0" destOrd="0" presId="urn:microsoft.com/office/officeart/2005/8/layout/pList2#2"/>
    <dgm:cxn modelId="{8464F3B4-8EC7-4B64-B417-120654509B1C}" type="presOf" srcId="{20A55EB8-68C7-453B-8D95-F127549FAD71}" destId="{D0B915AB-D0F8-458B-967A-70A16A3C28D8}" srcOrd="0" destOrd="0" presId="urn:microsoft.com/office/officeart/2005/8/layout/pList2#2"/>
    <dgm:cxn modelId="{FD2C9E46-AF32-425A-9F13-3C75652C8917}" srcId="{7D326776-225D-43D5-BC79-C9E16E32DFF7}" destId="{C7BEAC1E-695A-46A3-AEF8-F003D3E223FE}" srcOrd="1" destOrd="0" parTransId="{41BCC1AE-B1C7-4874-8653-2091AAD475FB}" sibTransId="{C13D0132-A430-42AA-8B86-2524B53B4B54}"/>
    <dgm:cxn modelId="{C237D8F4-9970-433A-B45C-AAFD6859EFB2}" type="presOf" srcId="{49F07482-AF28-4A1C-9445-7AC9571F8994}" destId="{A86001BE-729D-4868-94BD-381C96AD95B6}" srcOrd="0" destOrd="0" presId="urn:microsoft.com/office/officeart/2005/8/layout/pList2#2"/>
    <dgm:cxn modelId="{735F6AD4-82DD-4D8B-9051-98F1CCFF560F}" type="presOf" srcId="{C13D0132-A430-42AA-8B86-2524B53B4B54}" destId="{3529A748-A4A3-4677-8DC9-F3B5F3506747}" srcOrd="0" destOrd="0" presId="urn:microsoft.com/office/officeart/2005/8/layout/pList2#2"/>
    <dgm:cxn modelId="{6EF30174-A85B-4080-BA64-ECC95560FA8D}" type="presOf" srcId="{6DB5822A-D54A-40D4-A1FA-4E097CF51112}" destId="{E4DF38EE-37EF-421E-B298-ABAD4549D47A}" srcOrd="0" destOrd="0" presId="urn:microsoft.com/office/officeart/2005/8/layout/pList2#2"/>
    <dgm:cxn modelId="{09421E4F-87FB-48E1-BA5E-62F0CF6DAC91}" srcId="{7D326776-225D-43D5-BC79-C9E16E32DFF7}" destId="{BBBB3142-8D4C-4A80-8991-3BB439478402}" srcOrd="0" destOrd="0" parTransId="{F0567961-8C7E-42ED-9F83-2D92F6127E85}" sibTransId="{6DB5822A-D54A-40D4-A1FA-4E097CF51112}"/>
    <dgm:cxn modelId="{A7FE9971-69A1-453C-B3B3-FB66203249F5}" type="presOf" srcId="{7D326776-225D-43D5-BC79-C9E16E32DFF7}" destId="{1C6A3726-D529-4D63-A71C-FB6771952F0B}" srcOrd="0" destOrd="0" presId="urn:microsoft.com/office/officeart/2005/8/layout/pList2#2"/>
    <dgm:cxn modelId="{8136A04D-78FD-4EF1-8EF8-6B5A9B3CCDC8}" srcId="{7D326776-225D-43D5-BC79-C9E16E32DFF7}" destId="{20A55EB8-68C7-453B-8D95-F127549FAD71}" srcOrd="2" destOrd="0" parTransId="{67319DD8-242A-4412-8866-5078A15BACF9}" sibTransId="{49F07482-AF28-4A1C-9445-7AC9571F8994}"/>
    <dgm:cxn modelId="{67313C1A-EF24-4877-AEB8-76CC8573E73B}" type="presOf" srcId="{C2202575-FB4C-4EDF-AAA7-568DED5FCF1E}" destId="{FD7CDEDB-14A6-401E-9638-5AB6B470EDE4}" srcOrd="0" destOrd="0" presId="urn:microsoft.com/office/officeart/2005/8/layout/pList2#2"/>
    <dgm:cxn modelId="{89312D5B-B320-496B-B494-E516AB6C10F9}" type="presParOf" srcId="{1C6A3726-D529-4D63-A71C-FB6771952F0B}" destId="{727EA1F6-DB33-4E1E-AD7C-6E6FF42A3E29}" srcOrd="0" destOrd="0" presId="urn:microsoft.com/office/officeart/2005/8/layout/pList2#2"/>
    <dgm:cxn modelId="{C730EFFF-D622-4781-A7BE-749824AD1BCE}" type="presParOf" srcId="{1C6A3726-D529-4D63-A71C-FB6771952F0B}" destId="{B13F3734-D361-4CD7-807A-A534509382C6}" srcOrd="1" destOrd="0" presId="urn:microsoft.com/office/officeart/2005/8/layout/pList2#2"/>
    <dgm:cxn modelId="{9257242C-4CAC-4F6C-9B62-5037E172160B}" type="presParOf" srcId="{B13F3734-D361-4CD7-807A-A534509382C6}" destId="{64F9D624-B9C2-4AD3-BC18-D3555F6CE577}" srcOrd="0" destOrd="0" presId="urn:microsoft.com/office/officeart/2005/8/layout/pList2#2"/>
    <dgm:cxn modelId="{883460D8-D014-4335-94AA-5443BAFC8D07}" type="presParOf" srcId="{64F9D624-B9C2-4AD3-BC18-D3555F6CE577}" destId="{E6F942F0-F256-408A-AF56-C6D3D7B7DF6B}" srcOrd="0" destOrd="0" presId="urn:microsoft.com/office/officeart/2005/8/layout/pList2#2"/>
    <dgm:cxn modelId="{3C78F925-CB6F-4492-B1C4-5A66C0146067}" type="presParOf" srcId="{64F9D624-B9C2-4AD3-BC18-D3555F6CE577}" destId="{306A7723-D3E3-4E64-A352-0FA29A0DE1CB}" srcOrd="1" destOrd="0" presId="urn:microsoft.com/office/officeart/2005/8/layout/pList2#2"/>
    <dgm:cxn modelId="{DB46F1E3-FDC3-4101-A776-05C42ED95C5A}" type="presParOf" srcId="{64F9D624-B9C2-4AD3-BC18-D3555F6CE577}" destId="{4F159358-89E5-4E9F-BCAB-6A7071E7DBF9}" srcOrd="2" destOrd="0" presId="urn:microsoft.com/office/officeart/2005/8/layout/pList2#2"/>
    <dgm:cxn modelId="{EDE0FFB4-BBEC-4EC6-A685-F96390CCA7EA}" type="presParOf" srcId="{B13F3734-D361-4CD7-807A-A534509382C6}" destId="{E4DF38EE-37EF-421E-B298-ABAD4549D47A}" srcOrd="1" destOrd="0" presId="urn:microsoft.com/office/officeart/2005/8/layout/pList2#2"/>
    <dgm:cxn modelId="{5282DFFB-3A04-4B6D-9AB1-534D664B5182}" type="presParOf" srcId="{B13F3734-D361-4CD7-807A-A534509382C6}" destId="{03DB294B-3BF8-4513-AD0E-FC0A52858611}" srcOrd="2" destOrd="0" presId="urn:microsoft.com/office/officeart/2005/8/layout/pList2#2"/>
    <dgm:cxn modelId="{0BEC5B43-3F79-45B0-AAE1-A5624F7AA130}" type="presParOf" srcId="{03DB294B-3BF8-4513-AD0E-FC0A52858611}" destId="{3DF3C132-7FEB-4320-BB03-85912F0DD902}" srcOrd="0" destOrd="0" presId="urn:microsoft.com/office/officeart/2005/8/layout/pList2#2"/>
    <dgm:cxn modelId="{5701DB95-9DE9-4463-9995-58C7563FA733}" type="presParOf" srcId="{03DB294B-3BF8-4513-AD0E-FC0A52858611}" destId="{E93A0DCD-09BD-431B-AC46-A7B09C9AF7CC}" srcOrd="1" destOrd="0" presId="urn:microsoft.com/office/officeart/2005/8/layout/pList2#2"/>
    <dgm:cxn modelId="{A22FCFCB-6CB9-4111-A3C5-CC3CC046868F}" type="presParOf" srcId="{03DB294B-3BF8-4513-AD0E-FC0A52858611}" destId="{99B8B0BB-6D0C-4734-8CB7-B5B169FECC51}" srcOrd="2" destOrd="0" presId="urn:microsoft.com/office/officeart/2005/8/layout/pList2#2"/>
    <dgm:cxn modelId="{276BE27D-70B8-4C81-B72B-22BD3F4084CE}" type="presParOf" srcId="{B13F3734-D361-4CD7-807A-A534509382C6}" destId="{3529A748-A4A3-4677-8DC9-F3B5F3506747}" srcOrd="3" destOrd="0" presId="urn:microsoft.com/office/officeart/2005/8/layout/pList2#2"/>
    <dgm:cxn modelId="{13640A00-7C9A-4DE5-B474-04CE2DF436A7}" type="presParOf" srcId="{B13F3734-D361-4CD7-807A-A534509382C6}" destId="{1CF23073-284F-4448-9922-F23492047F50}" srcOrd="4" destOrd="0" presId="urn:microsoft.com/office/officeart/2005/8/layout/pList2#2"/>
    <dgm:cxn modelId="{EEF40CF4-860D-4354-A31C-A13ADAD6987C}" type="presParOf" srcId="{1CF23073-284F-4448-9922-F23492047F50}" destId="{D0B915AB-D0F8-458B-967A-70A16A3C28D8}" srcOrd="0" destOrd="0" presId="urn:microsoft.com/office/officeart/2005/8/layout/pList2#2"/>
    <dgm:cxn modelId="{C742A2DA-69E3-49AA-BB54-FE5597C0128E}" type="presParOf" srcId="{1CF23073-284F-4448-9922-F23492047F50}" destId="{A1EB3CE2-F33B-4F58-86AA-DEE2151B4AC6}" srcOrd="1" destOrd="0" presId="urn:microsoft.com/office/officeart/2005/8/layout/pList2#2"/>
    <dgm:cxn modelId="{2B54C452-E0C3-4C0D-ABF1-2839E931230A}" type="presParOf" srcId="{1CF23073-284F-4448-9922-F23492047F50}" destId="{CC5958DC-A31C-491D-9F1D-F09DC1D65A07}" srcOrd="2" destOrd="0" presId="urn:microsoft.com/office/officeart/2005/8/layout/pList2#2"/>
    <dgm:cxn modelId="{1839B6EE-D990-4DF3-90BE-36CD3AA52BD1}" type="presParOf" srcId="{B13F3734-D361-4CD7-807A-A534509382C6}" destId="{A86001BE-729D-4868-94BD-381C96AD95B6}" srcOrd="5" destOrd="0" presId="urn:microsoft.com/office/officeart/2005/8/layout/pList2#2"/>
    <dgm:cxn modelId="{057E877D-424C-463A-BBCA-014953F35451}" type="presParOf" srcId="{B13F3734-D361-4CD7-807A-A534509382C6}" destId="{C5DF4516-D8BB-408D-B1D7-2ED8431EBAF4}" srcOrd="6" destOrd="0" presId="urn:microsoft.com/office/officeart/2005/8/layout/pList2#2"/>
    <dgm:cxn modelId="{859F7F2E-F282-486D-A6FE-F917C81DE202}" type="presParOf" srcId="{C5DF4516-D8BB-408D-B1D7-2ED8431EBAF4}" destId="{FD7CDEDB-14A6-401E-9638-5AB6B470EDE4}" srcOrd="0" destOrd="0" presId="urn:microsoft.com/office/officeart/2005/8/layout/pList2#2"/>
    <dgm:cxn modelId="{3944C1E0-D3F0-41D2-8941-29A6127084D2}" type="presParOf" srcId="{C5DF4516-D8BB-408D-B1D7-2ED8431EBAF4}" destId="{2A0307D2-C460-4801-9F82-4E24A70B0835}" srcOrd="1" destOrd="0" presId="urn:microsoft.com/office/officeart/2005/8/layout/pList2#2"/>
    <dgm:cxn modelId="{8F2DD329-C275-4439-A11E-6BB6520DE2F3}" type="presParOf" srcId="{C5DF4516-D8BB-408D-B1D7-2ED8431EBAF4}" destId="{4DFC6211-5B8F-4F0B-A3F5-AADA276029B5}" srcOrd="2" destOrd="0" presId="urn:microsoft.com/office/officeart/2005/8/layout/pList2#2"/>
  </dgm:cxnLst>
  <dgm:bg/>
  <dgm:whole/>
</dgm:dataModel>
</file>

<file path=ppt/diagrams/data24.xml><?xml version="1.0" encoding="utf-8"?>
<dgm:dataModel xmlns:dgm="http://schemas.openxmlformats.org/drawingml/2006/diagram" xmlns:a="http://schemas.openxmlformats.org/drawingml/2006/main">
  <dgm:ptLst>
    <dgm:pt modelId="{23473EC1-C379-4AFA-A8D8-4216EB6978F0}"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tr-TR"/>
        </a:p>
      </dgm:t>
    </dgm:pt>
    <dgm:pt modelId="{18AA9B1E-3FE5-4388-9362-3AB023DE6EFD}">
      <dgm:prSet custT="1"/>
      <dgm:spPr/>
      <dgm:t>
        <a:bodyPr/>
        <a:lstStyle/>
        <a:p>
          <a:pPr algn="just" rtl="0"/>
          <a:r>
            <a:rPr lang="tr-TR" sz="2000" dirty="0" smtClean="0">
              <a:latin typeface="Arial" pitchFamily="34" charset="0"/>
              <a:cs typeface="Arial" pitchFamily="34" charset="0"/>
            </a:rPr>
            <a:t>2009 programında sistematik bir yol takip edilerek felsefenin disiplinlerinin tanıtıldığı 8 ünite yer almaktadır. 2017 de hazırlanan programda 10. sınıf düzeyinde düşünme becerilerinin geliştirme amacıyla 4 ünite, 11. sınıf düzeyinde ise tarihsel süreçte felsefi düşüncenin gelişimini kavratmak üzere 5 ünite bulunmaktadır. Bu nedenle 2017 10. ve 11. sınıf programı 2009 programından kazanım ve açıklamalar bakımından tamamen farklıdır. </a:t>
          </a:r>
          <a:r>
            <a:rPr lang="en-US" sz="2000" dirty="0" smtClean="0">
              <a:latin typeface="Arial" pitchFamily="34" charset="0"/>
              <a:cs typeface="Arial" pitchFamily="34" charset="0"/>
            </a:rPr>
            <a:t>	</a:t>
          </a:r>
          <a:endParaRPr lang="tr-TR" sz="2000" dirty="0">
            <a:latin typeface="Arial" pitchFamily="34" charset="0"/>
            <a:cs typeface="Arial" pitchFamily="34" charset="0"/>
          </a:endParaRPr>
        </a:p>
      </dgm:t>
    </dgm:pt>
    <dgm:pt modelId="{409A8C60-5743-4BEF-9B6C-396FB07C1923}" type="parTrans" cxnId="{6DFB4A8D-828D-4FCC-B99C-874C3BF92EBE}">
      <dgm:prSet/>
      <dgm:spPr/>
      <dgm:t>
        <a:bodyPr/>
        <a:lstStyle/>
        <a:p>
          <a:endParaRPr lang="tr-TR"/>
        </a:p>
      </dgm:t>
    </dgm:pt>
    <dgm:pt modelId="{F7080D76-75E8-48AE-8AD4-BE6546C5BD90}" type="sibTrans" cxnId="{6DFB4A8D-828D-4FCC-B99C-874C3BF92EBE}">
      <dgm:prSet/>
      <dgm:spPr/>
      <dgm:t>
        <a:bodyPr/>
        <a:lstStyle/>
        <a:p>
          <a:endParaRPr lang="tr-TR"/>
        </a:p>
      </dgm:t>
    </dgm:pt>
    <dgm:pt modelId="{21A731AC-9D1C-471F-A906-2BD6046E327D}" type="pres">
      <dgm:prSet presAssocID="{23473EC1-C379-4AFA-A8D8-4216EB6978F0}" presName="linear" presStyleCnt="0">
        <dgm:presLayoutVars>
          <dgm:dir/>
          <dgm:resizeHandles val="exact"/>
        </dgm:presLayoutVars>
      </dgm:prSet>
      <dgm:spPr/>
      <dgm:t>
        <a:bodyPr/>
        <a:lstStyle/>
        <a:p>
          <a:endParaRPr lang="tr-TR"/>
        </a:p>
      </dgm:t>
    </dgm:pt>
    <dgm:pt modelId="{74FBB31F-F16A-4C09-9042-A90D9B40C713}" type="pres">
      <dgm:prSet presAssocID="{18AA9B1E-3FE5-4388-9362-3AB023DE6EFD}" presName="comp" presStyleCnt="0"/>
      <dgm:spPr/>
    </dgm:pt>
    <dgm:pt modelId="{3F6C2BA1-3B67-4601-8D80-3AD82E37EDC4}" type="pres">
      <dgm:prSet presAssocID="{18AA9B1E-3FE5-4388-9362-3AB023DE6EFD}" presName="box" presStyleLbl="node1" presStyleIdx="0" presStyleCnt="1"/>
      <dgm:spPr/>
      <dgm:t>
        <a:bodyPr/>
        <a:lstStyle/>
        <a:p>
          <a:endParaRPr lang="tr-TR"/>
        </a:p>
      </dgm:t>
    </dgm:pt>
    <dgm:pt modelId="{550DCB74-FA08-486A-B3CC-9069A447403C}" type="pres">
      <dgm:prSet presAssocID="{18AA9B1E-3FE5-4388-9362-3AB023DE6EFD}" presName="img" presStyleLbl="fgImgPlace1" presStyleIdx="0" presStyleCnt="1" custScaleX="101025" custLinFactNeighborX="-6894"/>
      <dgm:spPr>
        <a:blipFill rotWithShape="0">
          <a:blip xmlns:r="http://schemas.openxmlformats.org/officeDocument/2006/relationships" r:embed="rId1"/>
          <a:stretch>
            <a:fillRect/>
          </a:stretch>
        </a:blipFill>
      </dgm:spPr>
    </dgm:pt>
    <dgm:pt modelId="{EF3D4F24-428B-464B-86E6-21624D8F64A9}" type="pres">
      <dgm:prSet presAssocID="{18AA9B1E-3FE5-4388-9362-3AB023DE6EFD}" presName="text" presStyleLbl="node1" presStyleIdx="0" presStyleCnt="1">
        <dgm:presLayoutVars>
          <dgm:bulletEnabled val="1"/>
        </dgm:presLayoutVars>
      </dgm:prSet>
      <dgm:spPr/>
      <dgm:t>
        <a:bodyPr/>
        <a:lstStyle/>
        <a:p>
          <a:endParaRPr lang="tr-TR"/>
        </a:p>
      </dgm:t>
    </dgm:pt>
  </dgm:ptLst>
  <dgm:cxnLst>
    <dgm:cxn modelId="{818D7779-4A88-4A25-94C6-A4081BB81879}" type="presOf" srcId="{18AA9B1E-3FE5-4388-9362-3AB023DE6EFD}" destId="{3F6C2BA1-3B67-4601-8D80-3AD82E37EDC4}" srcOrd="0" destOrd="0" presId="urn:microsoft.com/office/officeart/2005/8/layout/vList4"/>
    <dgm:cxn modelId="{E9055C2C-249B-4FED-BE12-A1222E35C025}" type="presOf" srcId="{23473EC1-C379-4AFA-A8D8-4216EB6978F0}" destId="{21A731AC-9D1C-471F-A906-2BD6046E327D}" srcOrd="0" destOrd="0" presId="urn:microsoft.com/office/officeart/2005/8/layout/vList4"/>
    <dgm:cxn modelId="{E5A0DC20-ED11-41C2-A8C8-FAF56FEA2313}" type="presOf" srcId="{18AA9B1E-3FE5-4388-9362-3AB023DE6EFD}" destId="{EF3D4F24-428B-464B-86E6-21624D8F64A9}" srcOrd="1" destOrd="0" presId="urn:microsoft.com/office/officeart/2005/8/layout/vList4"/>
    <dgm:cxn modelId="{6DFB4A8D-828D-4FCC-B99C-874C3BF92EBE}" srcId="{23473EC1-C379-4AFA-A8D8-4216EB6978F0}" destId="{18AA9B1E-3FE5-4388-9362-3AB023DE6EFD}" srcOrd="0" destOrd="0" parTransId="{409A8C60-5743-4BEF-9B6C-396FB07C1923}" sibTransId="{F7080D76-75E8-48AE-8AD4-BE6546C5BD90}"/>
    <dgm:cxn modelId="{8E35AE44-CB24-4C46-AFE4-5DECAEA07BB4}" type="presParOf" srcId="{21A731AC-9D1C-471F-A906-2BD6046E327D}" destId="{74FBB31F-F16A-4C09-9042-A90D9B40C713}" srcOrd="0" destOrd="0" presId="urn:microsoft.com/office/officeart/2005/8/layout/vList4"/>
    <dgm:cxn modelId="{AABCF706-CAD4-4B06-9991-F8E856D26265}" type="presParOf" srcId="{74FBB31F-F16A-4C09-9042-A90D9B40C713}" destId="{3F6C2BA1-3B67-4601-8D80-3AD82E37EDC4}" srcOrd="0" destOrd="0" presId="urn:microsoft.com/office/officeart/2005/8/layout/vList4"/>
    <dgm:cxn modelId="{F226C2B9-9BFF-41EC-A3A3-168111B155BB}" type="presParOf" srcId="{74FBB31F-F16A-4C09-9042-A90D9B40C713}" destId="{550DCB74-FA08-486A-B3CC-9069A447403C}" srcOrd="1" destOrd="0" presId="urn:microsoft.com/office/officeart/2005/8/layout/vList4"/>
    <dgm:cxn modelId="{3D03A9E5-7CD2-4A33-A2D1-90DC5B80E227}" type="presParOf" srcId="{74FBB31F-F16A-4C09-9042-A90D9B40C713}" destId="{EF3D4F24-428B-464B-86E6-21624D8F64A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9AB9CE-1A5B-4776-84F9-722920C71E6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FDBF319E-27D1-4A80-9A49-09C1E44EB8E7}">
      <dgm:prSet/>
      <dgm:spPr/>
      <dgm:t>
        <a:bodyPr/>
        <a:lstStyle/>
        <a:p>
          <a:pPr rtl="0"/>
          <a:r>
            <a:rPr lang="tr-TR" b="1" dirty="0" smtClean="0"/>
            <a:t>Felsefe Dersi Öğretim Programı ile öğrencilerin;</a:t>
          </a:r>
          <a:endParaRPr lang="tr-TR" dirty="0"/>
        </a:p>
      </dgm:t>
    </dgm:pt>
    <dgm:pt modelId="{6A8FD7BD-BD52-47E4-9AE6-2D714CF0132F}" type="parTrans" cxnId="{6A9F5772-3EBB-48DB-87F0-E8FABACF430D}">
      <dgm:prSet/>
      <dgm:spPr/>
      <dgm:t>
        <a:bodyPr/>
        <a:lstStyle/>
        <a:p>
          <a:endParaRPr lang="tr-TR"/>
        </a:p>
      </dgm:t>
    </dgm:pt>
    <dgm:pt modelId="{C692E09C-19D1-4B66-8F7A-0D068B8DE039}" type="sibTrans" cxnId="{6A9F5772-3EBB-48DB-87F0-E8FABACF430D}">
      <dgm:prSet/>
      <dgm:spPr/>
      <dgm:t>
        <a:bodyPr/>
        <a:lstStyle/>
        <a:p>
          <a:endParaRPr lang="tr-TR"/>
        </a:p>
      </dgm:t>
    </dgm:pt>
    <dgm:pt modelId="{065E5195-9C82-4214-B557-58D6B96AB2FA}">
      <dgm:prSet/>
      <dgm:spPr/>
      <dgm:t>
        <a:bodyPr/>
        <a:lstStyle/>
        <a:p>
          <a:pPr rtl="0"/>
          <a:endParaRPr lang="tr-TR" b="1" dirty="0"/>
        </a:p>
      </dgm:t>
    </dgm:pt>
    <dgm:pt modelId="{3BFBA323-CEC8-4A1D-8F66-926EEA5B2BB2}" type="parTrans" cxnId="{E20D409D-CB38-4338-ADF2-502F5B3C7920}">
      <dgm:prSet/>
      <dgm:spPr/>
      <dgm:t>
        <a:bodyPr/>
        <a:lstStyle/>
        <a:p>
          <a:endParaRPr lang="tr-TR"/>
        </a:p>
      </dgm:t>
    </dgm:pt>
    <dgm:pt modelId="{19DD9C2F-CA48-492F-9E18-932249B12D48}" type="sibTrans" cxnId="{E20D409D-CB38-4338-ADF2-502F5B3C7920}">
      <dgm:prSet/>
      <dgm:spPr/>
      <dgm:t>
        <a:bodyPr/>
        <a:lstStyle/>
        <a:p>
          <a:endParaRPr lang="tr-TR"/>
        </a:p>
      </dgm:t>
    </dgm:pt>
    <dgm:pt modelId="{D5030BA1-6C1B-48A1-A180-862A45CB21FF}">
      <dgm:prSet/>
      <dgm:spPr/>
      <dgm:t>
        <a:bodyPr/>
        <a:lstStyle/>
        <a:p>
          <a:pPr rtl="0"/>
          <a:endParaRPr lang="tr-TR" sz="800" dirty="0"/>
        </a:p>
      </dgm:t>
    </dgm:pt>
    <dgm:pt modelId="{632C2F1C-51A4-4BF8-A807-8ABFFE194E98}" type="parTrans" cxnId="{53E1D5E8-34E6-4EFE-B27F-EEB42AA71950}">
      <dgm:prSet/>
      <dgm:spPr/>
      <dgm:t>
        <a:bodyPr/>
        <a:lstStyle/>
        <a:p>
          <a:endParaRPr lang="tr-TR"/>
        </a:p>
      </dgm:t>
    </dgm:pt>
    <dgm:pt modelId="{9C77BEA2-2EAE-45A4-9084-78A19821110F}" type="sibTrans" cxnId="{53E1D5E8-34E6-4EFE-B27F-EEB42AA71950}">
      <dgm:prSet/>
      <dgm:spPr/>
      <dgm:t>
        <a:bodyPr/>
        <a:lstStyle/>
        <a:p>
          <a:endParaRPr lang="tr-TR"/>
        </a:p>
      </dgm:t>
    </dgm:pt>
    <dgm:pt modelId="{7098BFB4-7F0C-4EF6-9EF6-596ECD8A435C}">
      <dgm:prSet/>
      <dgm:spPr/>
      <dgm:t>
        <a:bodyPr/>
        <a:lstStyle/>
        <a:p>
          <a:pPr rtl="0"/>
          <a:endParaRPr lang="tr-TR" sz="800" dirty="0"/>
        </a:p>
      </dgm:t>
    </dgm:pt>
    <dgm:pt modelId="{0AE6D38D-23A7-4A5C-8FA1-DD40CDFCC204}" type="parTrans" cxnId="{7A9491F7-E81F-4D44-B384-835F8B2B676D}">
      <dgm:prSet/>
      <dgm:spPr/>
      <dgm:t>
        <a:bodyPr/>
        <a:lstStyle/>
        <a:p>
          <a:endParaRPr lang="tr-TR"/>
        </a:p>
      </dgm:t>
    </dgm:pt>
    <dgm:pt modelId="{B1965856-27B0-4A93-8F0F-02EDD7875954}" type="sibTrans" cxnId="{7A9491F7-E81F-4D44-B384-835F8B2B676D}">
      <dgm:prSet/>
      <dgm:spPr/>
      <dgm:t>
        <a:bodyPr/>
        <a:lstStyle/>
        <a:p>
          <a:endParaRPr lang="tr-TR"/>
        </a:p>
      </dgm:t>
    </dgm:pt>
    <dgm:pt modelId="{BAA9979B-B2B4-49EA-9532-9997C1AC73DE}">
      <dgm:prSet custT="1"/>
      <dgm:spPr/>
      <dgm:t>
        <a:bodyPr/>
        <a:lstStyle/>
        <a:p>
          <a:pPr rtl="0"/>
          <a:r>
            <a:rPr lang="tr-TR" sz="2000" dirty="0" smtClean="0">
              <a:latin typeface="Arial" pitchFamily="34" charset="0"/>
              <a:cs typeface="Arial" pitchFamily="34" charset="0"/>
            </a:rPr>
            <a:t>Felsefenin cevap aradığı temel sorulara karşı farkındalık geliştirmeleri,</a:t>
          </a:r>
          <a:endParaRPr lang="tr-TR" sz="2000" dirty="0">
            <a:latin typeface="Arial" pitchFamily="34" charset="0"/>
            <a:cs typeface="Arial" pitchFamily="34" charset="0"/>
          </a:endParaRPr>
        </a:p>
      </dgm:t>
    </dgm:pt>
    <dgm:pt modelId="{7F96777B-B5D4-4E7D-BC3C-DC8C9A9F7B88}" type="parTrans" cxnId="{8AE061E4-F298-499C-B20A-887B91C54A11}">
      <dgm:prSet/>
      <dgm:spPr/>
      <dgm:t>
        <a:bodyPr/>
        <a:lstStyle/>
        <a:p>
          <a:endParaRPr lang="tr-TR"/>
        </a:p>
      </dgm:t>
    </dgm:pt>
    <dgm:pt modelId="{CFF1096E-CF1A-4330-A255-C8DDCB7FF1CB}" type="sibTrans" cxnId="{8AE061E4-F298-499C-B20A-887B91C54A11}">
      <dgm:prSet/>
      <dgm:spPr/>
      <dgm:t>
        <a:bodyPr/>
        <a:lstStyle/>
        <a:p>
          <a:endParaRPr lang="tr-TR"/>
        </a:p>
      </dgm:t>
    </dgm:pt>
    <dgm:pt modelId="{EF8D5518-8443-4A4B-BADE-1A3782A08504}">
      <dgm:prSet/>
      <dgm:spPr/>
      <dgm:t>
        <a:bodyPr/>
        <a:lstStyle/>
        <a:p>
          <a:pPr rtl="0"/>
          <a:endParaRPr lang="tr-TR" sz="800" dirty="0"/>
        </a:p>
      </dgm:t>
    </dgm:pt>
    <dgm:pt modelId="{15B2BBD9-3258-4228-86CE-54222AF4AFD4}" type="parTrans" cxnId="{50F761D3-9024-43DB-89DF-E0CEDFB7B74B}">
      <dgm:prSet/>
      <dgm:spPr/>
      <dgm:t>
        <a:bodyPr/>
        <a:lstStyle/>
        <a:p>
          <a:endParaRPr lang="tr-TR"/>
        </a:p>
      </dgm:t>
    </dgm:pt>
    <dgm:pt modelId="{0962FC8B-DCAE-4319-AFA0-FCFFE9A3E9CB}" type="sibTrans" cxnId="{50F761D3-9024-43DB-89DF-E0CEDFB7B74B}">
      <dgm:prSet/>
      <dgm:spPr/>
      <dgm:t>
        <a:bodyPr/>
        <a:lstStyle/>
        <a:p>
          <a:endParaRPr lang="tr-TR"/>
        </a:p>
      </dgm:t>
    </dgm:pt>
    <dgm:pt modelId="{451794B7-04E3-4FAF-A9F6-80F437A6F96E}">
      <dgm:prSet/>
      <dgm:spPr/>
      <dgm:t>
        <a:bodyPr/>
        <a:lstStyle/>
        <a:p>
          <a:pPr rtl="0"/>
          <a:r>
            <a:rPr lang="tr-TR" sz="800" dirty="0" smtClean="0"/>
            <a:t>,</a:t>
          </a:r>
          <a:endParaRPr lang="tr-TR" sz="800" dirty="0"/>
        </a:p>
      </dgm:t>
    </dgm:pt>
    <dgm:pt modelId="{731744BC-B82E-4D66-B235-8AA34F317867}" type="parTrans" cxnId="{8EBD633B-0CA3-4BD6-9B39-F83265A4A82A}">
      <dgm:prSet/>
      <dgm:spPr/>
      <dgm:t>
        <a:bodyPr/>
        <a:lstStyle/>
        <a:p>
          <a:endParaRPr lang="tr-TR"/>
        </a:p>
      </dgm:t>
    </dgm:pt>
    <dgm:pt modelId="{6796FC92-0BD7-436F-B156-95D67B494A1E}" type="sibTrans" cxnId="{8EBD633B-0CA3-4BD6-9B39-F83265A4A82A}">
      <dgm:prSet/>
      <dgm:spPr/>
      <dgm:t>
        <a:bodyPr/>
        <a:lstStyle/>
        <a:p>
          <a:endParaRPr lang="tr-TR"/>
        </a:p>
      </dgm:t>
    </dgm:pt>
    <dgm:pt modelId="{07297A47-052B-4C79-AEB6-877960D9055A}">
      <dgm:prSet/>
      <dgm:spPr/>
      <dgm:t>
        <a:bodyPr/>
        <a:lstStyle/>
        <a:p>
          <a:pPr rtl="0"/>
          <a:endParaRPr lang="tr-TR" dirty="0"/>
        </a:p>
      </dgm:t>
    </dgm:pt>
    <dgm:pt modelId="{F603A9F8-7CDE-4263-A7EE-A8254EE6F271}" type="parTrans" cxnId="{35857A13-A40A-48EE-AD8C-D41295EA4F66}">
      <dgm:prSet/>
      <dgm:spPr/>
      <dgm:t>
        <a:bodyPr/>
        <a:lstStyle/>
        <a:p>
          <a:endParaRPr lang="tr-TR"/>
        </a:p>
      </dgm:t>
    </dgm:pt>
    <dgm:pt modelId="{0F5A8DCA-A3A6-4712-9C6C-E6ED84FE8978}" type="sibTrans" cxnId="{35857A13-A40A-48EE-AD8C-D41295EA4F66}">
      <dgm:prSet/>
      <dgm:spPr/>
      <dgm:t>
        <a:bodyPr/>
        <a:lstStyle/>
        <a:p>
          <a:endParaRPr lang="tr-TR"/>
        </a:p>
      </dgm:t>
    </dgm:pt>
    <dgm:pt modelId="{FD0384C5-F42B-49E7-9720-D5A12DF9671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tr-TR" sz="2000" dirty="0" smtClean="0">
              <a:latin typeface="Arial" pitchFamily="34" charset="0"/>
              <a:cs typeface="Arial" pitchFamily="34" charset="0"/>
            </a:rPr>
            <a:t>   Felsefi terminoloji hakkında bilgi sahibi olmaları,</a:t>
          </a:r>
        </a:p>
        <a:p>
          <a:pPr marL="57150" indent="0" defTabSz="311150">
            <a:lnSpc>
              <a:spcPct val="90000"/>
            </a:lnSpc>
            <a:spcBef>
              <a:spcPct val="0"/>
            </a:spcBef>
            <a:spcAft>
              <a:spcPct val="15000"/>
            </a:spcAft>
            <a:buNone/>
          </a:pPr>
          <a:endParaRPr lang="tr-TR" sz="700" dirty="0"/>
        </a:p>
      </dgm:t>
    </dgm:pt>
    <dgm:pt modelId="{4B170725-99E2-473D-BCD3-1753E6A990C0}" type="parTrans" cxnId="{99A4E70D-6F33-4019-936B-04BAA94574E0}">
      <dgm:prSet/>
      <dgm:spPr/>
      <dgm:t>
        <a:bodyPr/>
        <a:lstStyle/>
        <a:p>
          <a:endParaRPr lang="tr-TR"/>
        </a:p>
      </dgm:t>
    </dgm:pt>
    <dgm:pt modelId="{DCB0149D-24CD-4A34-8F39-D1DC74E4918B}" type="sibTrans" cxnId="{99A4E70D-6F33-4019-936B-04BAA94574E0}">
      <dgm:prSet/>
      <dgm:spPr/>
      <dgm:t>
        <a:bodyPr/>
        <a:lstStyle/>
        <a:p>
          <a:endParaRPr lang="tr-TR"/>
        </a:p>
      </dgm:t>
    </dgm:pt>
    <dgm:pt modelId="{DF38801C-173B-4714-B8B6-A7343C4E15B1}">
      <dgm:prSet custT="1"/>
      <dgm:spPr/>
      <dgm:t>
        <a:bodyPr/>
        <a:lstStyle/>
        <a:p>
          <a:r>
            <a:rPr lang="tr-TR" sz="2000" dirty="0" smtClean="0">
              <a:latin typeface="Arial" pitchFamily="34" charset="0"/>
              <a:cs typeface="Arial" pitchFamily="34" charset="0"/>
            </a:rPr>
            <a:t>Felsefi akıl yürütme becerilerini kullanarak felsefi sorulara verilen cevapları değerlendirmeleri</a:t>
          </a:r>
          <a:endParaRPr lang="tr-TR" sz="2000" dirty="0">
            <a:latin typeface="Arial" pitchFamily="34" charset="0"/>
            <a:cs typeface="Arial" pitchFamily="34" charset="0"/>
          </a:endParaRPr>
        </a:p>
      </dgm:t>
    </dgm:pt>
    <dgm:pt modelId="{87B3A1D3-7252-4497-8A26-D921314CC3DE}" type="parTrans" cxnId="{31390E5D-042F-4107-816D-1B8F146D7490}">
      <dgm:prSet/>
      <dgm:spPr/>
      <dgm:t>
        <a:bodyPr/>
        <a:lstStyle/>
        <a:p>
          <a:endParaRPr lang="tr-TR"/>
        </a:p>
      </dgm:t>
    </dgm:pt>
    <dgm:pt modelId="{79351470-B37E-46F5-9242-329C2792C023}" type="sibTrans" cxnId="{31390E5D-042F-4107-816D-1B8F146D7490}">
      <dgm:prSet/>
      <dgm:spPr/>
      <dgm:t>
        <a:bodyPr/>
        <a:lstStyle/>
        <a:p>
          <a:endParaRPr lang="tr-TR"/>
        </a:p>
      </dgm:t>
    </dgm:pt>
    <dgm:pt modelId="{DFB694CC-B548-4260-B836-21A17F4F5CEC}" type="pres">
      <dgm:prSet presAssocID="{F59AB9CE-1A5B-4776-84F9-722920C71E67}" presName="linearFlow" presStyleCnt="0">
        <dgm:presLayoutVars>
          <dgm:dir/>
          <dgm:animLvl val="lvl"/>
          <dgm:resizeHandles val="exact"/>
        </dgm:presLayoutVars>
      </dgm:prSet>
      <dgm:spPr/>
      <dgm:t>
        <a:bodyPr/>
        <a:lstStyle/>
        <a:p>
          <a:endParaRPr lang="tr-TR"/>
        </a:p>
      </dgm:t>
    </dgm:pt>
    <dgm:pt modelId="{0FC11838-AA2B-4E80-B211-677924C1F35B}" type="pres">
      <dgm:prSet presAssocID="{FDBF319E-27D1-4A80-9A49-09C1E44EB8E7}" presName="composite" presStyleCnt="0"/>
      <dgm:spPr/>
    </dgm:pt>
    <dgm:pt modelId="{3D1B2283-02CB-421C-A91D-3A773CAA3E1C}" type="pres">
      <dgm:prSet presAssocID="{FDBF319E-27D1-4A80-9A49-09C1E44EB8E7}" presName="parentText" presStyleLbl="alignNode1" presStyleIdx="0" presStyleCnt="3">
        <dgm:presLayoutVars>
          <dgm:chMax val="1"/>
          <dgm:bulletEnabled val="1"/>
        </dgm:presLayoutVars>
      </dgm:prSet>
      <dgm:spPr/>
      <dgm:t>
        <a:bodyPr/>
        <a:lstStyle/>
        <a:p>
          <a:endParaRPr lang="tr-TR"/>
        </a:p>
      </dgm:t>
    </dgm:pt>
    <dgm:pt modelId="{CA90D59F-96FC-4815-A66E-C1AD65A94AD3}" type="pres">
      <dgm:prSet presAssocID="{FDBF319E-27D1-4A80-9A49-09C1E44EB8E7}" presName="descendantText" presStyleLbl="alignAcc1" presStyleIdx="0" presStyleCnt="3">
        <dgm:presLayoutVars>
          <dgm:bulletEnabled val="1"/>
        </dgm:presLayoutVars>
      </dgm:prSet>
      <dgm:spPr/>
      <dgm:t>
        <a:bodyPr/>
        <a:lstStyle/>
        <a:p>
          <a:endParaRPr lang="tr-TR"/>
        </a:p>
      </dgm:t>
    </dgm:pt>
    <dgm:pt modelId="{B5D1B413-5669-4477-8936-E2F3ED891BD4}" type="pres">
      <dgm:prSet presAssocID="{C692E09C-19D1-4B66-8F7A-0D068B8DE039}" presName="sp" presStyleCnt="0"/>
      <dgm:spPr/>
    </dgm:pt>
    <dgm:pt modelId="{93AB1982-194E-48DE-B8D4-67F877C67A44}" type="pres">
      <dgm:prSet presAssocID="{065E5195-9C82-4214-B557-58D6B96AB2FA}" presName="composite" presStyleCnt="0"/>
      <dgm:spPr/>
    </dgm:pt>
    <dgm:pt modelId="{31DB7E4E-DD6D-4BD3-A811-C2680714448F}" type="pres">
      <dgm:prSet presAssocID="{065E5195-9C82-4214-B557-58D6B96AB2FA}" presName="parentText" presStyleLbl="alignNode1" presStyleIdx="1" presStyleCnt="3">
        <dgm:presLayoutVars>
          <dgm:chMax val="1"/>
          <dgm:bulletEnabled val="1"/>
        </dgm:presLayoutVars>
      </dgm:prSet>
      <dgm:spPr/>
      <dgm:t>
        <a:bodyPr/>
        <a:lstStyle/>
        <a:p>
          <a:endParaRPr lang="tr-TR"/>
        </a:p>
      </dgm:t>
    </dgm:pt>
    <dgm:pt modelId="{D01733FF-A79E-463E-B51A-DEF489271C7D}" type="pres">
      <dgm:prSet presAssocID="{065E5195-9C82-4214-B557-58D6B96AB2FA}" presName="descendantText" presStyleLbl="alignAcc1" presStyleIdx="1" presStyleCnt="3" custLinFactNeighborX="0">
        <dgm:presLayoutVars>
          <dgm:bulletEnabled val="1"/>
        </dgm:presLayoutVars>
      </dgm:prSet>
      <dgm:spPr/>
      <dgm:t>
        <a:bodyPr/>
        <a:lstStyle/>
        <a:p>
          <a:endParaRPr lang="tr-TR"/>
        </a:p>
      </dgm:t>
    </dgm:pt>
    <dgm:pt modelId="{C3049BE8-95B2-4A43-B3C3-7376D0FAEA69}" type="pres">
      <dgm:prSet presAssocID="{19DD9C2F-CA48-492F-9E18-932249B12D48}" presName="sp" presStyleCnt="0"/>
      <dgm:spPr/>
    </dgm:pt>
    <dgm:pt modelId="{5EC02628-128A-4E39-9E47-5A4095625819}" type="pres">
      <dgm:prSet presAssocID="{07297A47-052B-4C79-AEB6-877960D9055A}" presName="composite" presStyleCnt="0"/>
      <dgm:spPr/>
    </dgm:pt>
    <dgm:pt modelId="{DE9D17DB-D3A8-4F51-AD06-F343AD328D26}" type="pres">
      <dgm:prSet presAssocID="{07297A47-052B-4C79-AEB6-877960D9055A}" presName="parentText" presStyleLbl="alignNode1" presStyleIdx="2" presStyleCnt="3" custLinFactNeighborX="0" custLinFactNeighborY="166">
        <dgm:presLayoutVars>
          <dgm:chMax val="1"/>
          <dgm:bulletEnabled val="1"/>
        </dgm:presLayoutVars>
      </dgm:prSet>
      <dgm:spPr/>
      <dgm:t>
        <a:bodyPr/>
        <a:lstStyle/>
        <a:p>
          <a:endParaRPr lang="tr-TR"/>
        </a:p>
      </dgm:t>
    </dgm:pt>
    <dgm:pt modelId="{CB7606D2-4375-4014-83FA-1468B4AC9949}" type="pres">
      <dgm:prSet presAssocID="{07297A47-052B-4C79-AEB6-877960D9055A}" presName="descendantText" presStyleLbl="alignAcc1" presStyleIdx="2" presStyleCnt="3">
        <dgm:presLayoutVars>
          <dgm:bulletEnabled val="1"/>
        </dgm:presLayoutVars>
      </dgm:prSet>
      <dgm:spPr/>
      <dgm:t>
        <a:bodyPr/>
        <a:lstStyle/>
        <a:p>
          <a:endParaRPr lang="tr-TR"/>
        </a:p>
      </dgm:t>
    </dgm:pt>
  </dgm:ptLst>
  <dgm:cxnLst>
    <dgm:cxn modelId="{CDB5FFB2-9107-4736-8A51-FEDCC07191EE}" type="presOf" srcId="{D5030BA1-6C1B-48A1-A180-862A45CB21FF}" destId="{D01733FF-A79E-463E-B51A-DEF489271C7D}" srcOrd="0" destOrd="0" presId="urn:microsoft.com/office/officeart/2005/8/layout/chevron2"/>
    <dgm:cxn modelId="{F3B73F3E-94E0-45C5-A3C0-AC0F800D20FB}" type="presOf" srcId="{BAA9979B-B2B4-49EA-9532-9997C1AC73DE}" destId="{D01733FF-A79E-463E-B51A-DEF489271C7D}" srcOrd="0" destOrd="2" presId="urn:microsoft.com/office/officeart/2005/8/layout/chevron2"/>
    <dgm:cxn modelId="{6A9F5772-3EBB-48DB-87F0-E8FABACF430D}" srcId="{F59AB9CE-1A5B-4776-84F9-722920C71E67}" destId="{FDBF319E-27D1-4A80-9A49-09C1E44EB8E7}" srcOrd="0" destOrd="0" parTransId="{6A8FD7BD-BD52-47E4-9AE6-2D714CF0132F}" sibTransId="{C692E09C-19D1-4B66-8F7A-0D068B8DE039}"/>
    <dgm:cxn modelId="{35857A13-A40A-48EE-AD8C-D41295EA4F66}" srcId="{F59AB9CE-1A5B-4776-84F9-722920C71E67}" destId="{07297A47-052B-4C79-AEB6-877960D9055A}" srcOrd="2" destOrd="0" parTransId="{F603A9F8-7CDE-4263-A7EE-A8254EE6F271}" sibTransId="{0F5A8DCA-A3A6-4712-9C6C-E6ED84FE8978}"/>
    <dgm:cxn modelId="{20F964A9-0FA5-480F-A738-E625DA4C3873}" type="presOf" srcId="{451794B7-04E3-4FAF-A9F6-80F437A6F96E}" destId="{D01733FF-A79E-463E-B51A-DEF489271C7D}" srcOrd="0" destOrd="4" presId="urn:microsoft.com/office/officeart/2005/8/layout/chevron2"/>
    <dgm:cxn modelId="{E20D409D-CB38-4338-ADF2-502F5B3C7920}" srcId="{F59AB9CE-1A5B-4776-84F9-722920C71E67}" destId="{065E5195-9C82-4214-B557-58D6B96AB2FA}" srcOrd="1" destOrd="0" parTransId="{3BFBA323-CEC8-4A1D-8F66-926EEA5B2BB2}" sibTransId="{19DD9C2F-CA48-492F-9E18-932249B12D48}"/>
    <dgm:cxn modelId="{A8A0368A-A2A1-4B55-ACA1-7BCBC17B96B7}" type="presOf" srcId="{EF8D5518-8443-4A4B-BADE-1A3782A08504}" destId="{D01733FF-A79E-463E-B51A-DEF489271C7D}" srcOrd="0" destOrd="3" presId="urn:microsoft.com/office/officeart/2005/8/layout/chevron2"/>
    <dgm:cxn modelId="{99A4E70D-6F33-4019-936B-04BAA94574E0}" srcId="{FDBF319E-27D1-4A80-9A49-09C1E44EB8E7}" destId="{FD0384C5-F42B-49E7-9720-D5A12DF96714}" srcOrd="0" destOrd="0" parTransId="{4B170725-99E2-473D-BCD3-1753E6A990C0}" sibTransId="{DCB0149D-24CD-4A34-8F39-D1DC74E4918B}"/>
    <dgm:cxn modelId="{DE2FD8B7-D814-481B-88EC-765D3996A6C4}" type="presOf" srcId="{7098BFB4-7F0C-4EF6-9EF6-596ECD8A435C}" destId="{D01733FF-A79E-463E-B51A-DEF489271C7D}" srcOrd="0" destOrd="1" presId="urn:microsoft.com/office/officeart/2005/8/layout/chevron2"/>
    <dgm:cxn modelId="{50ED5AFE-306E-40F8-A5D1-1C39B998C077}" type="presOf" srcId="{07297A47-052B-4C79-AEB6-877960D9055A}" destId="{DE9D17DB-D3A8-4F51-AD06-F343AD328D26}" srcOrd="0" destOrd="0" presId="urn:microsoft.com/office/officeart/2005/8/layout/chevron2"/>
    <dgm:cxn modelId="{8AE061E4-F298-499C-B20A-887B91C54A11}" srcId="{065E5195-9C82-4214-B557-58D6B96AB2FA}" destId="{BAA9979B-B2B4-49EA-9532-9997C1AC73DE}" srcOrd="2" destOrd="0" parTransId="{7F96777B-B5D4-4E7D-BC3C-DC8C9A9F7B88}" sibTransId="{CFF1096E-CF1A-4330-A255-C8DDCB7FF1CB}"/>
    <dgm:cxn modelId="{50F761D3-9024-43DB-89DF-E0CEDFB7B74B}" srcId="{065E5195-9C82-4214-B557-58D6B96AB2FA}" destId="{EF8D5518-8443-4A4B-BADE-1A3782A08504}" srcOrd="3" destOrd="0" parTransId="{15B2BBD9-3258-4228-86CE-54222AF4AFD4}" sibTransId="{0962FC8B-DCAE-4319-AFA0-FCFFE9A3E9CB}"/>
    <dgm:cxn modelId="{C78D6255-7F48-4DFA-B79E-8AFDB08330B4}" type="presOf" srcId="{FD0384C5-F42B-49E7-9720-D5A12DF96714}" destId="{CA90D59F-96FC-4815-A66E-C1AD65A94AD3}" srcOrd="0" destOrd="0" presId="urn:microsoft.com/office/officeart/2005/8/layout/chevron2"/>
    <dgm:cxn modelId="{1905E9CC-77F0-4A72-BA44-42C15538C7C7}" type="presOf" srcId="{FDBF319E-27D1-4A80-9A49-09C1E44EB8E7}" destId="{3D1B2283-02CB-421C-A91D-3A773CAA3E1C}" srcOrd="0" destOrd="0" presId="urn:microsoft.com/office/officeart/2005/8/layout/chevron2"/>
    <dgm:cxn modelId="{53E1D5E8-34E6-4EFE-B27F-EEB42AA71950}" srcId="{065E5195-9C82-4214-B557-58D6B96AB2FA}" destId="{D5030BA1-6C1B-48A1-A180-862A45CB21FF}" srcOrd="0" destOrd="0" parTransId="{632C2F1C-51A4-4BF8-A807-8ABFFE194E98}" sibTransId="{9C77BEA2-2EAE-45A4-9084-78A19821110F}"/>
    <dgm:cxn modelId="{31390E5D-042F-4107-816D-1B8F146D7490}" srcId="{07297A47-052B-4C79-AEB6-877960D9055A}" destId="{DF38801C-173B-4714-B8B6-A7343C4E15B1}" srcOrd="0" destOrd="0" parTransId="{87B3A1D3-7252-4497-8A26-D921314CC3DE}" sibTransId="{79351470-B37E-46F5-9242-329C2792C023}"/>
    <dgm:cxn modelId="{206327DE-43AD-49F0-B0AE-7259DF15809C}" type="presOf" srcId="{F59AB9CE-1A5B-4776-84F9-722920C71E67}" destId="{DFB694CC-B548-4260-B836-21A17F4F5CEC}" srcOrd="0" destOrd="0" presId="urn:microsoft.com/office/officeart/2005/8/layout/chevron2"/>
    <dgm:cxn modelId="{293A0C68-7AAC-4097-A812-47EEECD4D8E2}" type="presOf" srcId="{DF38801C-173B-4714-B8B6-A7343C4E15B1}" destId="{CB7606D2-4375-4014-83FA-1468B4AC9949}" srcOrd="0" destOrd="0" presId="urn:microsoft.com/office/officeart/2005/8/layout/chevron2"/>
    <dgm:cxn modelId="{7A9491F7-E81F-4D44-B384-835F8B2B676D}" srcId="{065E5195-9C82-4214-B557-58D6B96AB2FA}" destId="{7098BFB4-7F0C-4EF6-9EF6-596ECD8A435C}" srcOrd="1" destOrd="0" parTransId="{0AE6D38D-23A7-4A5C-8FA1-DD40CDFCC204}" sibTransId="{B1965856-27B0-4A93-8F0F-02EDD7875954}"/>
    <dgm:cxn modelId="{AE52264A-32C2-4B33-8B04-384203CA869A}" type="presOf" srcId="{065E5195-9C82-4214-B557-58D6B96AB2FA}" destId="{31DB7E4E-DD6D-4BD3-A811-C2680714448F}" srcOrd="0" destOrd="0" presId="urn:microsoft.com/office/officeart/2005/8/layout/chevron2"/>
    <dgm:cxn modelId="{8EBD633B-0CA3-4BD6-9B39-F83265A4A82A}" srcId="{065E5195-9C82-4214-B557-58D6B96AB2FA}" destId="{451794B7-04E3-4FAF-A9F6-80F437A6F96E}" srcOrd="4" destOrd="0" parTransId="{731744BC-B82E-4D66-B235-8AA34F317867}" sibTransId="{6796FC92-0BD7-436F-B156-95D67B494A1E}"/>
    <dgm:cxn modelId="{0609578E-F45A-472A-801B-0D51652DB63D}" type="presParOf" srcId="{DFB694CC-B548-4260-B836-21A17F4F5CEC}" destId="{0FC11838-AA2B-4E80-B211-677924C1F35B}" srcOrd="0" destOrd="0" presId="urn:microsoft.com/office/officeart/2005/8/layout/chevron2"/>
    <dgm:cxn modelId="{77805BEC-474E-4D30-BB88-27D144A6371A}" type="presParOf" srcId="{0FC11838-AA2B-4E80-B211-677924C1F35B}" destId="{3D1B2283-02CB-421C-A91D-3A773CAA3E1C}" srcOrd="0" destOrd="0" presId="urn:microsoft.com/office/officeart/2005/8/layout/chevron2"/>
    <dgm:cxn modelId="{EE1DD014-86F9-4437-866B-7F9D2F3C3EC4}" type="presParOf" srcId="{0FC11838-AA2B-4E80-B211-677924C1F35B}" destId="{CA90D59F-96FC-4815-A66E-C1AD65A94AD3}" srcOrd="1" destOrd="0" presId="urn:microsoft.com/office/officeart/2005/8/layout/chevron2"/>
    <dgm:cxn modelId="{4709FC2D-C8BF-4A83-BCE6-8F05021EE616}" type="presParOf" srcId="{DFB694CC-B548-4260-B836-21A17F4F5CEC}" destId="{B5D1B413-5669-4477-8936-E2F3ED891BD4}" srcOrd="1" destOrd="0" presId="urn:microsoft.com/office/officeart/2005/8/layout/chevron2"/>
    <dgm:cxn modelId="{517F4F1B-CAE7-4443-B082-AF88AA646775}" type="presParOf" srcId="{DFB694CC-B548-4260-B836-21A17F4F5CEC}" destId="{93AB1982-194E-48DE-B8D4-67F877C67A44}" srcOrd="2" destOrd="0" presId="urn:microsoft.com/office/officeart/2005/8/layout/chevron2"/>
    <dgm:cxn modelId="{6F021950-F692-4062-80E5-5CC234147B90}" type="presParOf" srcId="{93AB1982-194E-48DE-B8D4-67F877C67A44}" destId="{31DB7E4E-DD6D-4BD3-A811-C2680714448F}" srcOrd="0" destOrd="0" presId="urn:microsoft.com/office/officeart/2005/8/layout/chevron2"/>
    <dgm:cxn modelId="{E745964B-7C9B-40AE-874C-0AD8B58ECFE5}" type="presParOf" srcId="{93AB1982-194E-48DE-B8D4-67F877C67A44}" destId="{D01733FF-A79E-463E-B51A-DEF489271C7D}" srcOrd="1" destOrd="0" presId="urn:microsoft.com/office/officeart/2005/8/layout/chevron2"/>
    <dgm:cxn modelId="{72C04DD3-A098-4DB8-9CA5-93A35CFF3E14}" type="presParOf" srcId="{DFB694CC-B548-4260-B836-21A17F4F5CEC}" destId="{C3049BE8-95B2-4A43-B3C3-7376D0FAEA69}" srcOrd="3" destOrd="0" presId="urn:microsoft.com/office/officeart/2005/8/layout/chevron2"/>
    <dgm:cxn modelId="{0A9D5743-7AA1-4EE1-8791-E951B3CF2463}" type="presParOf" srcId="{DFB694CC-B548-4260-B836-21A17F4F5CEC}" destId="{5EC02628-128A-4E39-9E47-5A4095625819}" srcOrd="4" destOrd="0" presId="urn:microsoft.com/office/officeart/2005/8/layout/chevron2"/>
    <dgm:cxn modelId="{B810CB82-7A57-4A14-96BD-A55283C9E513}" type="presParOf" srcId="{5EC02628-128A-4E39-9E47-5A4095625819}" destId="{DE9D17DB-D3A8-4F51-AD06-F343AD328D26}" srcOrd="0" destOrd="0" presId="urn:microsoft.com/office/officeart/2005/8/layout/chevron2"/>
    <dgm:cxn modelId="{812BCFB3-21A3-41B1-B276-AF2E13C6FCBC}" type="presParOf" srcId="{5EC02628-128A-4E39-9E47-5A4095625819}" destId="{CB7606D2-4375-4014-83FA-1468B4AC994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9AB9CE-1A5B-4776-84F9-722920C71E6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FDBF319E-27D1-4A80-9A49-09C1E44EB8E7}">
      <dgm:prSet/>
      <dgm:spPr/>
      <dgm:t>
        <a:bodyPr/>
        <a:lstStyle/>
        <a:p>
          <a:pPr rtl="0"/>
          <a:r>
            <a:rPr lang="tr-TR" b="1" dirty="0" smtClean="0"/>
            <a:t>Felsefe Dersi Öğretim Programı ile öğrencilerin;</a:t>
          </a:r>
          <a:endParaRPr lang="tr-TR" dirty="0"/>
        </a:p>
      </dgm:t>
    </dgm:pt>
    <dgm:pt modelId="{6A8FD7BD-BD52-47E4-9AE6-2D714CF0132F}" type="parTrans" cxnId="{6A9F5772-3EBB-48DB-87F0-E8FABACF430D}">
      <dgm:prSet/>
      <dgm:spPr/>
      <dgm:t>
        <a:bodyPr/>
        <a:lstStyle/>
        <a:p>
          <a:endParaRPr lang="tr-TR"/>
        </a:p>
      </dgm:t>
    </dgm:pt>
    <dgm:pt modelId="{C692E09C-19D1-4B66-8F7A-0D068B8DE039}" type="sibTrans" cxnId="{6A9F5772-3EBB-48DB-87F0-E8FABACF430D}">
      <dgm:prSet/>
      <dgm:spPr/>
      <dgm:t>
        <a:bodyPr/>
        <a:lstStyle/>
        <a:p>
          <a:endParaRPr lang="tr-TR"/>
        </a:p>
      </dgm:t>
    </dgm:pt>
    <dgm:pt modelId="{065E5195-9C82-4214-B557-58D6B96AB2FA}">
      <dgm:prSet/>
      <dgm:spPr/>
      <dgm:t>
        <a:bodyPr/>
        <a:lstStyle/>
        <a:p>
          <a:pPr rtl="0"/>
          <a:endParaRPr lang="tr-TR" b="1" dirty="0"/>
        </a:p>
      </dgm:t>
    </dgm:pt>
    <dgm:pt modelId="{3BFBA323-CEC8-4A1D-8F66-926EEA5B2BB2}" type="parTrans" cxnId="{E20D409D-CB38-4338-ADF2-502F5B3C7920}">
      <dgm:prSet/>
      <dgm:spPr/>
      <dgm:t>
        <a:bodyPr/>
        <a:lstStyle/>
        <a:p>
          <a:endParaRPr lang="tr-TR"/>
        </a:p>
      </dgm:t>
    </dgm:pt>
    <dgm:pt modelId="{19DD9C2F-CA48-492F-9E18-932249B12D48}" type="sibTrans" cxnId="{E20D409D-CB38-4338-ADF2-502F5B3C7920}">
      <dgm:prSet/>
      <dgm:spPr/>
      <dgm:t>
        <a:bodyPr/>
        <a:lstStyle/>
        <a:p>
          <a:endParaRPr lang="tr-TR"/>
        </a:p>
      </dgm:t>
    </dgm:pt>
    <dgm:pt modelId="{D5030BA1-6C1B-48A1-A180-862A45CB21FF}">
      <dgm:prSet/>
      <dgm:spPr/>
      <dgm:t>
        <a:bodyPr/>
        <a:lstStyle/>
        <a:p>
          <a:pPr rtl="0"/>
          <a:endParaRPr lang="tr-TR" sz="800" dirty="0"/>
        </a:p>
      </dgm:t>
    </dgm:pt>
    <dgm:pt modelId="{632C2F1C-51A4-4BF8-A807-8ABFFE194E98}" type="parTrans" cxnId="{53E1D5E8-34E6-4EFE-B27F-EEB42AA71950}">
      <dgm:prSet/>
      <dgm:spPr/>
      <dgm:t>
        <a:bodyPr/>
        <a:lstStyle/>
        <a:p>
          <a:endParaRPr lang="tr-TR"/>
        </a:p>
      </dgm:t>
    </dgm:pt>
    <dgm:pt modelId="{9C77BEA2-2EAE-45A4-9084-78A19821110F}" type="sibTrans" cxnId="{53E1D5E8-34E6-4EFE-B27F-EEB42AA71950}">
      <dgm:prSet/>
      <dgm:spPr/>
      <dgm:t>
        <a:bodyPr/>
        <a:lstStyle/>
        <a:p>
          <a:endParaRPr lang="tr-TR"/>
        </a:p>
      </dgm:t>
    </dgm:pt>
    <dgm:pt modelId="{7098BFB4-7F0C-4EF6-9EF6-596ECD8A435C}">
      <dgm:prSet/>
      <dgm:spPr/>
      <dgm:t>
        <a:bodyPr/>
        <a:lstStyle/>
        <a:p>
          <a:pPr rtl="0"/>
          <a:endParaRPr lang="tr-TR" sz="800" dirty="0"/>
        </a:p>
      </dgm:t>
    </dgm:pt>
    <dgm:pt modelId="{0AE6D38D-23A7-4A5C-8FA1-DD40CDFCC204}" type="parTrans" cxnId="{7A9491F7-E81F-4D44-B384-835F8B2B676D}">
      <dgm:prSet/>
      <dgm:spPr/>
      <dgm:t>
        <a:bodyPr/>
        <a:lstStyle/>
        <a:p>
          <a:endParaRPr lang="tr-TR"/>
        </a:p>
      </dgm:t>
    </dgm:pt>
    <dgm:pt modelId="{B1965856-27B0-4A93-8F0F-02EDD7875954}" type="sibTrans" cxnId="{7A9491F7-E81F-4D44-B384-835F8B2B676D}">
      <dgm:prSet/>
      <dgm:spPr/>
      <dgm:t>
        <a:bodyPr/>
        <a:lstStyle/>
        <a:p>
          <a:endParaRPr lang="tr-TR"/>
        </a:p>
      </dgm:t>
    </dgm:pt>
    <dgm:pt modelId="{BAA9979B-B2B4-49EA-9532-9997C1AC73DE}">
      <dgm:prSet custT="1"/>
      <dgm:spPr/>
      <dgm:t>
        <a:bodyPr/>
        <a:lstStyle/>
        <a:p>
          <a:pPr rtl="0"/>
          <a:r>
            <a:rPr lang="tr-TR" sz="2000" dirty="0" smtClean="0">
              <a:latin typeface="Arial" pitchFamily="34" charset="0"/>
              <a:cs typeface="Arial" pitchFamily="34" charset="0"/>
            </a:rPr>
            <a:t>Felsefenin temel sorularına filozofların verdikleri cevapları analiz etmeleri,</a:t>
          </a:r>
          <a:endParaRPr lang="tr-TR" sz="2000" dirty="0">
            <a:latin typeface="Arial" pitchFamily="34" charset="0"/>
            <a:cs typeface="Arial" pitchFamily="34" charset="0"/>
          </a:endParaRPr>
        </a:p>
      </dgm:t>
    </dgm:pt>
    <dgm:pt modelId="{7F96777B-B5D4-4E7D-BC3C-DC8C9A9F7B88}" type="parTrans" cxnId="{8AE061E4-F298-499C-B20A-887B91C54A11}">
      <dgm:prSet/>
      <dgm:spPr/>
      <dgm:t>
        <a:bodyPr/>
        <a:lstStyle/>
        <a:p>
          <a:endParaRPr lang="tr-TR"/>
        </a:p>
      </dgm:t>
    </dgm:pt>
    <dgm:pt modelId="{CFF1096E-CF1A-4330-A255-C8DDCB7FF1CB}" type="sibTrans" cxnId="{8AE061E4-F298-499C-B20A-887B91C54A11}">
      <dgm:prSet/>
      <dgm:spPr/>
      <dgm:t>
        <a:bodyPr/>
        <a:lstStyle/>
        <a:p>
          <a:endParaRPr lang="tr-TR"/>
        </a:p>
      </dgm:t>
    </dgm:pt>
    <dgm:pt modelId="{EF8D5518-8443-4A4B-BADE-1A3782A08504}">
      <dgm:prSet/>
      <dgm:spPr/>
      <dgm:t>
        <a:bodyPr/>
        <a:lstStyle/>
        <a:p>
          <a:pPr rtl="0"/>
          <a:endParaRPr lang="tr-TR" sz="800" dirty="0"/>
        </a:p>
      </dgm:t>
    </dgm:pt>
    <dgm:pt modelId="{15B2BBD9-3258-4228-86CE-54222AF4AFD4}" type="parTrans" cxnId="{50F761D3-9024-43DB-89DF-E0CEDFB7B74B}">
      <dgm:prSet/>
      <dgm:spPr/>
      <dgm:t>
        <a:bodyPr/>
        <a:lstStyle/>
        <a:p>
          <a:endParaRPr lang="tr-TR"/>
        </a:p>
      </dgm:t>
    </dgm:pt>
    <dgm:pt modelId="{0962FC8B-DCAE-4319-AFA0-FCFFE9A3E9CB}" type="sibTrans" cxnId="{50F761D3-9024-43DB-89DF-E0CEDFB7B74B}">
      <dgm:prSet/>
      <dgm:spPr/>
      <dgm:t>
        <a:bodyPr/>
        <a:lstStyle/>
        <a:p>
          <a:endParaRPr lang="tr-TR"/>
        </a:p>
      </dgm:t>
    </dgm:pt>
    <dgm:pt modelId="{451794B7-04E3-4FAF-A9F6-80F437A6F96E}">
      <dgm:prSet/>
      <dgm:spPr/>
      <dgm:t>
        <a:bodyPr/>
        <a:lstStyle/>
        <a:p>
          <a:pPr rtl="0"/>
          <a:r>
            <a:rPr lang="tr-TR" sz="800" dirty="0" smtClean="0"/>
            <a:t>,</a:t>
          </a:r>
          <a:endParaRPr lang="tr-TR" sz="800" dirty="0"/>
        </a:p>
      </dgm:t>
    </dgm:pt>
    <dgm:pt modelId="{731744BC-B82E-4D66-B235-8AA34F317867}" type="parTrans" cxnId="{8EBD633B-0CA3-4BD6-9B39-F83265A4A82A}">
      <dgm:prSet/>
      <dgm:spPr/>
      <dgm:t>
        <a:bodyPr/>
        <a:lstStyle/>
        <a:p>
          <a:endParaRPr lang="tr-TR"/>
        </a:p>
      </dgm:t>
    </dgm:pt>
    <dgm:pt modelId="{6796FC92-0BD7-436F-B156-95D67B494A1E}" type="sibTrans" cxnId="{8EBD633B-0CA3-4BD6-9B39-F83265A4A82A}">
      <dgm:prSet/>
      <dgm:spPr/>
      <dgm:t>
        <a:bodyPr/>
        <a:lstStyle/>
        <a:p>
          <a:endParaRPr lang="tr-TR"/>
        </a:p>
      </dgm:t>
    </dgm:pt>
    <dgm:pt modelId="{07297A47-052B-4C79-AEB6-877960D9055A}">
      <dgm:prSet/>
      <dgm:spPr/>
      <dgm:t>
        <a:bodyPr/>
        <a:lstStyle/>
        <a:p>
          <a:pPr rtl="0"/>
          <a:endParaRPr lang="tr-TR" dirty="0"/>
        </a:p>
      </dgm:t>
    </dgm:pt>
    <dgm:pt modelId="{F603A9F8-7CDE-4263-A7EE-A8254EE6F271}" type="parTrans" cxnId="{35857A13-A40A-48EE-AD8C-D41295EA4F66}">
      <dgm:prSet/>
      <dgm:spPr/>
      <dgm:t>
        <a:bodyPr/>
        <a:lstStyle/>
        <a:p>
          <a:endParaRPr lang="tr-TR"/>
        </a:p>
      </dgm:t>
    </dgm:pt>
    <dgm:pt modelId="{0F5A8DCA-A3A6-4712-9C6C-E6ED84FE8978}" type="sibTrans" cxnId="{35857A13-A40A-48EE-AD8C-D41295EA4F66}">
      <dgm:prSet/>
      <dgm:spPr/>
      <dgm:t>
        <a:bodyPr/>
        <a:lstStyle/>
        <a:p>
          <a:endParaRPr lang="tr-TR"/>
        </a:p>
      </dgm:t>
    </dgm:pt>
    <dgm:pt modelId="{FD0384C5-F42B-49E7-9720-D5A12DF96714}">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dirty="0" smtClean="0">
              <a:latin typeface="Arial" pitchFamily="34" charset="0"/>
              <a:cs typeface="Arial" pitchFamily="34" charset="0"/>
            </a:rPr>
            <a:t>   İnsan düşüncesinin felsefe tarihi boyunca ortaya koyduğu problemleri ve bunlara ilişkin çözümleri ana hatları ile kavramları,</a:t>
          </a:r>
        </a:p>
        <a:p>
          <a:pPr marL="57150" indent="0" algn="l" defTabSz="311150">
            <a:lnSpc>
              <a:spcPct val="90000"/>
            </a:lnSpc>
            <a:spcBef>
              <a:spcPct val="0"/>
            </a:spcBef>
            <a:spcAft>
              <a:spcPct val="15000"/>
            </a:spcAft>
            <a:buNone/>
          </a:pPr>
          <a:endParaRPr lang="tr-TR" sz="700" dirty="0"/>
        </a:p>
      </dgm:t>
    </dgm:pt>
    <dgm:pt modelId="{4B170725-99E2-473D-BCD3-1753E6A990C0}" type="parTrans" cxnId="{99A4E70D-6F33-4019-936B-04BAA94574E0}">
      <dgm:prSet/>
      <dgm:spPr/>
      <dgm:t>
        <a:bodyPr/>
        <a:lstStyle/>
        <a:p>
          <a:endParaRPr lang="tr-TR"/>
        </a:p>
      </dgm:t>
    </dgm:pt>
    <dgm:pt modelId="{DCB0149D-24CD-4A34-8F39-D1DC74E4918B}" type="sibTrans" cxnId="{99A4E70D-6F33-4019-936B-04BAA94574E0}">
      <dgm:prSet/>
      <dgm:spPr/>
      <dgm:t>
        <a:bodyPr/>
        <a:lstStyle/>
        <a:p>
          <a:endParaRPr lang="tr-TR"/>
        </a:p>
      </dgm:t>
    </dgm:pt>
    <dgm:pt modelId="{DF38801C-173B-4714-B8B6-A7343C4E15B1}">
      <dgm:prSet custT="1"/>
      <dgm:spPr/>
      <dgm:t>
        <a:bodyPr/>
        <a:lstStyle/>
        <a:p>
          <a:r>
            <a:rPr lang="tr-TR" sz="2000" dirty="0" smtClean="0">
              <a:latin typeface="Arial" pitchFamily="34" charset="0"/>
              <a:cs typeface="Arial" pitchFamily="34" charset="0"/>
            </a:rPr>
            <a:t>Felsefenin diğer disiplin alanlarıyla ilişkisini kavramaları,</a:t>
          </a:r>
          <a:endParaRPr lang="tr-TR" sz="2000" dirty="0">
            <a:latin typeface="Arial" pitchFamily="34" charset="0"/>
            <a:cs typeface="Arial" pitchFamily="34" charset="0"/>
          </a:endParaRPr>
        </a:p>
      </dgm:t>
    </dgm:pt>
    <dgm:pt modelId="{87B3A1D3-7252-4497-8A26-D921314CC3DE}" type="parTrans" cxnId="{31390E5D-042F-4107-816D-1B8F146D7490}">
      <dgm:prSet/>
      <dgm:spPr/>
      <dgm:t>
        <a:bodyPr/>
        <a:lstStyle/>
        <a:p>
          <a:endParaRPr lang="tr-TR"/>
        </a:p>
      </dgm:t>
    </dgm:pt>
    <dgm:pt modelId="{79351470-B37E-46F5-9242-329C2792C023}" type="sibTrans" cxnId="{31390E5D-042F-4107-816D-1B8F146D7490}">
      <dgm:prSet/>
      <dgm:spPr/>
      <dgm:t>
        <a:bodyPr/>
        <a:lstStyle/>
        <a:p>
          <a:endParaRPr lang="tr-TR"/>
        </a:p>
      </dgm:t>
    </dgm:pt>
    <dgm:pt modelId="{DFB694CC-B548-4260-B836-21A17F4F5CEC}" type="pres">
      <dgm:prSet presAssocID="{F59AB9CE-1A5B-4776-84F9-722920C71E67}" presName="linearFlow" presStyleCnt="0">
        <dgm:presLayoutVars>
          <dgm:dir/>
          <dgm:animLvl val="lvl"/>
          <dgm:resizeHandles val="exact"/>
        </dgm:presLayoutVars>
      </dgm:prSet>
      <dgm:spPr/>
      <dgm:t>
        <a:bodyPr/>
        <a:lstStyle/>
        <a:p>
          <a:endParaRPr lang="tr-TR"/>
        </a:p>
      </dgm:t>
    </dgm:pt>
    <dgm:pt modelId="{0FC11838-AA2B-4E80-B211-677924C1F35B}" type="pres">
      <dgm:prSet presAssocID="{FDBF319E-27D1-4A80-9A49-09C1E44EB8E7}" presName="composite" presStyleCnt="0"/>
      <dgm:spPr/>
    </dgm:pt>
    <dgm:pt modelId="{3D1B2283-02CB-421C-A91D-3A773CAA3E1C}" type="pres">
      <dgm:prSet presAssocID="{FDBF319E-27D1-4A80-9A49-09C1E44EB8E7}" presName="parentText" presStyleLbl="alignNode1" presStyleIdx="0" presStyleCnt="3">
        <dgm:presLayoutVars>
          <dgm:chMax val="1"/>
          <dgm:bulletEnabled val="1"/>
        </dgm:presLayoutVars>
      </dgm:prSet>
      <dgm:spPr/>
      <dgm:t>
        <a:bodyPr/>
        <a:lstStyle/>
        <a:p>
          <a:endParaRPr lang="tr-TR"/>
        </a:p>
      </dgm:t>
    </dgm:pt>
    <dgm:pt modelId="{CA90D59F-96FC-4815-A66E-C1AD65A94AD3}" type="pres">
      <dgm:prSet presAssocID="{FDBF319E-27D1-4A80-9A49-09C1E44EB8E7}" presName="descendantText" presStyleLbl="alignAcc1" presStyleIdx="0" presStyleCnt="3">
        <dgm:presLayoutVars>
          <dgm:bulletEnabled val="1"/>
        </dgm:presLayoutVars>
      </dgm:prSet>
      <dgm:spPr/>
      <dgm:t>
        <a:bodyPr/>
        <a:lstStyle/>
        <a:p>
          <a:endParaRPr lang="tr-TR"/>
        </a:p>
      </dgm:t>
    </dgm:pt>
    <dgm:pt modelId="{B5D1B413-5669-4477-8936-E2F3ED891BD4}" type="pres">
      <dgm:prSet presAssocID="{C692E09C-19D1-4B66-8F7A-0D068B8DE039}" presName="sp" presStyleCnt="0"/>
      <dgm:spPr/>
    </dgm:pt>
    <dgm:pt modelId="{93AB1982-194E-48DE-B8D4-67F877C67A44}" type="pres">
      <dgm:prSet presAssocID="{065E5195-9C82-4214-B557-58D6B96AB2FA}" presName="composite" presStyleCnt="0"/>
      <dgm:spPr/>
    </dgm:pt>
    <dgm:pt modelId="{31DB7E4E-DD6D-4BD3-A811-C2680714448F}" type="pres">
      <dgm:prSet presAssocID="{065E5195-9C82-4214-B557-58D6B96AB2FA}" presName="parentText" presStyleLbl="alignNode1" presStyleIdx="1" presStyleCnt="3">
        <dgm:presLayoutVars>
          <dgm:chMax val="1"/>
          <dgm:bulletEnabled val="1"/>
        </dgm:presLayoutVars>
      </dgm:prSet>
      <dgm:spPr/>
      <dgm:t>
        <a:bodyPr/>
        <a:lstStyle/>
        <a:p>
          <a:endParaRPr lang="tr-TR"/>
        </a:p>
      </dgm:t>
    </dgm:pt>
    <dgm:pt modelId="{D01733FF-A79E-463E-B51A-DEF489271C7D}" type="pres">
      <dgm:prSet presAssocID="{065E5195-9C82-4214-B557-58D6B96AB2FA}" presName="descendantText" presStyleLbl="alignAcc1" presStyleIdx="1" presStyleCnt="3" custLinFactNeighborX="0">
        <dgm:presLayoutVars>
          <dgm:bulletEnabled val="1"/>
        </dgm:presLayoutVars>
      </dgm:prSet>
      <dgm:spPr/>
      <dgm:t>
        <a:bodyPr/>
        <a:lstStyle/>
        <a:p>
          <a:endParaRPr lang="tr-TR"/>
        </a:p>
      </dgm:t>
    </dgm:pt>
    <dgm:pt modelId="{C3049BE8-95B2-4A43-B3C3-7376D0FAEA69}" type="pres">
      <dgm:prSet presAssocID="{19DD9C2F-CA48-492F-9E18-932249B12D48}" presName="sp" presStyleCnt="0"/>
      <dgm:spPr/>
    </dgm:pt>
    <dgm:pt modelId="{5EC02628-128A-4E39-9E47-5A4095625819}" type="pres">
      <dgm:prSet presAssocID="{07297A47-052B-4C79-AEB6-877960D9055A}" presName="composite" presStyleCnt="0"/>
      <dgm:spPr/>
    </dgm:pt>
    <dgm:pt modelId="{DE9D17DB-D3A8-4F51-AD06-F343AD328D26}" type="pres">
      <dgm:prSet presAssocID="{07297A47-052B-4C79-AEB6-877960D9055A}" presName="parentText" presStyleLbl="alignNode1" presStyleIdx="2" presStyleCnt="3" custLinFactNeighborX="0" custLinFactNeighborY="166">
        <dgm:presLayoutVars>
          <dgm:chMax val="1"/>
          <dgm:bulletEnabled val="1"/>
        </dgm:presLayoutVars>
      </dgm:prSet>
      <dgm:spPr/>
      <dgm:t>
        <a:bodyPr/>
        <a:lstStyle/>
        <a:p>
          <a:endParaRPr lang="tr-TR"/>
        </a:p>
      </dgm:t>
    </dgm:pt>
    <dgm:pt modelId="{CB7606D2-4375-4014-83FA-1468B4AC9949}" type="pres">
      <dgm:prSet presAssocID="{07297A47-052B-4C79-AEB6-877960D9055A}" presName="descendantText" presStyleLbl="alignAcc1" presStyleIdx="2" presStyleCnt="3">
        <dgm:presLayoutVars>
          <dgm:bulletEnabled val="1"/>
        </dgm:presLayoutVars>
      </dgm:prSet>
      <dgm:spPr/>
      <dgm:t>
        <a:bodyPr/>
        <a:lstStyle/>
        <a:p>
          <a:endParaRPr lang="tr-TR"/>
        </a:p>
      </dgm:t>
    </dgm:pt>
  </dgm:ptLst>
  <dgm:cxnLst>
    <dgm:cxn modelId="{A2D645A6-50DB-47A3-B0AC-7B19655E7C1E}" type="presOf" srcId="{D5030BA1-6C1B-48A1-A180-862A45CB21FF}" destId="{D01733FF-A79E-463E-B51A-DEF489271C7D}" srcOrd="0" destOrd="0" presId="urn:microsoft.com/office/officeart/2005/8/layout/chevron2"/>
    <dgm:cxn modelId="{ABE00974-4904-42C8-B888-C456A9DEDE25}" type="presOf" srcId="{7098BFB4-7F0C-4EF6-9EF6-596ECD8A435C}" destId="{D01733FF-A79E-463E-B51A-DEF489271C7D}" srcOrd="0" destOrd="1" presId="urn:microsoft.com/office/officeart/2005/8/layout/chevron2"/>
    <dgm:cxn modelId="{6A9F5772-3EBB-48DB-87F0-E8FABACF430D}" srcId="{F59AB9CE-1A5B-4776-84F9-722920C71E67}" destId="{FDBF319E-27D1-4A80-9A49-09C1E44EB8E7}" srcOrd="0" destOrd="0" parTransId="{6A8FD7BD-BD52-47E4-9AE6-2D714CF0132F}" sibTransId="{C692E09C-19D1-4B66-8F7A-0D068B8DE039}"/>
    <dgm:cxn modelId="{35857A13-A40A-48EE-AD8C-D41295EA4F66}" srcId="{F59AB9CE-1A5B-4776-84F9-722920C71E67}" destId="{07297A47-052B-4C79-AEB6-877960D9055A}" srcOrd="2" destOrd="0" parTransId="{F603A9F8-7CDE-4263-A7EE-A8254EE6F271}" sibTransId="{0F5A8DCA-A3A6-4712-9C6C-E6ED84FE8978}"/>
    <dgm:cxn modelId="{9FC62775-375E-41D8-AAE1-0FC2587CABC5}" type="presOf" srcId="{F59AB9CE-1A5B-4776-84F9-722920C71E67}" destId="{DFB694CC-B548-4260-B836-21A17F4F5CEC}" srcOrd="0" destOrd="0" presId="urn:microsoft.com/office/officeart/2005/8/layout/chevron2"/>
    <dgm:cxn modelId="{E20D409D-CB38-4338-ADF2-502F5B3C7920}" srcId="{F59AB9CE-1A5B-4776-84F9-722920C71E67}" destId="{065E5195-9C82-4214-B557-58D6B96AB2FA}" srcOrd="1" destOrd="0" parTransId="{3BFBA323-CEC8-4A1D-8F66-926EEA5B2BB2}" sibTransId="{19DD9C2F-CA48-492F-9E18-932249B12D48}"/>
    <dgm:cxn modelId="{99A4E70D-6F33-4019-936B-04BAA94574E0}" srcId="{FDBF319E-27D1-4A80-9A49-09C1E44EB8E7}" destId="{FD0384C5-F42B-49E7-9720-D5A12DF96714}" srcOrd="0" destOrd="0" parTransId="{4B170725-99E2-473D-BCD3-1753E6A990C0}" sibTransId="{DCB0149D-24CD-4A34-8F39-D1DC74E4918B}"/>
    <dgm:cxn modelId="{8AE061E4-F298-499C-B20A-887B91C54A11}" srcId="{065E5195-9C82-4214-B557-58D6B96AB2FA}" destId="{BAA9979B-B2B4-49EA-9532-9997C1AC73DE}" srcOrd="2" destOrd="0" parTransId="{7F96777B-B5D4-4E7D-BC3C-DC8C9A9F7B88}" sibTransId="{CFF1096E-CF1A-4330-A255-C8DDCB7FF1CB}"/>
    <dgm:cxn modelId="{50F761D3-9024-43DB-89DF-E0CEDFB7B74B}" srcId="{065E5195-9C82-4214-B557-58D6B96AB2FA}" destId="{EF8D5518-8443-4A4B-BADE-1A3782A08504}" srcOrd="3" destOrd="0" parTransId="{15B2BBD9-3258-4228-86CE-54222AF4AFD4}" sibTransId="{0962FC8B-DCAE-4319-AFA0-FCFFE9A3E9CB}"/>
    <dgm:cxn modelId="{66CD4055-453D-4FB8-9832-E8532A9778BE}" type="presOf" srcId="{DF38801C-173B-4714-B8B6-A7343C4E15B1}" destId="{CB7606D2-4375-4014-83FA-1468B4AC9949}" srcOrd="0" destOrd="0" presId="urn:microsoft.com/office/officeart/2005/8/layout/chevron2"/>
    <dgm:cxn modelId="{448F2FC2-C60A-4072-ADCF-A2D19B75DBFE}" type="presOf" srcId="{451794B7-04E3-4FAF-A9F6-80F437A6F96E}" destId="{D01733FF-A79E-463E-B51A-DEF489271C7D}" srcOrd="0" destOrd="4" presId="urn:microsoft.com/office/officeart/2005/8/layout/chevron2"/>
    <dgm:cxn modelId="{41AF96C2-EE9C-4D3B-8A16-3F4BF4783A11}" type="presOf" srcId="{EF8D5518-8443-4A4B-BADE-1A3782A08504}" destId="{D01733FF-A79E-463E-B51A-DEF489271C7D}" srcOrd="0" destOrd="3" presId="urn:microsoft.com/office/officeart/2005/8/layout/chevron2"/>
    <dgm:cxn modelId="{8C7CA7EC-97B6-48F8-98F2-9C092A7A3E41}" type="presOf" srcId="{FDBF319E-27D1-4A80-9A49-09C1E44EB8E7}" destId="{3D1B2283-02CB-421C-A91D-3A773CAA3E1C}" srcOrd="0" destOrd="0" presId="urn:microsoft.com/office/officeart/2005/8/layout/chevron2"/>
    <dgm:cxn modelId="{D9188E70-82FD-431F-81DA-1A90F883271C}" type="presOf" srcId="{BAA9979B-B2B4-49EA-9532-9997C1AC73DE}" destId="{D01733FF-A79E-463E-B51A-DEF489271C7D}" srcOrd="0" destOrd="2" presId="urn:microsoft.com/office/officeart/2005/8/layout/chevron2"/>
    <dgm:cxn modelId="{ABE8C9CF-4C9E-43D3-B6B6-E0B73D1BC07E}" type="presOf" srcId="{FD0384C5-F42B-49E7-9720-D5A12DF96714}" destId="{CA90D59F-96FC-4815-A66E-C1AD65A94AD3}" srcOrd="0" destOrd="0" presId="urn:microsoft.com/office/officeart/2005/8/layout/chevron2"/>
    <dgm:cxn modelId="{53E1D5E8-34E6-4EFE-B27F-EEB42AA71950}" srcId="{065E5195-9C82-4214-B557-58D6B96AB2FA}" destId="{D5030BA1-6C1B-48A1-A180-862A45CB21FF}" srcOrd="0" destOrd="0" parTransId="{632C2F1C-51A4-4BF8-A807-8ABFFE194E98}" sibTransId="{9C77BEA2-2EAE-45A4-9084-78A19821110F}"/>
    <dgm:cxn modelId="{31390E5D-042F-4107-816D-1B8F146D7490}" srcId="{07297A47-052B-4C79-AEB6-877960D9055A}" destId="{DF38801C-173B-4714-B8B6-A7343C4E15B1}" srcOrd="0" destOrd="0" parTransId="{87B3A1D3-7252-4497-8A26-D921314CC3DE}" sibTransId="{79351470-B37E-46F5-9242-329C2792C023}"/>
    <dgm:cxn modelId="{57DA5A5C-86F4-4DCA-B80A-FADE710D9A59}" type="presOf" srcId="{065E5195-9C82-4214-B557-58D6B96AB2FA}" destId="{31DB7E4E-DD6D-4BD3-A811-C2680714448F}" srcOrd="0" destOrd="0" presId="urn:microsoft.com/office/officeart/2005/8/layout/chevron2"/>
    <dgm:cxn modelId="{5C7BB524-E55D-43EC-B794-EC0091698F21}" type="presOf" srcId="{07297A47-052B-4C79-AEB6-877960D9055A}" destId="{DE9D17DB-D3A8-4F51-AD06-F343AD328D26}" srcOrd="0" destOrd="0" presId="urn:microsoft.com/office/officeart/2005/8/layout/chevron2"/>
    <dgm:cxn modelId="{8EBD633B-0CA3-4BD6-9B39-F83265A4A82A}" srcId="{065E5195-9C82-4214-B557-58D6B96AB2FA}" destId="{451794B7-04E3-4FAF-A9F6-80F437A6F96E}" srcOrd="4" destOrd="0" parTransId="{731744BC-B82E-4D66-B235-8AA34F317867}" sibTransId="{6796FC92-0BD7-436F-B156-95D67B494A1E}"/>
    <dgm:cxn modelId="{7A9491F7-E81F-4D44-B384-835F8B2B676D}" srcId="{065E5195-9C82-4214-B557-58D6B96AB2FA}" destId="{7098BFB4-7F0C-4EF6-9EF6-596ECD8A435C}" srcOrd="1" destOrd="0" parTransId="{0AE6D38D-23A7-4A5C-8FA1-DD40CDFCC204}" sibTransId="{B1965856-27B0-4A93-8F0F-02EDD7875954}"/>
    <dgm:cxn modelId="{E5768615-27DB-4669-963D-8389ADD5CA5A}" type="presParOf" srcId="{DFB694CC-B548-4260-B836-21A17F4F5CEC}" destId="{0FC11838-AA2B-4E80-B211-677924C1F35B}" srcOrd="0" destOrd="0" presId="urn:microsoft.com/office/officeart/2005/8/layout/chevron2"/>
    <dgm:cxn modelId="{9E316B47-9D75-4630-88CE-105C93FD43B9}" type="presParOf" srcId="{0FC11838-AA2B-4E80-B211-677924C1F35B}" destId="{3D1B2283-02CB-421C-A91D-3A773CAA3E1C}" srcOrd="0" destOrd="0" presId="urn:microsoft.com/office/officeart/2005/8/layout/chevron2"/>
    <dgm:cxn modelId="{082D594B-10D0-4A42-9A46-70EF8C524C90}" type="presParOf" srcId="{0FC11838-AA2B-4E80-B211-677924C1F35B}" destId="{CA90D59F-96FC-4815-A66E-C1AD65A94AD3}" srcOrd="1" destOrd="0" presId="urn:microsoft.com/office/officeart/2005/8/layout/chevron2"/>
    <dgm:cxn modelId="{0C3A78AE-4BB6-483E-858B-30C7A9BC89A2}" type="presParOf" srcId="{DFB694CC-B548-4260-B836-21A17F4F5CEC}" destId="{B5D1B413-5669-4477-8936-E2F3ED891BD4}" srcOrd="1" destOrd="0" presId="urn:microsoft.com/office/officeart/2005/8/layout/chevron2"/>
    <dgm:cxn modelId="{76A68DC1-DCCC-422A-B6AE-ED56B605933E}" type="presParOf" srcId="{DFB694CC-B548-4260-B836-21A17F4F5CEC}" destId="{93AB1982-194E-48DE-B8D4-67F877C67A44}" srcOrd="2" destOrd="0" presId="urn:microsoft.com/office/officeart/2005/8/layout/chevron2"/>
    <dgm:cxn modelId="{49172EE6-A306-41A7-8E5F-5140E59AD915}" type="presParOf" srcId="{93AB1982-194E-48DE-B8D4-67F877C67A44}" destId="{31DB7E4E-DD6D-4BD3-A811-C2680714448F}" srcOrd="0" destOrd="0" presId="urn:microsoft.com/office/officeart/2005/8/layout/chevron2"/>
    <dgm:cxn modelId="{BA2468EA-7381-4041-9C04-190897C04AD6}" type="presParOf" srcId="{93AB1982-194E-48DE-B8D4-67F877C67A44}" destId="{D01733FF-A79E-463E-B51A-DEF489271C7D}" srcOrd="1" destOrd="0" presId="urn:microsoft.com/office/officeart/2005/8/layout/chevron2"/>
    <dgm:cxn modelId="{78E2ECF0-6C12-45F6-9024-169B347145A9}" type="presParOf" srcId="{DFB694CC-B548-4260-B836-21A17F4F5CEC}" destId="{C3049BE8-95B2-4A43-B3C3-7376D0FAEA69}" srcOrd="3" destOrd="0" presId="urn:microsoft.com/office/officeart/2005/8/layout/chevron2"/>
    <dgm:cxn modelId="{C4C3536F-8E91-4DF2-AED9-D2DA0019DE33}" type="presParOf" srcId="{DFB694CC-B548-4260-B836-21A17F4F5CEC}" destId="{5EC02628-128A-4E39-9E47-5A4095625819}" srcOrd="4" destOrd="0" presId="urn:microsoft.com/office/officeart/2005/8/layout/chevron2"/>
    <dgm:cxn modelId="{A0CBDB99-19E5-4041-BC68-3EC8A8260409}" type="presParOf" srcId="{5EC02628-128A-4E39-9E47-5A4095625819}" destId="{DE9D17DB-D3A8-4F51-AD06-F343AD328D26}" srcOrd="0" destOrd="0" presId="urn:microsoft.com/office/officeart/2005/8/layout/chevron2"/>
    <dgm:cxn modelId="{DC4058A1-A07B-4CBE-ABEA-625074671A96}" type="presParOf" srcId="{5EC02628-128A-4E39-9E47-5A4095625819}" destId="{CB7606D2-4375-4014-83FA-1468B4AC994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9AB9CE-1A5B-4776-84F9-722920C71E6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FDBF319E-27D1-4A80-9A49-09C1E44EB8E7}">
      <dgm:prSet/>
      <dgm:spPr/>
      <dgm:t>
        <a:bodyPr/>
        <a:lstStyle/>
        <a:p>
          <a:pPr rtl="0"/>
          <a:r>
            <a:rPr lang="tr-TR" b="1" dirty="0" smtClean="0"/>
            <a:t>Felsefe Dersi Öğretim Programı ile öğrencilerin;</a:t>
          </a:r>
          <a:endParaRPr lang="tr-TR" dirty="0"/>
        </a:p>
      </dgm:t>
    </dgm:pt>
    <dgm:pt modelId="{6A8FD7BD-BD52-47E4-9AE6-2D714CF0132F}" type="parTrans" cxnId="{6A9F5772-3EBB-48DB-87F0-E8FABACF430D}">
      <dgm:prSet/>
      <dgm:spPr/>
      <dgm:t>
        <a:bodyPr/>
        <a:lstStyle/>
        <a:p>
          <a:endParaRPr lang="tr-TR"/>
        </a:p>
      </dgm:t>
    </dgm:pt>
    <dgm:pt modelId="{C692E09C-19D1-4B66-8F7A-0D068B8DE039}" type="sibTrans" cxnId="{6A9F5772-3EBB-48DB-87F0-E8FABACF430D}">
      <dgm:prSet/>
      <dgm:spPr/>
      <dgm:t>
        <a:bodyPr/>
        <a:lstStyle/>
        <a:p>
          <a:endParaRPr lang="tr-TR"/>
        </a:p>
      </dgm:t>
    </dgm:pt>
    <dgm:pt modelId="{065E5195-9C82-4214-B557-58D6B96AB2FA}">
      <dgm:prSet/>
      <dgm:spPr/>
      <dgm:t>
        <a:bodyPr/>
        <a:lstStyle/>
        <a:p>
          <a:pPr rtl="0"/>
          <a:endParaRPr lang="tr-TR" b="1" dirty="0"/>
        </a:p>
      </dgm:t>
    </dgm:pt>
    <dgm:pt modelId="{3BFBA323-CEC8-4A1D-8F66-926EEA5B2BB2}" type="parTrans" cxnId="{E20D409D-CB38-4338-ADF2-502F5B3C7920}">
      <dgm:prSet/>
      <dgm:spPr/>
      <dgm:t>
        <a:bodyPr/>
        <a:lstStyle/>
        <a:p>
          <a:endParaRPr lang="tr-TR"/>
        </a:p>
      </dgm:t>
    </dgm:pt>
    <dgm:pt modelId="{19DD9C2F-CA48-492F-9E18-932249B12D48}" type="sibTrans" cxnId="{E20D409D-CB38-4338-ADF2-502F5B3C7920}">
      <dgm:prSet/>
      <dgm:spPr/>
      <dgm:t>
        <a:bodyPr/>
        <a:lstStyle/>
        <a:p>
          <a:endParaRPr lang="tr-TR"/>
        </a:p>
      </dgm:t>
    </dgm:pt>
    <dgm:pt modelId="{D5030BA1-6C1B-48A1-A180-862A45CB21FF}">
      <dgm:prSet/>
      <dgm:spPr/>
      <dgm:t>
        <a:bodyPr/>
        <a:lstStyle/>
        <a:p>
          <a:pPr rtl="0"/>
          <a:endParaRPr lang="tr-TR" sz="800" dirty="0"/>
        </a:p>
      </dgm:t>
    </dgm:pt>
    <dgm:pt modelId="{632C2F1C-51A4-4BF8-A807-8ABFFE194E98}" type="parTrans" cxnId="{53E1D5E8-34E6-4EFE-B27F-EEB42AA71950}">
      <dgm:prSet/>
      <dgm:spPr/>
      <dgm:t>
        <a:bodyPr/>
        <a:lstStyle/>
        <a:p>
          <a:endParaRPr lang="tr-TR"/>
        </a:p>
      </dgm:t>
    </dgm:pt>
    <dgm:pt modelId="{9C77BEA2-2EAE-45A4-9084-78A19821110F}" type="sibTrans" cxnId="{53E1D5E8-34E6-4EFE-B27F-EEB42AA71950}">
      <dgm:prSet/>
      <dgm:spPr/>
      <dgm:t>
        <a:bodyPr/>
        <a:lstStyle/>
        <a:p>
          <a:endParaRPr lang="tr-TR"/>
        </a:p>
      </dgm:t>
    </dgm:pt>
    <dgm:pt modelId="{BAA9979B-B2B4-49EA-9532-9997C1AC73DE}">
      <dgm:prSet custT="1"/>
      <dgm:spPr/>
      <dgm:t>
        <a:bodyPr/>
        <a:lstStyle/>
        <a:p>
          <a:pPr rtl="0"/>
          <a:r>
            <a:rPr lang="tr-TR" sz="2000" dirty="0" smtClean="0">
              <a:latin typeface="Arial" pitchFamily="34" charset="0"/>
              <a:cs typeface="Arial" pitchFamily="34" charset="0"/>
            </a:rPr>
            <a:t>Felsefenin bireysel ve toplumsal rolünü kavramaları,</a:t>
          </a:r>
          <a:endParaRPr lang="tr-TR" sz="2000" dirty="0">
            <a:latin typeface="Arial" pitchFamily="34" charset="0"/>
            <a:cs typeface="Arial" pitchFamily="34" charset="0"/>
          </a:endParaRPr>
        </a:p>
      </dgm:t>
    </dgm:pt>
    <dgm:pt modelId="{7F96777B-B5D4-4E7D-BC3C-DC8C9A9F7B88}" type="parTrans" cxnId="{8AE061E4-F298-499C-B20A-887B91C54A11}">
      <dgm:prSet/>
      <dgm:spPr/>
      <dgm:t>
        <a:bodyPr/>
        <a:lstStyle/>
        <a:p>
          <a:endParaRPr lang="tr-TR"/>
        </a:p>
      </dgm:t>
    </dgm:pt>
    <dgm:pt modelId="{CFF1096E-CF1A-4330-A255-C8DDCB7FF1CB}" type="sibTrans" cxnId="{8AE061E4-F298-499C-B20A-887B91C54A11}">
      <dgm:prSet/>
      <dgm:spPr/>
      <dgm:t>
        <a:bodyPr/>
        <a:lstStyle/>
        <a:p>
          <a:endParaRPr lang="tr-TR"/>
        </a:p>
      </dgm:t>
    </dgm:pt>
    <dgm:pt modelId="{07297A47-052B-4C79-AEB6-877960D9055A}">
      <dgm:prSet/>
      <dgm:spPr/>
      <dgm:t>
        <a:bodyPr/>
        <a:lstStyle/>
        <a:p>
          <a:pPr rtl="0"/>
          <a:endParaRPr lang="tr-TR" dirty="0"/>
        </a:p>
      </dgm:t>
    </dgm:pt>
    <dgm:pt modelId="{F603A9F8-7CDE-4263-A7EE-A8254EE6F271}" type="parTrans" cxnId="{35857A13-A40A-48EE-AD8C-D41295EA4F66}">
      <dgm:prSet/>
      <dgm:spPr/>
      <dgm:t>
        <a:bodyPr/>
        <a:lstStyle/>
        <a:p>
          <a:endParaRPr lang="tr-TR"/>
        </a:p>
      </dgm:t>
    </dgm:pt>
    <dgm:pt modelId="{0F5A8DCA-A3A6-4712-9C6C-E6ED84FE8978}" type="sibTrans" cxnId="{35857A13-A40A-48EE-AD8C-D41295EA4F66}">
      <dgm:prSet/>
      <dgm:spPr/>
      <dgm:t>
        <a:bodyPr/>
        <a:lstStyle/>
        <a:p>
          <a:endParaRPr lang="tr-TR"/>
        </a:p>
      </dgm:t>
    </dgm:pt>
    <dgm:pt modelId="{FD0384C5-F42B-49E7-9720-D5A12DF96714}">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dirty="0" smtClean="0">
              <a:latin typeface="Arial" pitchFamily="34" charset="0"/>
              <a:cs typeface="Arial" pitchFamily="34" charset="0"/>
            </a:rPr>
            <a:t>   Felsefenin güncel yaşamla ilişkisini kavramaları,</a:t>
          </a:r>
        </a:p>
        <a:p>
          <a:pPr marL="57150" indent="0" algn="l" defTabSz="311150">
            <a:lnSpc>
              <a:spcPct val="90000"/>
            </a:lnSpc>
            <a:spcBef>
              <a:spcPct val="0"/>
            </a:spcBef>
            <a:spcAft>
              <a:spcPct val="15000"/>
            </a:spcAft>
            <a:buNone/>
          </a:pPr>
          <a:endParaRPr lang="tr-TR" sz="700" dirty="0"/>
        </a:p>
      </dgm:t>
    </dgm:pt>
    <dgm:pt modelId="{4B170725-99E2-473D-BCD3-1753E6A990C0}" type="parTrans" cxnId="{99A4E70D-6F33-4019-936B-04BAA94574E0}">
      <dgm:prSet/>
      <dgm:spPr/>
      <dgm:t>
        <a:bodyPr/>
        <a:lstStyle/>
        <a:p>
          <a:endParaRPr lang="tr-TR"/>
        </a:p>
      </dgm:t>
    </dgm:pt>
    <dgm:pt modelId="{DCB0149D-24CD-4A34-8F39-D1DC74E4918B}" type="sibTrans" cxnId="{99A4E70D-6F33-4019-936B-04BAA94574E0}">
      <dgm:prSet/>
      <dgm:spPr/>
      <dgm:t>
        <a:bodyPr/>
        <a:lstStyle/>
        <a:p>
          <a:endParaRPr lang="tr-TR"/>
        </a:p>
      </dgm:t>
    </dgm:pt>
    <dgm:pt modelId="{DF38801C-173B-4714-B8B6-A7343C4E15B1}">
      <dgm:prSet custT="1"/>
      <dgm:spPr/>
      <dgm:t>
        <a:bodyPr/>
        <a:lstStyle/>
        <a:p>
          <a:r>
            <a:rPr lang="tr-TR" sz="2000" dirty="0" smtClean="0">
              <a:latin typeface="Arial" pitchFamily="34" charset="0"/>
              <a:cs typeface="Arial" pitchFamily="34" charset="0"/>
            </a:rPr>
            <a:t>Tartışma kültürünü geliştirebilmeleri, </a:t>
          </a:r>
          <a:endParaRPr lang="tr-TR" sz="2000" dirty="0">
            <a:latin typeface="Arial" pitchFamily="34" charset="0"/>
            <a:cs typeface="Arial" pitchFamily="34" charset="0"/>
          </a:endParaRPr>
        </a:p>
      </dgm:t>
    </dgm:pt>
    <dgm:pt modelId="{87B3A1D3-7252-4497-8A26-D921314CC3DE}" type="parTrans" cxnId="{31390E5D-042F-4107-816D-1B8F146D7490}">
      <dgm:prSet/>
      <dgm:spPr/>
      <dgm:t>
        <a:bodyPr/>
        <a:lstStyle/>
        <a:p>
          <a:endParaRPr lang="tr-TR"/>
        </a:p>
      </dgm:t>
    </dgm:pt>
    <dgm:pt modelId="{79351470-B37E-46F5-9242-329C2792C023}" type="sibTrans" cxnId="{31390E5D-042F-4107-816D-1B8F146D7490}">
      <dgm:prSet/>
      <dgm:spPr/>
      <dgm:t>
        <a:bodyPr/>
        <a:lstStyle/>
        <a:p>
          <a:endParaRPr lang="tr-TR"/>
        </a:p>
      </dgm:t>
    </dgm:pt>
    <dgm:pt modelId="{DFB694CC-B548-4260-B836-21A17F4F5CEC}" type="pres">
      <dgm:prSet presAssocID="{F59AB9CE-1A5B-4776-84F9-722920C71E67}" presName="linearFlow" presStyleCnt="0">
        <dgm:presLayoutVars>
          <dgm:dir/>
          <dgm:animLvl val="lvl"/>
          <dgm:resizeHandles val="exact"/>
        </dgm:presLayoutVars>
      </dgm:prSet>
      <dgm:spPr/>
      <dgm:t>
        <a:bodyPr/>
        <a:lstStyle/>
        <a:p>
          <a:endParaRPr lang="tr-TR"/>
        </a:p>
      </dgm:t>
    </dgm:pt>
    <dgm:pt modelId="{0FC11838-AA2B-4E80-B211-677924C1F35B}" type="pres">
      <dgm:prSet presAssocID="{FDBF319E-27D1-4A80-9A49-09C1E44EB8E7}" presName="composite" presStyleCnt="0"/>
      <dgm:spPr/>
    </dgm:pt>
    <dgm:pt modelId="{3D1B2283-02CB-421C-A91D-3A773CAA3E1C}" type="pres">
      <dgm:prSet presAssocID="{FDBF319E-27D1-4A80-9A49-09C1E44EB8E7}" presName="parentText" presStyleLbl="alignNode1" presStyleIdx="0" presStyleCnt="3">
        <dgm:presLayoutVars>
          <dgm:chMax val="1"/>
          <dgm:bulletEnabled val="1"/>
        </dgm:presLayoutVars>
      </dgm:prSet>
      <dgm:spPr/>
      <dgm:t>
        <a:bodyPr/>
        <a:lstStyle/>
        <a:p>
          <a:endParaRPr lang="tr-TR"/>
        </a:p>
      </dgm:t>
    </dgm:pt>
    <dgm:pt modelId="{CA90D59F-96FC-4815-A66E-C1AD65A94AD3}" type="pres">
      <dgm:prSet presAssocID="{FDBF319E-27D1-4A80-9A49-09C1E44EB8E7}" presName="descendantText" presStyleLbl="alignAcc1" presStyleIdx="0" presStyleCnt="3">
        <dgm:presLayoutVars>
          <dgm:bulletEnabled val="1"/>
        </dgm:presLayoutVars>
      </dgm:prSet>
      <dgm:spPr/>
      <dgm:t>
        <a:bodyPr/>
        <a:lstStyle/>
        <a:p>
          <a:endParaRPr lang="tr-TR"/>
        </a:p>
      </dgm:t>
    </dgm:pt>
    <dgm:pt modelId="{B5D1B413-5669-4477-8936-E2F3ED891BD4}" type="pres">
      <dgm:prSet presAssocID="{C692E09C-19D1-4B66-8F7A-0D068B8DE039}" presName="sp" presStyleCnt="0"/>
      <dgm:spPr/>
    </dgm:pt>
    <dgm:pt modelId="{93AB1982-194E-48DE-B8D4-67F877C67A44}" type="pres">
      <dgm:prSet presAssocID="{065E5195-9C82-4214-B557-58D6B96AB2FA}" presName="composite" presStyleCnt="0"/>
      <dgm:spPr/>
    </dgm:pt>
    <dgm:pt modelId="{31DB7E4E-DD6D-4BD3-A811-C2680714448F}" type="pres">
      <dgm:prSet presAssocID="{065E5195-9C82-4214-B557-58D6B96AB2FA}" presName="parentText" presStyleLbl="alignNode1" presStyleIdx="1" presStyleCnt="3">
        <dgm:presLayoutVars>
          <dgm:chMax val="1"/>
          <dgm:bulletEnabled val="1"/>
        </dgm:presLayoutVars>
      </dgm:prSet>
      <dgm:spPr/>
      <dgm:t>
        <a:bodyPr/>
        <a:lstStyle/>
        <a:p>
          <a:endParaRPr lang="tr-TR"/>
        </a:p>
      </dgm:t>
    </dgm:pt>
    <dgm:pt modelId="{D01733FF-A79E-463E-B51A-DEF489271C7D}" type="pres">
      <dgm:prSet presAssocID="{065E5195-9C82-4214-B557-58D6B96AB2FA}" presName="descendantText" presStyleLbl="alignAcc1" presStyleIdx="1" presStyleCnt="3" custLinFactNeighborX="0">
        <dgm:presLayoutVars>
          <dgm:bulletEnabled val="1"/>
        </dgm:presLayoutVars>
      </dgm:prSet>
      <dgm:spPr/>
      <dgm:t>
        <a:bodyPr/>
        <a:lstStyle/>
        <a:p>
          <a:endParaRPr lang="tr-TR"/>
        </a:p>
      </dgm:t>
    </dgm:pt>
    <dgm:pt modelId="{C3049BE8-95B2-4A43-B3C3-7376D0FAEA69}" type="pres">
      <dgm:prSet presAssocID="{19DD9C2F-CA48-492F-9E18-932249B12D48}" presName="sp" presStyleCnt="0"/>
      <dgm:spPr/>
    </dgm:pt>
    <dgm:pt modelId="{5EC02628-128A-4E39-9E47-5A4095625819}" type="pres">
      <dgm:prSet presAssocID="{07297A47-052B-4C79-AEB6-877960D9055A}" presName="composite" presStyleCnt="0"/>
      <dgm:spPr/>
    </dgm:pt>
    <dgm:pt modelId="{DE9D17DB-D3A8-4F51-AD06-F343AD328D26}" type="pres">
      <dgm:prSet presAssocID="{07297A47-052B-4C79-AEB6-877960D9055A}" presName="parentText" presStyleLbl="alignNode1" presStyleIdx="2" presStyleCnt="3" custLinFactNeighborX="0" custLinFactNeighborY="166">
        <dgm:presLayoutVars>
          <dgm:chMax val="1"/>
          <dgm:bulletEnabled val="1"/>
        </dgm:presLayoutVars>
      </dgm:prSet>
      <dgm:spPr/>
      <dgm:t>
        <a:bodyPr/>
        <a:lstStyle/>
        <a:p>
          <a:endParaRPr lang="tr-TR"/>
        </a:p>
      </dgm:t>
    </dgm:pt>
    <dgm:pt modelId="{CB7606D2-4375-4014-83FA-1468B4AC9949}" type="pres">
      <dgm:prSet presAssocID="{07297A47-052B-4C79-AEB6-877960D9055A}" presName="descendantText" presStyleLbl="alignAcc1" presStyleIdx="2" presStyleCnt="3">
        <dgm:presLayoutVars>
          <dgm:bulletEnabled val="1"/>
        </dgm:presLayoutVars>
      </dgm:prSet>
      <dgm:spPr/>
      <dgm:t>
        <a:bodyPr/>
        <a:lstStyle/>
        <a:p>
          <a:endParaRPr lang="tr-TR"/>
        </a:p>
      </dgm:t>
    </dgm:pt>
  </dgm:ptLst>
  <dgm:cxnLst>
    <dgm:cxn modelId="{6A9F5772-3EBB-48DB-87F0-E8FABACF430D}" srcId="{F59AB9CE-1A5B-4776-84F9-722920C71E67}" destId="{FDBF319E-27D1-4A80-9A49-09C1E44EB8E7}" srcOrd="0" destOrd="0" parTransId="{6A8FD7BD-BD52-47E4-9AE6-2D714CF0132F}" sibTransId="{C692E09C-19D1-4B66-8F7A-0D068B8DE039}"/>
    <dgm:cxn modelId="{35857A13-A40A-48EE-AD8C-D41295EA4F66}" srcId="{F59AB9CE-1A5B-4776-84F9-722920C71E67}" destId="{07297A47-052B-4C79-AEB6-877960D9055A}" srcOrd="2" destOrd="0" parTransId="{F603A9F8-7CDE-4263-A7EE-A8254EE6F271}" sibTransId="{0F5A8DCA-A3A6-4712-9C6C-E6ED84FE8978}"/>
    <dgm:cxn modelId="{4AD6AAA4-4E16-467B-9F2B-B9FD37182F95}" type="presOf" srcId="{DF38801C-173B-4714-B8B6-A7343C4E15B1}" destId="{CB7606D2-4375-4014-83FA-1468B4AC9949}" srcOrd="0" destOrd="0" presId="urn:microsoft.com/office/officeart/2005/8/layout/chevron2"/>
    <dgm:cxn modelId="{E20D409D-CB38-4338-ADF2-502F5B3C7920}" srcId="{F59AB9CE-1A5B-4776-84F9-722920C71E67}" destId="{065E5195-9C82-4214-B557-58D6B96AB2FA}" srcOrd="1" destOrd="0" parTransId="{3BFBA323-CEC8-4A1D-8F66-926EEA5B2BB2}" sibTransId="{19DD9C2F-CA48-492F-9E18-932249B12D48}"/>
    <dgm:cxn modelId="{99A4E70D-6F33-4019-936B-04BAA94574E0}" srcId="{FDBF319E-27D1-4A80-9A49-09C1E44EB8E7}" destId="{FD0384C5-F42B-49E7-9720-D5A12DF96714}" srcOrd="0" destOrd="0" parTransId="{4B170725-99E2-473D-BCD3-1753E6A990C0}" sibTransId="{DCB0149D-24CD-4A34-8F39-D1DC74E4918B}"/>
    <dgm:cxn modelId="{8AE061E4-F298-499C-B20A-887B91C54A11}" srcId="{065E5195-9C82-4214-B557-58D6B96AB2FA}" destId="{BAA9979B-B2B4-49EA-9532-9997C1AC73DE}" srcOrd="1" destOrd="0" parTransId="{7F96777B-B5D4-4E7D-BC3C-DC8C9A9F7B88}" sibTransId="{CFF1096E-CF1A-4330-A255-C8DDCB7FF1CB}"/>
    <dgm:cxn modelId="{CA3EA462-9F0E-4FB8-A4D5-794CF5112886}" type="presOf" srcId="{BAA9979B-B2B4-49EA-9532-9997C1AC73DE}" destId="{D01733FF-A79E-463E-B51A-DEF489271C7D}" srcOrd="0" destOrd="1" presId="urn:microsoft.com/office/officeart/2005/8/layout/chevron2"/>
    <dgm:cxn modelId="{947796F5-B90F-4901-879E-59BE68F3817F}" type="presOf" srcId="{F59AB9CE-1A5B-4776-84F9-722920C71E67}" destId="{DFB694CC-B548-4260-B836-21A17F4F5CEC}" srcOrd="0" destOrd="0" presId="urn:microsoft.com/office/officeart/2005/8/layout/chevron2"/>
    <dgm:cxn modelId="{BAA8A6ED-CA05-4AA5-8965-19F54AA27222}" type="presOf" srcId="{07297A47-052B-4C79-AEB6-877960D9055A}" destId="{DE9D17DB-D3A8-4F51-AD06-F343AD328D26}" srcOrd="0" destOrd="0" presId="urn:microsoft.com/office/officeart/2005/8/layout/chevron2"/>
    <dgm:cxn modelId="{91BDB26D-987B-40CA-A538-1E964B8693EA}" type="presOf" srcId="{FD0384C5-F42B-49E7-9720-D5A12DF96714}" destId="{CA90D59F-96FC-4815-A66E-C1AD65A94AD3}" srcOrd="0" destOrd="0" presId="urn:microsoft.com/office/officeart/2005/8/layout/chevron2"/>
    <dgm:cxn modelId="{53E1D5E8-34E6-4EFE-B27F-EEB42AA71950}" srcId="{065E5195-9C82-4214-B557-58D6B96AB2FA}" destId="{D5030BA1-6C1B-48A1-A180-862A45CB21FF}" srcOrd="0" destOrd="0" parTransId="{632C2F1C-51A4-4BF8-A807-8ABFFE194E98}" sibTransId="{9C77BEA2-2EAE-45A4-9084-78A19821110F}"/>
    <dgm:cxn modelId="{31390E5D-042F-4107-816D-1B8F146D7490}" srcId="{07297A47-052B-4C79-AEB6-877960D9055A}" destId="{DF38801C-173B-4714-B8B6-A7343C4E15B1}" srcOrd="0" destOrd="0" parTransId="{87B3A1D3-7252-4497-8A26-D921314CC3DE}" sibTransId="{79351470-B37E-46F5-9242-329C2792C023}"/>
    <dgm:cxn modelId="{DBF8A720-CB91-4CFA-8C51-0CD41BD2F063}" type="presOf" srcId="{FDBF319E-27D1-4A80-9A49-09C1E44EB8E7}" destId="{3D1B2283-02CB-421C-A91D-3A773CAA3E1C}" srcOrd="0" destOrd="0" presId="urn:microsoft.com/office/officeart/2005/8/layout/chevron2"/>
    <dgm:cxn modelId="{AD139CF6-6CCA-442E-8ECF-D86F8CEB47B2}" type="presOf" srcId="{D5030BA1-6C1B-48A1-A180-862A45CB21FF}" destId="{D01733FF-A79E-463E-B51A-DEF489271C7D}" srcOrd="0" destOrd="0" presId="urn:microsoft.com/office/officeart/2005/8/layout/chevron2"/>
    <dgm:cxn modelId="{2240351B-D900-4B25-881E-0389DC886160}" type="presOf" srcId="{065E5195-9C82-4214-B557-58D6B96AB2FA}" destId="{31DB7E4E-DD6D-4BD3-A811-C2680714448F}" srcOrd="0" destOrd="0" presId="urn:microsoft.com/office/officeart/2005/8/layout/chevron2"/>
    <dgm:cxn modelId="{D38C9E92-9BF0-40F7-BBBF-89729E7A06E3}" type="presParOf" srcId="{DFB694CC-B548-4260-B836-21A17F4F5CEC}" destId="{0FC11838-AA2B-4E80-B211-677924C1F35B}" srcOrd="0" destOrd="0" presId="urn:microsoft.com/office/officeart/2005/8/layout/chevron2"/>
    <dgm:cxn modelId="{DD2823DD-A381-457C-A464-6C41BE9C57FF}" type="presParOf" srcId="{0FC11838-AA2B-4E80-B211-677924C1F35B}" destId="{3D1B2283-02CB-421C-A91D-3A773CAA3E1C}" srcOrd="0" destOrd="0" presId="urn:microsoft.com/office/officeart/2005/8/layout/chevron2"/>
    <dgm:cxn modelId="{717477B2-7792-4B92-97CB-C20EAA5C35CC}" type="presParOf" srcId="{0FC11838-AA2B-4E80-B211-677924C1F35B}" destId="{CA90D59F-96FC-4815-A66E-C1AD65A94AD3}" srcOrd="1" destOrd="0" presId="urn:microsoft.com/office/officeart/2005/8/layout/chevron2"/>
    <dgm:cxn modelId="{984BF1F9-F76F-44EE-A7B0-5B9D6D16167F}" type="presParOf" srcId="{DFB694CC-B548-4260-B836-21A17F4F5CEC}" destId="{B5D1B413-5669-4477-8936-E2F3ED891BD4}" srcOrd="1" destOrd="0" presId="urn:microsoft.com/office/officeart/2005/8/layout/chevron2"/>
    <dgm:cxn modelId="{6B5BF3C5-9B67-4700-9666-ED9519F4EFF3}" type="presParOf" srcId="{DFB694CC-B548-4260-B836-21A17F4F5CEC}" destId="{93AB1982-194E-48DE-B8D4-67F877C67A44}" srcOrd="2" destOrd="0" presId="urn:microsoft.com/office/officeart/2005/8/layout/chevron2"/>
    <dgm:cxn modelId="{FF0D5291-0EEF-480C-801C-FA297220D646}" type="presParOf" srcId="{93AB1982-194E-48DE-B8D4-67F877C67A44}" destId="{31DB7E4E-DD6D-4BD3-A811-C2680714448F}" srcOrd="0" destOrd="0" presId="urn:microsoft.com/office/officeart/2005/8/layout/chevron2"/>
    <dgm:cxn modelId="{C9F2E5EA-B481-4C21-A694-ABC6CAB37EF2}" type="presParOf" srcId="{93AB1982-194E-48DE-B8D4-67F877C67A44}" destId="{D01733FF-A79E-463E-B51A-DEF489271C7D}" srcOrd="1" destOrd="0" presId="urn:microsoft.com/office/officeart/2005/8/layout/chevron2"/>
    <dgm:cxn modelId="{F85A134B-4FD8-494D-884B-09E51EA56B27}" type="presParOf" srcId="{DFB694CC-B548-4260-B836-21A17F4F5CEC}" destId="{C3049BE8-95B2-4A43-B3C3-7376D0FAEA69}" srcOrd="3" destOrd="0" presId="urn:microsoft.com/office/officeart/2005/8/layout/chevron2"/>
    <dgm:cxn modelId="{C5AB34FF-95A1-4A82-A704-809B4D32EBB8}" type="presParOf" srcId="{DFB694CC-B548-4260-B836-21A17F4F5CEC}" destId="{5EC02628-128A-4E39-9E47-5A4095625819}" srcOrd="4" destOrd="0" presId="urn:microsoft.com/office/officeart/2005/8/layout/chevron2"/>
    <dgm:cxn modelId="{DA1E3BD7-1F93-477A-801B-E09C53CEB962}" type="presParOf" srcId="{5EC02628-128A-4E39-9E47-5A4095625819}" destId="{DE9D17DB-D3A8-4F51-AD06-F343AD328D26}" srcOrd="0" destOrd="0" presId="urn:microsoft.com/office/officeart/2005/8/layout/chevron2"/>
    <dgm:cxn modelId="{7E1272C9-36BD-4E45-AD8C-E2B7B0DF822F}" type="presParOf" srcId="{5EC02628-128A-4E39-9E47-5A4095625819}" destId="{CB7606D2-4375-4014-83FA-1468B4AC994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9AB9CE-1A5B-4776-84F9-722920C71E6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FDBF319E-27D1-4A80-9A49-09C1E44EB8E7}">
      <dgm:prSet/>
      <dgm:spPr/>
      <dgm:t>
        <a:bodyPr/>
        <a:lstStyle/>
        <a:p>
          <a:pPr rtl="0"/>
          <a:r>
            <a:rPr lang="tr-TR" b="1" dirty="0" smtClean="0"/>
            <a:t>Felsefe Dersi Öğretim Programı ile öğrencilerin;</a:t>
          </a:r>
          <a:endParaRPr lang="tr-TR" dirty="0"/>
        </a:p>
      </dgm:t>
    </dgm:pt>
    <dgm:pt modelId="{6A8FD7BD-BD52-47E4-9AE6-2D714CF0132F}" type="parTrans" cxnId="{6A9F5772-3EBB-48DB-87F0-E8FABACF430D}">
      <dgm:prSet/>
      <dgm:spPr/>
      <dgm:t>
        <a:bodyPr/>
        <a:lstStyle/>
        <a:p>
          <a:endParaRPr lang="tr-TR"/>
        </a:p>
      </dgm:t>
    </dgm:pt>
    <dgm:pt modelId="{C692E09C-19D1-4B66-8F7A-0D068B8DE039}" type="sibTrans" cxnId="{6A9F5772-3EBB-48DB-87F0-E8FABACF430D}">
      <dgm:prSet/>
      <dgm:spPr/>
      <dgm:t>
        <a:bodyPr/>
        <a:lstStyle/>
        <a:p>
          <a:endParaRPr lang="tr-TR"/>
        </a:p>
      </dgm:t>
    </dgm:pt>
    <dgm:pt modelId="{065E5195-9C82-4214-B557-58D6B96AB2FA}">
      <dgm:prSet/>
      <dgm:spPr/>
      <dgm:t>
        <a:bodyPr/>
        <a:lstStyle/>
        <a:p>
          <a:pPr rtl="0"/>
          <a:endParaRPr lang="tr-TR" b="1" dirty="0"/>
        </a:p>
      </dgm:t>
    </dgm:pt>
    <dgm:pt modelId="{3BFBA323-CEC8-4A1D-8F66-926EEA5B2BB2}" type="parTrans" cxnId="{E20D409D-CB38-4338-ADF2-502F5B3C7920}">
      <dgm:prSet/>
      <dgm:spPr/>
      <dgm:t>
        <a:bodyPr/>
        <a:lstStyle/>
        <a:p>
          <a:endParaRPr lang="tr-TR"/>
        </a:p>
      </dgm:t>
    </dgm:pt>
    <dgm:pt modelId="{19DD9C2F-CA48-492F-9E18-932249B12D48}" type="sibTrans" cxnId="{E20D409D-CB38-4338-ADF2-502F5B3C7920}">
      <dgm:prSet/>
      <dgm:spPr/>
      <dgm:t>
        <a:bodyPr/>
        <a:lstStyle/>
        <a:p>
          <a:endParaRPr lang="tr-TR"/>
        </a:p>
      </dgm:t>
    </dgm:pt>
    <dgm:pt modelId="{FD0384C5-F42B-49E7-9720-D5A12DF96714}">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dirty="0" smtClean="0">
              <a:latin typeface="Arial" pitchFamily="34" charset="0"/>
              <a:cs typeface="Arial" pitchFamily="34" charset="0"/>
            </a:rPr>
            <a:t>   Düşüncelerini ifade ederken kavramları doğru ve yerinde kullanabilmeleri</a:t>
          </a:r>
          <a:r>
            <a:rPr lang="tr-TR" sz="2000" dirty="0" smtClean="0"/>
            <a:t>, </a:t>
          </a:r>
          <a:endParaRPr lang="tr-TR" sz="2000" dirty="0" smtClean="0">
            <a:latin typeface="Arial" pitchFamily="34" charset="0"/>
            <a:cs typeface="Arial" pitchFamily="34" charset="0"/>
          </a:endParaRPr>
        </a:p>
        <a:p>
          <a:pPr marL="57150" indent="0" algn="l" defTabSz="311150">
            <a:lnSpc>
              <a:spcPct val="90000"/>
            </a:lnSpc>
            <a:spcBef>
              <a:spcPct val="0"/>
            </a:spcBef>
            <a:spcAft>
              <a:spcPct val="15000"/>
            </a:spcAft>
            <a:buNone/>
          </a:pPr>
          <a:endParaRPr lang="tr-TR" sz="700" dirty="0"/>
        </a:p>
      </dgm:t>
    </dgm:pt>
    <dgm:pt modelId="{4B170725-99E2-473D-BCD3-1753E6A990C0}" type="parTrans" cxnId="{99A4E70D-6F33-4019-936B-04BAA94574E0}">
      <dgm:prSet/>
      <dgm:spPr/>
      <dgm:t>
        <a:bodyPr/>
        <a:lstStyle/>
        <a:p>
          <a:endParaRPr lang="tr-TR"/>
        </a:p>
      </dgm:t>
    </dgm:pt>
    <dgm:pt modelId="{DCB0149D-24CD-4A34-8F39-D1DC74E4918B}" type="sibTrans" cxnId="{99A4E70D-6F33-4019-936B-04BAA94574E0}">
      <dgm:prSet/>
      <dgm:spPr/>
      <dgm:t>
        <a:bodyPr/>
        <a:lstStyle/>
        <a:p>
          <a:endParaRPr lang="tr-TR"/>
        </a:p>
      </dgm:t>
    </dgm:pt>
    <dgm:pt modelId="{BAA9979B-B2B4-49EA-9532-9997C1AC73DE}">
      <dgm:prSet custT="1"/>
      <dgm:spPr/>
      <dgm:t>
        <a:bodyPr/>
        <a:lstStyle/>
        <a:p>
          <a:pPr rtl="0"/>
          <a:r>
            <a:rPr lang="tr-TR" sz="2000" dirty="0" smtClean="0">
              <a:latin typeface="Arial" pitchFamily="34" charset="0"/>
              <a:cs typeface="Arial" pitchFamily="34" charset="0"/>
            </a:rPr>
            <a:t>Düşüncelerinin tutarlı ve temellendirilmiş olmasına özen göstermeleri amaçlanmaktadır.</a:t>
          </a:r>
          <a:endParaRPr lang="tr-TR" sz="2000" dirty="0">
            <a:latin typeface="Arial" pitchFamily="34" charset="0"/>
            <a:cs typeface="Arial" pitchFamily="34" charset="0"/>
          </a:endParaRPr>
        </a:p>
      </dgm:t>
    </dgm:pt>
    <dgm:pt modelId="{CFF1096E-CF1A-4330-A255-C8DDCB7FF1CB}" type="sibTrans" cxnId="{8AE061E4-F298-499C-B20A-887B91C54A11}">
      <dgm:prSet/>
      <dgm:spPr/>
      <dgm:t>
        <a:bodyPr/>
        <a:lstStyle/>
        <a:p>
          <a:endParaRPr lang="tr-TR"/>
        </a:p>
      </dgm:t>
    </dgm:pt>
    <dgm:pt modelId="{7F96777B-B5D4-4E7D-BC3C-DC8C9A9F7B88}" type="parTrans" cxnId="{8AE061E4-F298-499C-B20A-887B91C54A11}">
      <dgm:prSet/>
      <dgm:spPr/>
      <dgm:t>
        <a:bodyPr/>
        <a:lstStyle/>
        <a:p>
          <a:endParaRPr lang="tr-TR"/>
        </a:p>
      </dgm:t>
    </dgm:pt>
    <dgm:pt modelId="{DFB694CC-B548-4260-B836-21A17F4F5CEC}" type="pres">
      <dgm:prSet presAssocID="{F59AB9CE-1A5B-4776-84F9-722920C71E67}" presName="linearFlow" presStyleCnt="0">
        <dgm:presLayoutVars>
          <dgm:dir/>
          <dgm:animLvl val="lvl"/>
          <dgm:resizeHandles val="exact"/>
        </dgm:presLayoutVars>
      </dgm:prSet>
      <dgm:spPr/>
      <dgm:t>
        <a:bodyPr/>
        <a:lstStyle/>
        <a:p>
          <a:endParaRPr lang="tr-TR"/>
        </a:p>
      </dgm:t>
    </dgm:pt>
    <dgm:pt modelId="{0FC11838-AA2B-4E80-B211-677924C1F35B}" type="pres">
      <dgm:prSet presAssocID="{FDBF319E-27D1-4A80-9A49-09C1E44EB8E7}" presName="composite" presStyleCnt="0"/>
      <dgm:spPr/>
    </dgm:pt>
    <dgm:pt modelId="{3D1B2283-02CB-421C-A91D-3A773CAA3E1C}" type="pres">
      <dgm:prSet presAssocID="{FDBF319E-27D1-4A80-9A49-09C1E44EB8E7}" presName="parentText" presStyleLbl="alignNode1" presStyleIdx="0" presStyleCnt="2">
        <dgm:presLayoutVars>
          <dgm:chMax val="1"/>
          <dgm:bulletEnabled val="1"/>
        </dgm:presLayoutVars>
      </dgm:prSet>
      <dgm:spPr/>
      <dgm:t>
        <a:bodyPr/>
        <a:lstStyle/>
        <a:p>
          <a:endParaRPr lang="tr-TR"/>
        </a:p>
      </dgm:t>
    </dgm:pt>
    <dgm:pt modelId="{CA90D59F-96FC-4815-A66E-C1AD65A94AD3}" type="pres">
      <dgm:prSet presAssocID="{FDBF319E-27D1-4A80-9A49-09C1E44EB8E7}" presName="descendantText" presStyleLbl="alignAcc1" presStyleIdx="0" presStyleCnt="2" custLinFactNeighborX="0" custLinFactNeighborY="-36">
        <dgm:presLayoutVars>
          <dgm:bulletEnabled val="1"/>
        </dgm:presLayoutVars>
      </dgm:prSet>
      <dgm:spPr/>
      <dgm:t>
        <a:bodyPr/>
        <a:lstStyle/>
        <a:p>
          <a:endParaRPr lang="tr-TR"/>
        </a:p>
      </dgm:t>
    </dgm:pt>
    <dgm:pt modelId="{B5D1B413-5669-4477-8936-E2F3ED891BD4}" type="pres">
      <dgm:prSet presAssocID="{C692E09C-19D1-4B66-8F7A-0D068B8DE039}" presName="sp" presStyleCnt="0"/>
      <dgm:spPr/>
    </dgm:pt>
    <dgm:pt modelId="{93AB1982-194E-48DE-B8D4-67F877C67A44}" type="pres">
      <dgm:prSet presAssocID="{065E5195-9C82-4214-B557-58D6B96AB2FA}" presName="composite" presStyleCnt="0"/>
      <dgm:spPr/>
    </dgm:pt>
    <dgm:pt modelId="{31DB7E4E-DD6D-4BD3-A811-C2680714448F}" type="pres">
      <dgm:prSet presAssocID="{065E5195-9C82-4214-B557-58D6B96AB2FA}" presName="parentText" presStyleLbl="alignNode1" presStyleIdx="1" presStyleCnt="2">
        <dgm:presLayoutVars>
          <dgm:chMax val="1"/>
          <dgm:bulletEnabled val="1"/>
        </dgm:presLayoutVars>
      </dgm:prSet>
      <dgm:spPr/>
      <dgm:t>
        <a:bodyPr/>
        <a:lstStyle/>
        <a:p>
          <a:endParaRPr lang="tr-TR"/>
        </a:p>
      </dgm:t>
    </dgm:pt>
    <dgm:pt modelId="{D01733FF-A79E-463E-B51A-DEF489271C7D}" type="pres">
      <dgm:prSet presAssocID="{065E5195-9C82-4214-B557-58D6B96AB2FA}" presName="descendantText" presStyleLbl="alignAcc1" presStyleIdx="1" presStyleCnt="2" custLinFactNeighborX="0">
        <dgm:presLayoutVars>
          <dgm:bulletEnabled val="1"/>
        </dgm:presLayoutVars>
      </dgm:prSet>
      <dgm:spPr/>
      <dgm:t>
        <a:bodyPr/>
        <a:lstStyle/>
        <a:p>
          <a:endParaRPr lang="tr-TR"/>
        </a:p>
      </dgm:t>
    </dgm:pt>
  </dgm:ptLst>
  <dgm:cxnLst>
    <dgm:cxn modelId="{D4BBE4D5-CE53-441A-AD08-3E8FCCDDB0A6}" type="presOf" srcId="{BAA9979B-B2B4-49EA-9532-9997C1AC73DE}" destId="{D01733FF-A79E-463E-B51A-DEF489271C7D}" srcOrd="0" destOrd="0" presId="urn:microsoft.com/office/officeart/2005/8/layout/chevron2"/>
    <dgm:cxn modelId="{FA103970-8711-454C-AFFC-E6B95919DF35}" type="presOf" srcId="{F59AB9CE-1A5B-4776-84F9-722920C71E67}" destId="{DFB694CC-B548-4260-B836-21A17F4F5CEC}" srcOrd="0" destOrd="0" presId="urn:microsoft.com/office/officeart/2005/8/layout/chevron2"/>
    <dgm:cxn modelId="{8AE061E4-F298-499C-B20A-887B91C54A11}" srcId="{065E5195-9C82-4214-B557-58D6B96AB2FA}" destId="{BAA9979B-B2B4-49EA-9532-9997C1AC73DE}" srcOrd="0" destOrd="0" parTransId="{7F96777B-B5D4-4E7D-BC3C-DC8C9A9F7B88}" sibTransId="{CFF1096E-CF1A-4330-A255-C8DDCB7FF1CB}"/>
    <dgm:cxn modelId="{99A4E70D-6F33-4019-936B-04BAA94574E0}" srcId="{FDBF319E-27D1-4A80-9A49-09C1E44EB8E7}" destId="{FD0384C5-F42B-49E7-9720-D5A12DF96714}" srcOrd="0" destOrd="0" parTransId="{4B170725-99E2-473D-BCD3-1753E6A990C0}" sibTransId="{DCB0149D-24CD-4A34-8F39-D1DC74E4918B}"/>
    <dgm:cxn modelId="{E20D409D-CB38-4338-ADF2-502F5B3C7920}" srcId="{F59AB9CE-1A5B-4776-84F9-722920C71E67}" destId="{065E5195-9C82-4214-B557-58D6B96AB2FA}" srcOrd="1" destOrd="0" parTransId="{3BFBA323-CEC8-4A1D-8F66-926EEA5B2BB2}" sibTransId="{19DD9C2F-CA48-492F-9E18-932249B12D48}"/>
    <dgm:cxn modelId="{F15E73A2-6A9E-402A-A647-B43962302022}" type="presOf" srcId="{FD0384C5-F42B-49E7-9720-D5A12DF96714}" destId="{CA90D59F-96FC-4815-A66E-C1AD65A94AD3}" srcOrd="0" destOrd="0" presId="urn:microsoft.com/office/officeart/2005/8/layout/chevron2"/>
    <dgm:cxn modelId="{9ACCFE76-F106-4B84-97D3-260EE3D65DF8}" type="presOf" srcId="{FDBF319E-27D1-4A80-9A49-09C1E44EB8E7}" destId="{3D1B2283-02CB-421C-A91D-3A773CAA3E1C}" srcOrd="0" destOrd="0" presId="urn:microsoft.com/office/officeart/2005/8/layout/chevron2"/>
    <dgm:cxn modelId="{5E096234-85EE-4681-87B7-F8F63190F439}" type="presOf" srcId="{065E5195-9C82-4214-B557-58D6B96AB2FA}" destId="{31DB7E4E-DD6D-4BD3-A811-C2680714448F}" srcOrd="0" destOrd="0" presId="urn:microsoft.com/office/officeart/2005/8/layout/chevron2"/>
    <dgm:cxn modelId="{6A9F5772-3EBB-48DB-87F0-E8FABACF430D}" srcId="{F59AB9CE-1A5B-4776-84F9-722920C71E67}" destId="{FDBF319E-27D1-4A80-9A49-09C1E44EB8E7}" srcOrd="0" destOrd="0" parTransId="{6A8FD7BD-BD52-47E4-9AE6-2D714CF0132F}" sibTransId="{C692E09C-19D1-4B66-8F7A-0D068B8DE039}"/>
    <dgm:cxn modelId="{7055EBCA-AF42-4B35-B7E4-CF80AB457FF0}" type="presParOf" srcId="{DFB694CC-B548-4260-B836-21A17F4F5CEC}" destId="{0FC11838-AA2B-4E80-B211-677924C1F35B}" srcOrd="0" destOrd="0" presId="urn:microsoft.com/office/officeart/2005/8/layout/chevron2"/>
    <dgm:cxn modelId="{61309FD3-4A95-418D-BA0C-BDF416410993}" type="presParOf" srcId="{0FC11838-AA2B-4E80-B211-677924C1F35B}" destId="{3D1B2283-02CB-421C-A91D-3A773CAA3E1C}" srcOrd="0" destOrd="0" presId="urn:microsoft.com/office/officeart/2005/8/layout/chevron2"/>
    <dgm:cxn modelId="{CFF4371D-A892-4A92-A06A-62EB2D5EAB8B}" type="presParOf" srcId="{0FC11838-AA2B-4E80-B211-677924C1F35B}" destId="{CA90D59F-96FC-4815-A66E-C1AD65A94AD3}" srcOrd="1" destOrd="0" presId="urn:microsoft.com/office/officeart/2005/8/layout/chevron2"/>
    <dgm:cxn modelId="{A211E224-86D2-4C67-BE2C-693B90C4813B}" type="presParOf" srcId="{DFB694CC-B548-4260-B836-21A17F4F5CEC}" destId="{B5D1B413-5669-4477-8936-E2F3ED891BD4}" srcOrd="1" destOrd="0" presId="urn:microsoft.com/office/officeart/2005/8/layout/chevron2"/>
    <dgm:cxn modelId="{7903E1E5-C202-4D75-B430-3A141817AA8C}" type="presParOf" srcId="{DFB694CC-B548-4260-B836-21A17F4F5CEC}" destId="{93AB1982-194E-48DE-B8D4-67F877C67A44}" srcOrd="2" destOrd="0" presId="urn:microsoft.com/office/officeart/2005/8/layout/chevron2"/>
    <dgm:cxn modelId="{95F69F6D-27A9-4410-8369-BF26792E6C4C}" type="presParOf" srcId="{93AB1982-194E-48DE-B8D4-67F877C67A44}" destId="{31DB7E4E-DD6D-4BD3-A811-C2680714448F}" srcOrd="0" destOrd="0" presId="urn:microsoft.com/office/officeart/2005/8/layout/chevron2"/>
    <dgm:cxn modelId="{11B93072-A681-44DD-A23B-BDD55BC68E40}" type="presParOf" srcId="{93AB1982-194E-48DE-B8D4-67F877C67A44}" destId="{D01733FF-A79E-463E-B51A-DEF489271C7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D6ECD1-93C9-4B56-8B5B-0D9C5AF5B30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tr-TR"/>
        </a:p>
      </dgm:t>
    </dgm:pt>
    <dgm:pt modelId="{C4C3B3CB-0F41-41C2-8110-098668BC8C38}">
      <dgm:prSet/>
      <dgm:spPr>
        <a:solidFill>
          <a:schemeClr val="accent5">
            <a:lumMod val="40000"/>
            <a:lumOff val="60000"/>
          </a:schemeClr>
        </a:solidFill>
      </dgm:spPr>
      <dgm:t>
        <a:bodyPr/>
        <a:lstStyle/>
        <a:p>
          <a:pPr rtl="0"/>
          <a:endParaRPr lang="tr-TR" b="1" dirty="0">
            <a:solidFill>
              <a:schemeClr val="tx1"/>
            </a:solidFill>
          </a:endParaRPr>
        </a:p>
      </dgm:t>
    </dgm:pt>
    <dgm:pt modelId="{FEB17E08-01D5-4F19-99CC-859DB61A3D73}" type="parTrans" cxnId="{042D784D-3276-4A4C-8341-577BC6011B50}">
      <dgm:prSet/>
      <dgm:spPr/>
      <dgm:t>
        <a:bodyPr/>
        <a:lstStyle/>
        <a:p>
          <a:endParaRPr lang="tr-TR">
            <a:solidFill>
              <a:schemeClr val="tx1"/>
            </a:solidFill>
          </a:endParaRPr>
        </a:p>
      </dgm:t>
    </dgm:pt>
    <dgm:pt modelId="{DC965175-1CA3-4A87-AF21-A5C595FC1B00}" type="sibTrans" cxnId="{042D784D-3276-4A4C-8341-577BC6011B50}">
      <dgm:prSet/>
      <dgm:spPr/>
      <dgm:t>
        <a:bodyPr/>
        <a:lstStyle/>
        <a:p>
          <a:endParaRPr lang="tr-TR">
            <a:solidFill>
              <a:schemeClr val="tx1"/>
            </a:solidFill>
          </a:endParaRPr>
        </a:p>
      </dgm:t>
    </dgm:pt>
    <dgm:pt modelId="{5D516EFA-3D5B-46D5-96D9-63ED185B47D8}">
      <dgm:prSet/>
      <dgm:spPr>
        <a:solidFill>
          <a:schemeClr val="accent6">
            <a:lumMod val="40000"/>
            <a:lumOff val="60000"/>
          </a:schemeClr>
        </a:solidFill>
      </dgm:spPr>
      <dgm:t>
        <a:bodyPr/>
        <a:lstStyle/>
        <a:p>
          <a:pPr rtl="0"/>
          <a:endParaRPr lang="tr-TR" dirty="0">
            <a:solidFill>
              <a:schemeClr val="tx1"/>
            </a:solidFill>
          </a:endParaRPr>
        </a:p>
      </dgm:t>
    </dgm:pt>
    <dgm:pt modelId="{3CFC92C8-3E72-4EA1-847C-D49DB80C61EA}" type="parTrans" cxnId="{965F825D-F7F4-4915-9E1C-037A380BD92C}">
      <dgm:prSet/>
      <dgm:spPr/>
      <dgm:t>
        <a:bodyPr/>
        <a:lstStyle/>
        <a:p>
          <a:endParaRPr lang="tr-TR">
            <a:solidFill>
              <a:schemeClr val="tx1"/>
            </a:solidFill>
          </a:endParaRPr>
        </a:p>
      </dgm:t>
    </dgm:pt>
    <dgm:pt modelId="{3AFEA36E-C023-4E5E-88DF-83512BB491A6}" type="sibTrans" cxnId="{965F825D-F7F4-4915-9E1C-037A380BD92C}">
      <dgm:prSet/>
      <dgm:spPr/>
      <dgm:t>
        <a:bodyPr/>
        <a:lstStyle/>
        <a:p>
          <a:endParaRPr lang="tr-TR">
            <a:solidFill>
              <a:schemeClr val="tx1"/>
            </a:solidFill>
          </a:endParaRPr>
        </a:p>
      </dgm:t>
    </dgm:pt>
    <dgm:pt modelId="{889A1DF1-72A5-4CFB-BFDD-1485CCD870E4}">
      <dgm:prSet/>
      <dgm:spPr>
        <a:solidFill>
          <a:schemeClr val="bg2">
            <a:lumMod val="75000"/>
          </a:schemeClr>
        </a:solidFill>
      </dgm:spPr>
      <dgm:t>
        <a:bodyPr/>
        <a:lstStyle/>
        <a:p>
          <a:pPr rtl="0"/>
          <a:endParaRPr lang="tr-TR" dirty="0">
            <a:solidFill>
              <a:schemeClr val="tx1"/>
            </a:solidFill>
          </a:endParaRPr>
        </a:p>
      </dgm:t>
    </dgm:pt>
    <dgm:pt modelId="{1327AA36-DBA5-49B2-A1F5-0383E3569CD2}" type="parTrans" cxnId="{3FA459F8-B925-4E79-945A-FC19D0BF572E}">
      <dgm:prSet/>
      <dgm:spPr/>
      <dgm:t>
        <a:bodyPr/>
        <a:lstStyle/>
        <a:p>
          <a:endParaRPr lang="tr-TR">
            <a:solidFill>
              <a:schemeClr val="tx1"/>
            </a:solidFill>
          </a:endParaRPr>
        </a:p>
      </dgm:t>
    </dgm:pt>
    <dgm:pt modelId="{11562DEE-C60E-4AFC-A010-D96261C81A47}" type="sibTrans" cxnId="{3FA459F8-B925-4E79-945A-FC19D0BF572E}">
      <dgm:prSet/>
      <dgm:spPr/>
      <dgm:t>
        <a:bodyPr/>
        <a:lstStyle/>
        <a:p>
          <a:endParaRPr lang="tr-TR">
            <a:solidFill>
              <a:schemeClr val="tx1"/>
            </a:solidFill>
          </a:endParaRPr>
        </a:p>
      </dgm:t>
    </dgm:pt>
    <dgm:pt modelId="{86AACC19-960F-4F01-82A3-F42B5B7E881A}">
      <dgm:prSet/>
      <dgm:spPr>
        <a:solidFill>
          <a:schemeClr val="bg1">
            <a:lumMod val="85000"/>
          </a:schemeClr>
        </a:solidFill>
      </dgm:spPr>
      <dgm:t>
        <a:bodyPr/>
        <a:lstStyle/>
        <a:p>
          <a:pPr rtl="0"/>
          <a:endParaRPr lang="tr-TR" b="1" dirty="0">
            <a:solidFill>
              <a:schemeClr val="tx1"/>
            </a:solidFill>
          </a:endParaRPr>
        </a:p>
      </dgm:t>
    </dgm:pt>
    <dgm:pt modelId="{9BF86A3C-8E3D-4EBB-8DAB-F583BFB255F4}" type="parTrans" cxnId="{6AA542D7-087D-4FC1-AA9F-E897108AE1F5}">
      <dgm:prSet/>
      <dgm:spPr/>
      <dgm:t>
        <a:bodyPr/>
        <a:lstStyle/>
        <a:p>
          <a:endParaRPr lang="tr-TR">
            <a:solidFill>
              <a:schemeClr val="tx1"/>
            </a:solidFill>
          </a:endParaRPr>
        </a:p>
      </dgm:t>
    </dgm:pt>
    <dgm:pt modelId="{5B63C169-4F8F-4FCF-BC64-A122946F83B0}" type="sibTrans" cxnId="{6AA542D7-087D-4FC1-AA9F-E897108AE1F5}">
      <dgm:prSet/>
      <dgm:spPr/>
      <dgm:t>
        <a:bodyPr/>
        <a:lstStyle/>
        <a:p>
          <a:endParaRPr lang="tr-TR">
            <a:solidFill>
              <a:schemeClr val="tx1"/>
            </a:solidFill>
          </a:endParaRPr>
        </a:p>
      </dgm:t>
    </dgm:pt>
    <dgm:pt modelId="{B8A6F38C-6C68-4358-9BF5-B5F192C18411}">
      <dgm:prSet/>
      <dgm:spPr>
        <a:solidFill>
          <a:schemeClr val="accent4">
            <a:lumMod val="40000"/>
            <a:lumOff val="60000"/>
          </a:schemeClr>
        </a:solidFill>
      </dgm:spPr>
      <dgm:t>
        <a:bodyPr/>
        <a:lstStyle/>
        <a:p>
          <a:pPr rtl="0"/>
          <a:endParaRPr lang="tr-TR" dirty="0">
            <a:solidFill>
              <a:schemeClr val="tx1"/>
            </a:solidFill>
          </a:endParaRPr>
        </a:p>
      </dgm:t>
    </dgm:pt>
    <dgm:pt modelId="{4EB1AB8B-4E5B-4989-9D36-F376016834F3}" type="sibTrans" cxnId="{AE482D66-9C05-43A5-B528-2C78468F801F}">
      <dgm:prSet/>
      <dgm:spPr/>
      <dgm:t>
        <a:bodyPr/>
        <a:lstStyle/>
        <a:p>
          <a:endParaRPr lang="tr-TR">
            <a:solidFill>
              <a:schemeClr val="tx1"/>
            </a:solidFill>
          </a:endParaRPr>
        </a:p>
      </dgm:t>
    </dgm:pt>
    <dgm:pt modelId="{9471A53A-8B08-4A29-8CD9-18C7A49EF1CD}" type="parTrans" cxnId="{AE482D66-9C05-43A5-B528-2C78468F801F}">
      <dgm:prSet/>
      <dgm:spPr/>
      <dgm:t>
        <a:bodyPr/>
        <a:lstStyle/>
        <a:p>
          <a:endParaRPr lang="tr-TR">
            <a:solidFill>
              <a:schemeClr val="tx1"/>
            </a:solidFill>
          </a:endParaRPr>
        </a:p>
      </dgm:t>
    </dgm:pt>
    <dgm:pt modelId="{D0B5A12B-5830-4DF7-81FF-CDAF0CEC158D}">
      <dgm:prSet/>
      <dgm:spPr>
        <a:solidFill>
          <a:schemeClr val="accent2">
            <a:lumMod val="40000"/>
            <a:lumOff val="60000"/>
          </a:schemeClr>
        </a:solidFill>
      </dgm:spPr>
      <dgm:t>
        <a:bodyPr/>
        <a:lstStyle/>
        <a:p>
          <a:pPr rtl="0"/>
          <a:r>
            <a:rPr lang="tr-TR" b="1" dirty="0" smtClean="0">
              <a:solidFill>
                <a:schemeClr val="tx1"/>
              </a:solidFill>
            </a:rPr>
            <a:t>Felsefi Kavram ve Bilgi Edinimi,</a:t>
          </a:r>
          <a:endParaRPr lang="tr-TR" dirty="0"/>
        </a:p>
      </dgm:t>
    </dgm:pt>
    <dgm:pt modelId="{697470B3-8011-42C2-A5F0-21EA1453A4B2}" type="parTrans" cxnId="{D76B8D4C-C247-41FC-A8ED-FD2E7FC5157F}">
      <dgm:prSet/>
      <dgm:spPr/>
    </dgm:pt>
    <dgm:pt modelId="{166B0F79-6F7B-4B87-AE1A-C3D4A8DF627A}" type="sibTrans" cxnId="{D76B8D4C-C247-41FC-A8ED-FD2E7FC5157F}">
      <dgm:prSet/>
      <dgm:spPr/>
    </dgm:pt>
    <dgm:pt modelId="{1C9111A4-5A37-417F-B897-70B9B9153900}">
      <dgm:prSet/>
      <dgm:spPr>
        <a:solidFill>
          <a:schemeClr val="accent2">
            <a:lumMod val="40000"/>
            <a:lumOff val="60000"/>
          </a:schemeClr>
        </a:solidFill>
      </dgm:spPr>
      <dgm:t>
        <a:bodyPr/>
        <a:lstStyle/>
        <a:p>
          <a:pPr rtl="0"/>
          <a:endParaRPr lang="tr-TR" dirty="0">
            <a:solidFill>
              <a:schemeClr val="tx1"/>
            </a:solidFill>
          </a:endParaRPr>
        </a:p>
      </dgm:t>
    </dgm:pt>
    <dgm:pt modelId="{10145AD5-D594-417E-AC4A-AA653C242AF9}" type="sibTrans" cxnId="{1DF486E4-7F0B-47D0-A65D-40A840372C80}">
      <dgm:prSet/>
      <dgm:spPr/>
      <dgm:t>
        <a:bodyPr/>
        <a:lstStyle/>
        <a:p>
          <a:endParaRPr lang="tr-TR">
            <a:solidFill>
              <a:schemeClr val="tx1"/>
            </a:solidFill>
          </a:endParaRPr>
        </a:p>
      </dgm:t>
    </dgm:pt>
    <dgm:pt modelId="{2AD30CA5-A664-4261-9428-F711B3C14A54}" type="parTrans" cxnId="{1DF486E4-7F0B-47D0-A65D-40A840372C80}">
      <dgm:prSet/>
      <dgm:spPr/>
      <dgm:t>
        <a:bodyPr/>
        <a:lstStyle/>
        <a:p>
          <a:endParaRPr lang="tr-TR">
            <a:solidFill>
              <a:schemeClr val="tx1"/>
            </a:solidFill>
          </a:endParaRPr>
        </a:p>
      </dgm:t>
    </dgm:pt>
    <dgm:pt modelId="{21E9BDC8-EF50-407F-B7F9-7BD05B2AEC7A}">
      <dgm:prSet/>
      <dgm:spPr>
        <a:solidFill>
          <a:schemeClr val="accent3">
            <a:lumMod val="40000"/>
            <a:lumOff val="60000"/>
          </a:schemeClr>
        </a:solidFill>
      </dgm:spPr>
      <dgm:t>
        <a:bodyPr/>
        <a:lstStyle/>
        <a:p>
          <a:pPr rtl="0"/>
          <a:r>
            <a:rPr lang="tr-TR" b="1" dirty="0" smtClean="0">
              <a:solidFill>
                <a:schemeClr val="tx1"/>
              </a:solidFill>
            </a:rPr>
            <a:t>Akıl Yürütme, </a:t>
          </a:r>
          <a:r>
            <a:rPr lang="tr-TR" b="1" dirty="0" err="1" smtClean="0">
              <a:solidFill>
                <a:schemeClr val="tx1"/>
              </a:solidFill>
            </a:rPr>
            <a:t>Argümantasyon</a:t>
          </a:r>
          <a:r>
            <a:rPr lang="tr-TR" b="1" dirty="0" smtClean="0">
              <a:solidFill>
                <a:schemeClr val="tx1"/>
              </a:solidFill>
            </a:rPr>
            <a:t>, </a:t>
          </a:r>
          <a:endParaRPr lang="tr-TR" dirty="0"/>
        </a:p>
      </dgm:t>
    </dgm:pt>
    <dgm:pt modelId="{D5CB29BC-6CC8-4B3A-9084-0F2267CDF96C}" type="parTrans" cxnId="{4FE9883F-D010-4F0F-BA81-75F38A6EBCAA}">
      <dgm:prSet/>
      <dgm:spPr/>
    </dgm:pt>
    <dgm:pt modelId="{4F947DFC-7F76-4ADC-B584-AF6C03B1B4CE}" type="sibTrans" cxnId="{4FE9883F-D010-4F0F-BA81-75F38A6EBCAA}">
      <dgm:prSet/>
      <dgm:spPr/>
    </dgm:pt>
    <dgm:pt modelId="{EC55B49F-222A-41D9-9B4E-F823F069343B}">
      <dgm:prSet/>
      <dgm:spPr>
        <a:solidFill>
          <a:schemeClr val="accent3">
            <a:lumMod val="40000"/>
            <a:lumOff val="60000"/>
          </a:schemeClr>
        </a:solidFill>
      </dgm:spPr>
      <dgm:t>
        <a:bodyPr/>
        <a:lstStyle/>
        <a:p>
          <a:pPr rtl="0"/>
          <a:endParaRPr lang="tr-TR" dirty="0">
            <a:solidFill>
              <a:schemeClr val="tx1"/>
            </a:solidFill>
          </a:endParaRPr>
        </a:p>
      </dgm:t>
    </dgm:pt>
    <dgm:pt modelId="{6465DDA8-A901-467E-AB3A-C15615AF2FB2}" type="sibTrans" cxnId="{1CE257A3-DDED-4A74-8CCF-FAA3DFCAD7C4}">
      <dgm:prSet/>
      <dgm:spPr/>
      <dgm:t>
        <a:bodyPr/>
        <a:lstStyle/>
        <a:p>
          <a:endParaRPr lang="tr-TR">
            <a:solidFill>
              <a:schemeClr val="tx1"/>
            </a:solidFill>
          </a:endParaRPr>
        </a:p>
      </dgm:t>
    </dgm:pt>
    <dgm:pt modelId="{E0DB4769-BF0B-468F-84DB-8A8F60FC36A7}" type="parTrans" cxnId="{1CE257A3-DDED-4A74-8CCF-FAA3DFCAD7C4}">
      <dgm:prSet/>
      <dgm:spPr/>
      <dgm:t>
        <a:bodyPr/>
        <a:lstStyle/>
        <a:p>
          <a:endParaRPr lang="tr-TR">
            <a:solidFill>
              <a:schemeClr val="tx1"/>
            </a:solidFill>
          </a:endParaRPr>
        </a:p>
      </dgm:t>
    </dgm:pt>
    <dgm:pt modelId="{E49D8DDE-B5FE-4927-B774-006E345E3149}">
      <dgm:prSet/>
      <dgm:spPr>
        <a:solidFill>
          <a:schemeClr val="accent4">
            <a:lumMod val="40000"/>
            <a:lumOff val="60000"/>
          </a:schemeClr>
        </a:solidFill>
      </dgm:spPr>
      <dgm:t>
        <a:bodyPr/>
        <a:lstStyle/>
        <a:p>
          <a:pPr rtl="0"/>
          <a:r>
            <a:rPr lang="tr-TR" b="1" dirty="0" smtClean="0">
              <a:solidFill>
                <a:schemeClr val="tx1"/>
              </a:solidFill>
            </a:rPr>
            <a:t>Eleştirel düşünme,</a:t>
          </a:r>
          <a:endParaRPr lang="tr-TR" dirty="0"/>
        </a:p>
      </dgm:t>
    </dgm:pt>
    <dgm:pt modelId="{C4A8D1CE-B811-4741-AA9C-B3D0AB9BA469}" type="parTrans" cxnId="{DBE50B1A-79FF-4DE4-9493-FC5ABAACE047}">
      <dgm:prSet/>
      <dgm:spPr/>
    </dgm:pt>
    <dgm:pt modelId="{EDDB4619-6D30-4AFB-988C-F9084069B606}" type="sibTrans" cxnId="{DBE50B1A-79FF-4DE4-9493-FC5ABAACE047}">
      <dgm:prSet/>
      <dgm:spPr/>
    </dgm:pt>
    <dgm:pt modelId="{523CCB96-3BA8-4FA1-AC11-045C825454AF}">
      <dgm:prSet/>
      <dgm:spPr>
        <a:solidFill>
          <a:schemeClr val="accent5">
            <a:lumMod val="40000"/>
            <a:lumOff val="60000"/>
          </a:schemeClr>
        </a:solidFill>
      </dgm:spPr>
      <dgm:t>
        <a:bodyPr/>
        <a:lstStyle/>
        <a:p>
          <a:pPr rtl="0"/>
          <a:r>
            <a:rPr lang="tr-TR" b="1" dirty="0" smtClean="0">
              <a:solidFill>
                <a:schemeClr val="tx1"/>
              </a:solidFill>
            </a:rPr>
            <a:t>Analitik düşünme,</a:t>
          </a:r>
          <a:endParaRPr lang="tr-TR" dirty="0"/>
        </a:p>
      </dgm:t>
    </dgm:pt>
    <dgm:pt modelId="{D92D30BE-A8AD-4209-8E06-555090FE27BB}" type="parTrans" cxnId="{48067DCB-EA29-4901-9133-FD61BAFDE4C7}">
      <dgm:prSet/>
      <dgm:spPr/>
    </dgm:pt>
    <dgm:pt modelId="{2419EA2A-5D52-4217-9D4B-E78C79157346}" type="sibTrans" cxnId="{48067DCB-EA29-4901-9133-FD61BAFDE4C7}">
      <dgm:prSet/>
      <dgm:spPr/>
    </dgm:pt>
    <dgm:pt modelId="{BE112488-D799-4D15-8570-AEC1302F7F06}">
      <dgm:prSet/>
      <dgm:spPr>
        <a:solidFill>
          <a:schemeClr val="accent6">
            <a:lumMod val="40000"/>
            <a:lumOff val="60000"/>
          </a:schemeClr>
        </a:solidFill>
      </dgm:spPr>
      <dgm:t>
        <a:bodyPr/>
        <a:lstStyle/>
        <a:p>
          <a:pPr rtl="0"/>
          <a:r>
            <a:rPr lang="tr-TR" b="1" dirty="0" smtClean="0">
              <a:solidFill>
                <a:schemeClr val="tx1"/>
              </a:solidFill>
            </a:rPr>
            <a:t>Problem çözme,</a:t>
          </a:r>
          <a:endParaRPr lang="tr-TR" dirty="0"/>
        </a:p>
      </dgm:t>
    </dgm:pt>
    <dgm:pt modelId="{9E7AF187-B660-4314-AAA0-75B956BE4473}" type="parTrans" cxnId="{BEAE7A51-6CFA-48E5-90A1-0920ACCF4E29}">
      <dgm:prSet/>
      <dgm:spPr/>
    </dgm:pt>
    <dgm:pt modelId="{91C5ECC2-AAD4-4A7C-924F-4F243F80A792}" type="sibTrans" cxnId="{BEAE7A51-6CFA-48E5-90A1-0920ACCF4E29}">
      <dgm:prSet/>
      <dgm:spPr/>
    </dgm:pt>
    <dgm:pt modelId="{DAD483C1-F642-4389-A392-7A2683D83F11}">
      <dgm:prSet/>
      <dgm:spPr>
        <a:solidFill>
          <a:schemeClr val="bg2">
            <a:lumMod val="75000"/>
          </a:schemeClr>
        </a:solidFill>
      </dgm:spPr>
      <dgm:t>
        <a:bodyPr/>
        <a:lstStyle/>
        <a:p>
          <a:pPr rtl="0"/>
          <a:r>
            <a:rPr lang="tr-TR" b="1" dirty="0" smtClean="0">
              <a:solidFill>
                <a:schemeClr val="tx1"/>
              </a:solidFill>
            </a:rPr>
            <a:t>Özgün Fikirler Üretme,</a:t>
          </a:r>
          <a:endParaRPr lang="tr-TR" dirty="0"/>
        </a:p>
      </dgm:t>
    </dgm:pt>
    <dgm:pt modelId="{97638BD1-DAAA-41A5-9E25-321ECFF935AD}" type="parTrans" cxnId="{A290C756-E9F2-4738-9E54-6F6BA04BBFC8}">
      <dgm:prSet/>
      <dgm:spPr/>
    </dgm:pt>
    <dgm:pt modelId="{10347369-66CE-4C29-87F1-0D76E8888D58}" type="sibTrans" cxnId="{A290C756-E9F2-4738-9E54-6F6BA04BBFC8}">
      <dgm:prSet/>
      <dgm:spPr/>
    </dgm:pt>
    <dgm:pt modelId="{3D4651F2-87B7-46BB-8936-071341391751}">
      <dgm:prSet/>
      <dgm:spPr>
        <a:solidFill>
          <a:schemeClr val="bg1">
            <a:lumMod val="85000"/>
          </a:schemeClr>
        </a:solidFill>
      </dgm:spPr>
      <dgm:t>
        <a:bodyPr/>
        <a:lstStyle/>
        <a:p>
          <a:pPr rtl="0"/>
          <a:r>
            <a:rPr lang="tr-TR" b="1" dirty="0" smtClean="0">
              <a:solidFill>
                <a:schemeClr val="tx1"/>
              </a:solidFill>
            </a:rPr>
            <a:t>Felsefi Okuryazarlık, İfade etme ve Yazma Becerisi,</a:t>
          </a:r>
          <a:endParaRPr lang="tr-TR" dirty="0"/>
        </a:p>
      </dgm:t>
    </dgm:pt>
    <dgm:pt modelId="{D1F13EC2-4CB5-43A7-94B8-2534270BE603}" type="parTrans" cxnId="{281B9CB3-D308-491E-AC97-0789CF6B08F8}">
      <dgm:prSet/>
      <dgm:spPr/>
    </dgm:pt>
    <dgm:pt modelId="{FDE2438D-0F26-4C51-A356-60565BE81690}" type="sibTrans" cxnId="{281B9CB3-D308-491E-AC97-0789CF6B08F8}">
      <dgm:prSet/>
      <dgm:spPr/>
    </dgm:pt>
    <dgm:pt modelId="{D349CB1E-A1F2-4363-8F4D-EE4663E2EFF3}" type="pres">
      <dgm:prSet presAssocID="{EED6ECD1-93C9-4B56-8B5B-0D9C5AF5B30F}" presName="linearFlow" presStyleCnt="0">
        <dgm:presLayoutVars>
          <dgm:dir/>
          <dgm:animLvl val="lvl"/>
          <dgm:resizeHandles val="exact"/>
        </dgm:presLayoutVars>
      </dgm:prSet>
      <dgm:spPr/>
      <dgm:t>
        <a:bodyPr/>
        <a:lstStyle/>
        <a:p>
          <a:endParaRPr lang="tr-TR"/>
        </a:p>
      </dgm:t>
    </dgm:pt>
    <dgm:pt modelId="{EE4B17C7-4CC6-4095-82C5-D68C8D359E11}" type="pres">
      <dgm:prSet presAssocID="{1C9111A4-5A37-417F-B897-70B9B9153900}" presName="composite" presStyleCnt="0"/>
      <dgm:spPr/>
    </dgm:pt>
    <dgm:pt modelId="{16489E10-AA57-483A-984B-77E95E15DAC3}" type="pres">
      <dgm:prSet presAssocID="{1C9111A4-5A37-417F-B897-70B9B9153900}" presName="parentText" presStyleLbl="alignNode1" presStyleIdx="0" presStyleCnt="7">
        <dgm:presLayoutVars>
          <dgm:chMax val="1"/>
          <dgm:bulletEnabled val="1"/>
        </dgm:presLayoutVars>
      </dgm:prSet>
      <dgm:spPr/>
      <dgm:t>
        <a:bodyPr/>
        <a:lstStyle/>
        <a:p>
          <a:endParaRPr lang="tr-TR"/>
        </a:p>
      </dgm:t>
    </dgm:pt>
    <dgm:pt modelId="{75F177A0-E8EA-4C0D-A11F-8A5AE0E031F3}" type="pres">
      <dgm:prSet presAssocID="{1C9111A4-5A37-417F-B897-70B9B9153900}" presName="descendantText" presStyleLbl="alignAcc1" presStyleIdx="0" presStyleCnt="7">
        <dgm:presLayoutVars>
          <dgm:bulletEnabled val="1"/>
        </dgm:presLayoutVars>
      </dgm:prSet>
      <dgm:spPr/>
      <dgm:t>
        <a:bodyPr/>
        <a:lstStyle/>
        <a:p>
          <a:endParaRPr lang="tr-TR"/>
        </a:p>
      </dgm:t>
    </dgm:pt>
    <dgm:pt modelId="{E8425771-2F31-4679-B845-F507C1016A12}" type="pres">
      <dgm:prSet presAssocID="{10145AD5-D594-417E-AC4A-AA653C242AF9}" presName="sp" presStyleCnt="0"/>
      <dgm:spPr/>
    </dgm:pt>
    <dgm:pt modelId="{F0520689-5D33-4A5F-8712-52AC6B6B56F6}" type="pres">
      <dgm:prSet presAssocID="{EC55B49F-222A-41D9-9B4E-F823F069343B}" presName="composite" presStyleCnt="0"/>
      <dgm:spPr/>
    </dgm:pt>
    <dgm:pt modelId="{1941845B-C0B9-40A8-8E62-A193173E5BBF}" type="pres">
      <dgm:prSet presAssocID="{EC55B49F-222A-41D9-9B4E-F823F069343B}" presName="parentText" presStyleLbl="alignNode1" presStyleIdx="1" presStyleCnt="7">
        <dgm:presLayoutVars>
          <dgm:chMax val="1"/>
          <dgm:bulletEnabled val="1"/>
        </dgm:presLayoutVars>
      </dgm:prSet>
      <dgm:spPr/>
      <dgm:t>
        <a:bodyPr/>
        <a:lstStyle/>
        <a:p>
          <a:endParaRPr lang="tr-TR"/>
        </a:p>
      </dgm:t>
    </dgm:pt>
    <dgm:pt modelId="{9D0E41DC-EF31-4C35-8A6B-00C0138D81D3}" type="pres">
      <dgm:prSet presAssocID="{EC55B49F-222A-41D9-9B4E-F823F069343B}" presName="descendantText" presStyleLbl="alignAcc1" presStyleIdx="1" presStyleCnt="7">
        <dgm:presLayoutVars>
          <dgm:bulletEnabled val="1"/>
        </dgm:presLayoutVars>
      </dgm:prSet>
      <dgm:spPr/>
      <dgm:t>
        <a:bodyPr/>
        <a:lstStyle/>
        <a:p>
          <a:endParaRPr lang="tr-TR"/>
        </a:p>
      </dgm:t>
    </dgm:pt>
    <dgm:pt modelId="{D370B767-AFE8-451A-91C6-2AB6282D29AC}" type="pres">
      <dgm:prSet presAssocID="{6465DDA8-A901-467E-AB3A-C15615AF2FB2}" presName="sp" presStyleCnt="0"/>
      <dgm:spPr/>
    </dgm:pt>
    <dgm:pt modelId="{051EAE95-4A8F-48AC-BD1D-B66A3C8FEF00}" type="pres">
      <dgm:prSet presAssocID="{B8A6F38C-6C68-4358-9BF5-B5F192C18411}" presName="composite" presStyleCnt="0"/>
      <dgm:spPr/>
    </dgm:pt>
    <dgm:pt modelId="{724B7B15-FBC0-40FA-AEA1-E303CFC8F48F}" type="pres">
      <dgm:prSet presAssocID="{B8A6F38C-6C68-4358-9BF5-B5F192C18411}" presName="parentText" presStyleLbl="alignNode1" presStyleIdx="2" presStyleCnt="7">
        <dgm:presLayoutVars>
          <dgm:chMax val="1"/>
          <dgm:bulletEnabled val="1"/>
        </dgm:presLayoutVars>
      </dgm:prSet>
      <dgm:spPr/>
      <dgm:t>
        <a:bodyPr/>
        <a:lstStyle/>
        <a:p>
          <a:endParaRPr lang="tr-TR"/>
        </a:p>
      </dgm:t>
    </dgm:pt>
    <dgm:pt modelId="{6D30B69E-10ED-44D2-8858-236018C3A5B6}" type="pres">
      <dgm:prSet presAssocID="{B8A6F38C-6C68-4358-9BF5-B5F192C18411}" presName="descendantText" presStyleLbl="alignAcc1" presStyleIdx="2" presStyleCnt="7">
        <dgm:presLayoutVars>
          <dgm:bulletEnabled val="1"/>
        </dgm:presLayoutVars>
      </dgm:prSet>
      <dgm:spPr/>
      <dgm:t>
        <a:bodyPr/>
        <a:lstStyle/>
        <a:p>
          <a:endParaRPr lang="tr-TR"/>
        </a:p>
      </dgm:t>
    </dgm:pt>
    <dgm:pt modelId="{2B5FD715-F42B-41E3-B774-B2D666364709}" type="pres">
      <dgm:prSet presAssocID="{4EB1AB8B-4E5B-4989-9D36-F376016834F3}" presName="sp" presStyleCnt="0"/>
      <dgm:spPr/>
    </dgm:pt>
    <dgm:pt modelId="{C1F3A19F-CDDA-4A5F-939A-C8738CB84E51}" type="pres">
      <dgm:prSet presAssocID="{C4C3B3CB-0F41-41C2-8110-098668BC8C38}" presName="composite" presStyleCnt="0"/>
      <dgm:spPr/>
    </dgm:pt>
    <dgm:pt modelId="{5D573AD1-A00B-4AA0-931D-B431DB2FB235}" type="pres">
      <dgm:prSet presAssocID="{C4C3B3CB-0F41-41C2-8110-098668BC8C38}" presName="parentText" presStyleLbl="alignNode1" presStyleIdx="3" presStyleCnt="7">
        <dgm:presLayoutVars>
          <dgm:chMax val="1"/>
          <dgm:bulletEnabled val="1"/>
        </dgm:presLayoutVars>
      </dgm:prSet>
      <dgm:spPr/>
      <dgm:t>
        <a:bodyPr/>
        <a:lstStyle/>
        <a:p>
          <a:endParaRPr lang="tr-TR"/>
        </a:p>
      </dgm:t>
    </dgm:pt>
    <dgm:pt modelId="{495EAB51-1A22-475D-980E-B4A5219B72FA}" type="pres">
      <dgm:prSet presAssocID="{C4C3B3CB-0F41-41C2-8110-098668BC8C38}" presName="descendantText" presStyleLbl="alignAcc1" presStyleIdx="3" presStyleCnt="7">
        <dgm:presLayoutVars>
          <dgm:bulletEnabled val="1"/>
        </dgm:presLayoutVars>
      </dgm:prSet>
      <dgm:spPr/>
      <dgm:t>
        <a:bodyPr/>
        <a:lstStyle/>
        <a:p>
          <a:endParaRPr lang="tr-TR"/>
        </a:p>
      </dgm:t>
    </dgm:pt>
    <dgm:pt modelId="{6BFD8092-0ACC-4248-94D7-1F77A81F3EE1}" type="pres">
      <dgm:prSet presAssocID="{DC965175-1CA3-4A87-AF21-A5C595FC1B00}" presName="sp" presStyleCnt="0"/>
      <dgm:spPr/>
    </dgm:pt>
    <dgm:pt modelId="{F2E50BC8-73CB-483E-87B4-6F2C4995583E}" type="pres">
      <dgm:prSet presAssocID="{5D516EFA-3D5B-46D5-96D9-63ED185B47D8}" presName="composite" presStyleCnt="0"/>
      <dgm:spPr/>
    </dgm:pt>
    <dgm:pt modelId="{86730A12-9A34-4B47-9639-0DF6DD4572C8}" type="pres">
      <dgm:prSet presAssocID="{5D516EFA-3D5B-46D5-96D9-63ED185B47D8}" presName="parentText" presStyleLbl="alignNode1" presStyleIdx="4" presStyleCnt="7">
        <dgm:presLayoutVars>
          <dgm:chMax val="1"/>
          <dgm:bulletEnabled val="1"/>
        </dgm:presLayoutVars>
      </dgm:prSet>
      <dgm:spPr/>
      <dgm:t>
        <a:bodyPr/>
        <a:lstStyle/>
        <a:p>
          <a:endParaRPr lang="tr-TR"/>
        </a:p>
      </dgm:t>
    </dgm:pt>
    <dgm:pt modelId="{F6070348-09FF-4E87-91D9-68879391EC95}" type="pres">
      <dgm:prSet presAssocID="{5D516EFA-3D5B-46D5-96D9-63ED185B47D8}" presName="descendantText" presStyleLbl="alignAcc1" presStyleIdx="4" presStyleCnt="7">
        <dgm:presLayoutVars>
          <dgm:bulletEnabled val="1"/>
        </dgm:presLayoutVars>
      </dgm:prSet>
      <dgm:spPr/>
      <dgm:t>
        <a:bodyPr/>
        <a:lstStyle/>
        <a:p>
          <a:endParaRPr lang="tr-TR"/>
        </a:p>
      </dgm:t>
    </dgm:pt>
    <dgm:pt modelId="{EAE0C6FA-E28D-455E-8098-1A2E1A94C044}" type="pres">
      <dgm:prSet presAssocID="{3AFEA36E-C023-4E5E-88DF-83512BB491A6}" presName="sp" presStyleCnt="0"/>
      <dgm:spPr/>
    </dgm:pt>
    <dgm:pt modelId="{9CF7BB49-4FF2-4BA0-8E96-C3ABB0E20C2A}" type="pres">
      <dgm:prSet presAssocID="{889A1DF1-72A5-4CFB-BFDD-1485CCD870E4}" presName="composite" presStyleCnt="0"/>
      <dgm:spPr/>
    </dgm:pt>
    <dgm:pt modelId="{BF4AFAF3-EBEB-4B29-88F8-83BF6B9B0C7D}" type="pres">
      <dgm:prSet presAssocID="{889A1DF1-72A5-4CFB-BFDD-1485CCD870E4}" presName="parentText" presStyleLbl="alignNode1" presStyleIdx="5" presStyleCnt="7">
        <dgm:presLayoutVars>
          <dgm:chMax val="1"/>
          <dgm:bulletEnabled val="1"/>
        </dgm:presLayoutVars>
      </dgm:prSet>
      <dgm:spPr/>
      <dgm:t>
        <a:bodyPr/>
        <a:lstStyle/>
        <a:p>
          <a:endParaRPr lang="tr-TR"/>
        </a:p>
      </dgm:t>
    </dgm:pt>
    <dgm:pt modelId="{9BAE6A60-1623-4C98-B58D-BEBACA79C6A6}" type="pres">
      <dgm:prSet presAssocID="{889A1DF1-72A5-4CFB-BFDD-1485CCD870E4}" presName="descendantText" presStyleLbl="alignAcc1" presStyleIdx="5" presStyleCnt="7">
        <dgm:presLayoutVars>
          <dgm:bulletEnabled val="1"/>
        </dgm:presLayoutVars>
      </dgm:prSet>
      <dgm:spPr/>
      <dgm:t>
        <a:bodyPr/>
        <a:lstStyle/>
        <a:p>
          <a:endParaRPr lang="tr-TR"/>
        </a:p>
      </dgm:t>
    </dgm:pt>
    <dgm:pt modelId="{44040B05-31BD-449B-A722-9F9751677167}" type="pres">
      <dgm:prSet presAssocID="{11562DEE-C60E-4AFC-A010-D96261C81A47}" presName="sp" presStyleCnt="0"/>
      <dgm:spPr/>
    </dgm:pt>
    <dgm:pt modelId="{FC4CE061-DADC-4E94-8D99-B8E9D6CFAB5C}" type="pres">
      <dgm:prSet presAssocID="{86AACC19-960F-4F01-82A3-F42B5B7E881A}" presName="composite" presStyleCnt="0"/>
      <dgm:spPr/>
    </dgm:pt>
    <dgm:pt modelId="{D6667567-AF0F-4019-A4A2-E2ADE0F1CAE3}" type="pres">
      <dgm:prSet presAssocID="{86AACC19-960F-4F01-82A3-F42B5B7E881A}" presName="parentText" presStyleLbl="alignNode1" presStyleIdx="6" presStyleCnt="7">
        <dgm:presLayoutVars>
          <dgm:chMax val="1"/>
          <dgm:bulletEnabled val="1"/>
        </dgm:presLayoutVars>
      </dgm:prSet>
      <dgm:spPr/>
      <dgm:t>
        <a:bodyPr/>
        <a:lstStyle/>
        <a:p>
          <a:endParaRPr lang="tr-TR"/>
        </a:p>
      </dgm:t>
    </dgm:pt>
    <dgm:pt modelId="{C0B60D77-ABC2-4611-BFE3-1B63639CCF64}" type="pres">
      <dgm:prSet presAssocID="{86AACC19-960F-4F01-82A3-F42B5B7E881A}" presName="descendantText" presStyleLbl="alignAcc1" presStyleIdx="6" presStyleCnt="7">
        <dgm:presLayoutVars>
          <dgm:bulletEnabled val="1"/>
        </dgm:presLayoutVars>
      </dgm:prSet>
      <dgm:spPr/>
      <dgm:t>
        <a:bodyPr/>
        <a:lstStyle/>
        <a:p>
          <a:endParaRPr lang="tr-TR"/>
        </a:p>
      </dgm:t>
    </dgm:pt>
  </dgm:ptLst>
  <dgm:cxnLst>
    <dgm:cxn modelId="{22E94B68-774B-4120-8962-9CB353286239}" type="presOf" srcId="{5D516EFA-3D5B-46D5-96D9-63ED185B47D8}" destId="{86730A12-9A34-4B47-9639-0DF6DD4572C8}" srcOrd="0" destOrd="0" presId="urn:microsoft.com/office/officeart/2005/8/layout/chevron2"/>
    <dgm:cxn modelId="{D76B8D4C-C247-41FC-A8ED-FD2E7FC5157F}" srcId="{1C9111A4-5A37-417F-B897-70B9B9153900}" destId="{D0B5A12B-5830-4DF7-81FF-CDAF0CEC158D}" srcOrd="0" destOrd="0" parTransId="{697470B3-8011-42C2-A5F0-21EA1453A4B2}" sibTransId="{166B0F79-6F7B-4B87-AE1A-C3D4A8DF627A}"/>
    <dgm:cxn modelId="{232B41A1-C922-4727-9456-1EFEC321A573}" type="presOf" srcId="{1C9111A4-5A37-417F-B897-70B9B9153900}" destId="{16489E10-AA57-483A-984B-77E95E15DAC3}" srcOrd="0" destOrd="0" presId="urn:microsoft.com/office/officeart/2005/8/layout/chevron2"/>
    <dgm:cxn modelId="{1CE257A3-DDED-4A74-8CCF-FAA3DFCAD7C4}" srcId="{EED6ECD1-93C9-4B56-8B5B-0D9C5AF5B30F}" destId="{EC55B49F-222A-41D9-9B4E-F823F069343B}" srcOrd="1" destOrd="0" parTransId="{E0DB4769-BF0B-468F-84DB-8A8F60FC36A7}" sibTransId="{6465DDA8-A901-467E-AB3A-C15615AF2FB2}"/>
    <dgm:cxn modelId="{317D5D77-608C-4FAC-BCD1-7B0FCE4DF13E}" type="presOf" srcId="{C4C3B3CB-0F41-41C2-8110-098668BC8C38}" destId="{5D573AD1-A00B-4AA0-931D-B431DB2FB235}" srcOrd="0" destOrd="0" presId="urn:microsoft.com/office/officeart/2005/8/layout/chevron2"/>
    <dgm:cxn modelId="{BEAE7A51-6CFA-48E5-90A1-0920ACCF4E29}" srcId="{5D516EFA-3D5B-46D5-96D9-63ED185B47D8}" destId="{BE112488-D799-4D15-8570-AEC1302F7F06}" srcOrd="0" destOrd="0" parTransId="{9E7AF187-B660-4314-AAA0-75B956BE4473}" sibTransId="{91C5ECC2-AAD4-4A7C-924F-4F243F80A792}"/>
    <dgm:cxn modelId="{F5591B0E-C3EC-43DF-8828-264D6744FD0E}" type="presOf" srcId="{86AACC19-960F-4F01-82A3-F42B5B7E881A}" destId="{D6667567-AF0F-4019-A4A2-E2ADE0F1CAE3}" srcOrd="0" destOrd="0" presId="urn:microsoft.com/office/officeart/2005/8/layout/chevron2"/>
    <dgm:cxn modelId="{99782D21-C28C-49F8-8569-3F0361F5F626}" type="presOf" srcId="{EED6ECD1-93C9-4B56-8B5B-0D9C5AF5B30F}" destId="{D349CB1E-A1F2-4363-8F4D-EE4663E2EFF3}" srcOrd="0" destOrd="0" presId="urn:microsoft.com/office/officeart/2005/8/layout/chevron2"/>
    <dgm:cxn modelId="{48067DCB-EA29-4901-9133-FD61BAFDE4C7}" srcId="{C4C3B3CB-0F41-41C2-8110-098668BC8C38}" destId="{523CCB96-3BA8-4FA1-AC11-045C825454AF}" srcOrd="0" destOrd="0" parTransId="{D92D30BE-A8AD-4209-8E06-555090FE27BB}" sibTransId="{2419EA2A-5D52-4217-9D4B-E78C79157346}"/>
    <dgm:cxn modelId="{A290C756-E9F2-4738-9E54-6F6BA04BBFC8}" srcId="{889A1DF1-72A5-4CFB-BFDD-1485CCD870E4}" destId="{DAD483C1-F642-4389-A392-7A2683D83F11}" srcOrd="0" destOrd="0" parTransId="{97638BD1-DAAA-41A5-9E25-321ECFF935AD}" sibTransId="{10347369-66CE-4C29-87F1-0D76E8888D58}"/>
    <dgm:cxn modelId="{AE482D66-9C05-43A5-B528-2C78468F801F}" srcId="{EED6ECD1-93C9-4B56-8B5B-0D9C5AF5B30F}" destId="{B8A6F38C-6C68-4358-9BF5-B5F192C18411}" srcOrd="2" destOrd="0" parTransId="{9471A53A-8B08-4A29-8CD9-18C7A49EF1CD}" sibTransId="{4EB1AB8B-4E5B-4989-9D36-F376016834F3}"/>
    <dgm:cxn modelId="{01E32F34-36AE-4977-B6D7-E85F5AF8E621}" type="presOf" srcId="{BE112488-D799-4D15-8570-AEC1302F7F06}" destId="{F6070348-09FF-4E87-91D9-68879391EC95}" srcOrd="0" destOrd="0" presId="urn:microsoft.com/office/officeart/2005/8/layout/chevron2"/>
    <dgm:cxn modelId="{854D6073-6B7A-4FFA-9CE8-6D831231CFC5}" type="presOf" srcId="{E49D8DDE-B5FE-4927-B774-006E345E3149}" destId="{6D30B69E-10ED-44D2-8858-236018C3A5B6}" srcOrd="0" destOrd="0" presId="urn:microsoft.com/office/officeart/2005/8/layout/chevron2"/>
    <dgm:cxn modelId="{042D784D-3276-4A4C-8341-577BC6011B50}" srcId="{EED6ECD1-93C9-4B56-8B5B-0D9C5AF5B30F}" destId="{C4C3B3CB-0F41-41C2-8110-098668BC8C38}" srcOrd="3" destOrd="0" parTransId="{FEB17E08-01D5-4F19-99CC-859DB61A3D73}" sibTransId="{DC965175-1CA3-4A87-AF21-A5C595FC1B00}"/>
    <dgm:cxn modelId="{5DE35344-B033-40A3-B59A-DB7F4141C055}" type="presOf" srcId="{3D4651F2-87B7-46BB-8936-071341391751}" destId="{C0B60D77-ABC2-4611-BFE3-1B63639CCF64}" srcOrd="0" destOrd="0" presId="urn:microsoft.com/office/officeart/2005/8/layout/chevron2"/>
    <dgm:cxn modelId="{BCF652C5-F373-4955-8325-7F037A87C968}" type="presOf" srcId="{523CCB96-3BA8-4FA1-AC11-045C825454AF}" destId="{495EAB51-1A22-475D-980E-B4A5219B72FA}" srcOrd="0" destOrd="0" presId="urn:microsoft.com/office/officeart/2005/8/layout/chevron2"/>
    <dgm:cxn modelId="{EBAAB6E1-2895-4514-ADD5-15DA7EEFEAE3}" type="presOf" srcId="{889A1DF1-72A5-4CFB-BFDD-1485CCD870E4}" destId="{BF4AFAF3-EBEB-4B29-88F8-83BF6B9B0C7D}" srcOrd="0" destOrd="0" presId="urn:microsoft.com/office/officeart/2005/8/layout/chevron2"/>
    <dgm:cxn modelId="{6AA542D7-087D-4FC1-AA9F-E897108AE1F5}" srcId="{EED6ECD1-93C9-4B56-8B5B-0D9C5AF5B30F}" destId="{86AACC19-960F-4F01-82A3-F42B5B7E881A}" srcOrd="6" destOrd="0" parTransId="{9BF86A3C-8E3D-4EBB-8DAB-F583BFB255F4}" sibTransId="{5B63C169-4F8F-4FCF-BC64-A122946F83B0}"/>
    <dgm:cxn modelId="{3FA459F8-B925-4E79-945A-FC19D0BF572E}" srcId="{EED6ECD1-93C9-4B56-8B5B-0D9C5AF5B30F}" destId="{889A1DF1-72A5-4CFB-BFDD-1485CCD870E4}" srcOrd="5" destOrd="0" parTransId="{1327AA36-DBA5-49B2-A1F5-0383E3569CD2}" sibTransId="{11562DEE-C60E-4AFC-A010-D96261C81A47}"/>
    <dgm:cxn modelId="{DBE50B1A-79FF-4DE4-9493-FC5ABAACE047}" srcId="{B8A6F38C-6C68-4358-9BF5-B5F192C18411}" destId="{E49D8DDE-B5FE-4927-B774-006E345E3149}" srcOrd="0" destOrd="0" parTransId="{C4A8D1CE-B811-4741-AA9C-B3D0AB9BA469}" sibTransId="{EDDB4619-6D30-4AFB-988C-F9084069B606}"/>
    <dgm:cxn modelId="{0E90AE06-0351-4F49-BA47-A3765E61660B}" type="presOf" srcId="{D0B5A12B-5830-4DF7-81FF-CDAF0CEC158D}" destId="{75F177A0-E8EA-4C0D-A11F-8A5AE0E031F3}" srcOrd="0" destOrd="0" presId="urn:microsoft.com/office/officeart/2005/8/layout/chevron2"/>
    <dgm:cxn modelId="{965F825D-F7F4-4915-9E1C-037A380BD92C}" srcId="{EED6ECD1-93C9-4B56-8B5B-0D9C5AF5B30F}" destId="{5D516EFA-3D5B-46D5-96D9-63ED185B47D8}" srcOrd="4" destOrd="0" parTransId="{3CFC92C8-3E72-4EA1-847C-D49DB80C61EA}" sibTransId="{3AFEA36E-C023-4E5E-88DF-83512BB491A6}"/>
    <dgm:cxn modelId="{281B9CB3-D308-491E-AC97-0789CF6B08F8}" srcId="{86AACC19-960F-4F01-82A3-F42B5B7E881A}" destId="{3D4651F2-87B7-46BB-8936-071341391751}" srcOrd="0" destOrd="0" parTransId="{D1F13EC2-4CB5-43A7-94B8-2534270BE603}" sibTransId="{FDE2438D-0F26-4C51-A356-60565BE81690}"/>
    <dgm:cxn modelId="{4FE9883F-D010-4F0F-BA81-75F38A6EBCAA}" srcId="{EC55B49F-222A-41D9-9B4E-F823F069343B}" destId="{21E9BDC8-EF50-407F-B7F9-7BD05B2AEC7A}" srcOrd="0" destOrd="0" parTransId="{D5CB29BC-6CC8-4B3A-9084-0F2267CDF96C}" sibTransId="{4F947DFC-7F76-4ADC-B584-AF6C03B1B4CE}"/>
    <dgm:cxn modelId="{CBF197F8-20D0-4A8A-A73F-909864948C06}" type="presOf" srcId="{B8A6F38C-6C68-4358-9BF5-B5F192C18411}" destId="{724B7B15-FBC0-40FA-AEA1-E303CFC8F48F}" srcOrd="0" destOrd="0" presId="urn:microsoft.com/office/officeart/2005/8/layout/chevron2"/>
    <dgm:cxn modelId="{1DF486E4-7F0B-47D0-A65D-40A840372C80}" srcId="{EED6ECD1-93C9-4B56-8B5B-0D9C5AF5B30F}" destId="{1C9111A4-5A37-417F-B897-70B9B9153900}" srcOrd="0" destOrd="0" parTransId="{2AD30CA5-A664-4261-9428-F711B3C14A54}" sibTransId="{10145AD5-D594-417E-AC4A-AA653C242AF9}"/>
    <dgm:cxn modelId="{2C855A21-C165-441D-8F07-D3EB6B6F547C}" type="presOf" srcId="{DAD483C1-F642-4389-A392-7A2683D83F11}" destId="{9BAE6A60-1623-4C98-B58D-BEBACA79C6A6}" srcOrd="0" destOrd="0" presId="urn:microsoft.com/office/officeart/2005/8/layout/chevron2"/>
    <dgm:cxn modelId="{967A69BE-BE2A-4C00-BE4E-D178E48AADFF}" type="presOf" srcId="{EC55B49F-222A-41D9-9B4E-F823F069343B}" destId="{1941845B-C0B9-40A8-8E62-A193173E5BBF}" srcOrd="0" destOrd="0" presId="urn:microsoft.com/office/officeart/2005/8/layout/chevron2"/>
    <dgm:cxn modelId="{BC9F2022-DF76-4B84-96B3-DB9EC36850F4}" type="presOf" srcId="{21E9BDC8-EF50-407F-B7F9-7BD05B2AEC7A}" destId="{9D0E41DC-EF31-4C35-8A6B-00C0138D81D3}" srcOrd="0" destOrd="0" presId="urn:microsoft.com/office/officeart/2005/8/layout/chevron2"/>
    <dgm:cxn modelId="{0DE092C3-177A-47E4-9B43-FB3924F3E611}" type="presParOf" srcId="{D349CB1E-A1F2-4363-8F4D-EE4663E2EFF3}" destId="{EE4B17C7-4CC6-4095-82C5-D68C8D359E11}" srcOrd="0" destOrd="0" presId="urn:microsoft.com/office/officeart/2005/8/layout/chevron2"/>
    <dgm:cxn modelId="{2A8A476D-E3B7-48F6-A3D9-9DBA43A6ACCB}" type="presParOf" srcId="{EE4B17C7-4CC6-4095-82C5-D68C8D359E11}" destId="{16489E10-AA57-483A-984B-77E95E15DAC3}" srcOrd="0" destOrd="0" presId="urn:microsoft.com/office/officeart/2005/8/layout/chevron2"/>
    <dgm:cxn modelId="{F7D3F06C-BDC6-4159-A6D5-04EEE74BAAEA}" type="presParOf" srcId="{EE4B17C7-4CC6-4095-82C5-D68C8D359E11}" destId="{75F177A0-E8EA-4C0D-A11F-8A5AE0E031F3}" srcOrd="1" destOrd="0" presId="urn:microsoft.com/office/officeart/2005/8/layout/chevron2"/>
    <dgm:cxn modelId="{097BA97C-1B86-4830-8808-2A57529392E5}" type="presParOf" srcId="{D349CB1E-A1F2-4363-8F4D-EE4663E2EFF3}" destId="{E8425771-2F31-4679-B845-F507C1016A12}" srcOrd="1" destOrd="0" presId="urn:microsoft.com/office/officeart/2005/8/layout/chevron2"/>
    <dgm:cxn modelId="{4AD37813-B8DB-4E55-9A11-AC0219083802}" type="presParOf" srcId="{D349CB1E-A1F2-4363-8F4D-EE4663E2EFF3}" destId="{F0520689-5D33-4A5F-8712-52AC6B6B56F6}" srcOrd="2" destOrd="0" presId="urn:microsoft.com/office/officeart/2005/8/layout/chevron2"/>
    <dgm:cxn modelId="{538BD972-D264-453D-8964-32D1B01B58A4}" type="presParOf" srcId="{F0520689-5D33-4A5F-8712-52AC6B6B56F6}" destId="{1941845B-C0B9-40A8-8E62-A193173E5BBF}" srcOrd="0" destOrd="0" presId="urn:microsoft.com/office/officeart/2005/8/layout/chevron2"/>
    <dgm:cxn modelId="{4B09BA27-8009-45E3-BE62-AB978A6BA255}" type="presParOf" srcId="{F0520689-5D33-4A5F-8712-52AC6B6B56F6}" destId="{9D0E41DC-EF31-4C35-8A6B-00C0138D81D3}" srcOrd="1" destOrd="0" presId="urn:microsoft.com/office/officeart/2005/8/layout/chevron2"/>
    <dgm:cxn modelId="{97251F96-5C66-4FA6-858D-A3F4221E9E72}" type="presParOf" srcId="{D349CB1E-A1F2-4363-8F4D-EE4663E2EFF3}" destId="{D370B767-AFE8-451A-91C6-2AB6282D29AC}" srcOrd="3" destOrd="0" presId="urn:microsoft.com/office/officeart/2005/8/layout/chevron2"/>
    <dgm:cxn modelId="{F4A1EFDD-2ABF-4872-B614-AD265FD7A9F7}" type="presParOf" srcId="{D349CB1E-A1F2-4363-8F4D-EE4663E2EFF3}" destId="{051EAE95-4A8F-48AC-BD1D-B66A3C8FEF00}" srcOrd="4" destOrd="0" presId="urn:microsoft.com/office/officeart/2005/8/layout/chevron2"/>
    <dgm:cxn modelId="{51FF601C-3F25-4F41-8BD3-B41203B7131C}" type="presParOf" srcId="{051EAE95-4A8F-48AC-BD1D-B66A3C8FEF00}" destId="{724B7B15-FBC0-40FA-AEA1-E303CFC8F48F}" srcOrd="0" destOrd="0" presId="urn:microsoft.com/office/officeart/2005/8/layout/chevron2"/>
    <dgm:cxn modelId="{51CC99FE-E527-4E0C-80A1-E4A2F74D3532}" type="presParOf" srcId="{051EAE95-4A8F-48AC-BD1D-B66A3C8FEF00}" destId="{6D30B69E-10ED-44D2-8858-236018C3A5B6}" srcOrd="1" destOrd="0" presId="urn:microsoft.com/office/officeart/2005/8/layout/chevron2"/>
    <dgm:cxn modelId="{08E8A9CD-340A-4B52-B2BB-BD6F53CE75A9}" type="presParOf" srcId="{D349CB1E-A1F2-4363-8F4D-EE4663E2EFF3}" destId="{2B5FD715-F42B-41E3-B774-B2D666364709}" srcOrd="5" destOrd="0" presId="urn:microsoft.com/office/officeart/2005/8/layout/chevron2"/>
    <dgm:cxn modelId="{A44AE676-FE80-4510-BF9E-7622DD17721D}" type="presParOf" srcId="{D349CB1E-A1F2-4363-8F4D-EE4663E2EFF3}" destId="{C1F3A19F-CDDA-4A5F-939A-C8738CB84E51}" srcOrd="6" destOrd="0" presId="urn:microsoft.com/office/officeart/2005/8/layout/chevron2"/>
    <dgm:cxn modelId="{CF9FDBBA-91C7-43D4-BF66-52325977A84F}" type="presParOf" srcId="{C1F3A19F-CDDA-4A5F-939A-C8738CB84E51}" destId="{5D573AD1-A00B-4AA0-931D-B431DB2FB235}" srcOrd="0" destOrd="0" presId="urn:microsoft.com/office/officeart/2005/8/layout/chevron2"/>
    <dgm:cxn modelId="{5244F569-8434-4B18-8A9B-4C38047E8E01}" type="presParOf" srcId="{C1F3A19F-CDDA-4A5F-939A-C8738CB84E51}" destId="{495EAB51-1A22-475D-980E-B4A5219B72FA}" srcOrd="1" destOrd="0" presId="urn:microsoft.com/office/officeart/2005/8/layout/chevron2"/>
    <dgm:cxn modelId="{1CAADCDE-26B5-4FF1-AF8C-FE3964D3881A}" type="presParOf" srcId="{D349CB1E-A1F2-4363-8F4D-EE4663E2EFF3}" destId="{6BFD8092-0ACC-4248-94D7-1F77A81F3EE1}" srcOrd="7" destOrd="0" presId="urn:microsoft.com/office/officeart/2005/8/layout/chevron2"/>
    <dgm:cxn modelId="{2D634B5D-769D-4887-BD42-54BB93330F54}" type="presParOf" srcId="{D349CB1E-A1F2-4363-8F4D-EE4663E2EFF3}" destId="{F2E50BC8-73CB-483E-87B4-6F2C4995583E}" srcOrd="8" destOrd="0" presId="urn:microsoft.com/office/officeart/2005/8/layout/chevron2"/>
    <dgm:cxn modelId="{288C19F4-728F-4DD1-8128-7F55BC48DE5B}" type="presParOf" srcId="{F2E50BC8-73CB-483E-87B4-6F2C4995583E}" destId="{86730A12-9A34-4B47-9639-0DF6DD4572C8}" srcOrd="0" destOrd="0" presId="urn:microsoft.com/office/officeart/2005/8/layout/chevron2"/>
    <dgm:cxn modelId="{E9833299-1D05-42A6-BF92-4470AD479640}" type="presParOf" srcId="{F2E50BC8-73CB-483E-87B4-6F2C4995583E}" destId="{F6070348-09FF-4E87-91D9-68879391EC95}" srcOrd="1" destOrd="0" presId="urn:microsoft.com/office/officeart/2005/8/layout/chevron2"/>
    <dgm:cxn modelId="{DAACAB51-2BA7-460F-8507-332B41D80EC8}" type="presParOf" srcId="{D349CB1E-A1F2-4363-8F4D-EE4663E2EFF3}" destId="{EAE0C6FA-E28D-455E-8098-1A2E1A94C044}" srcOrd="9" destOrd="0" presId="urn:microsoft.com/office/officeart/2005/8/layout/chevron2"/>
    <dgm:cxn modelId="{AA731673-59AF-4AA1-9FFE-C986EB589C42}" type="presParOf" srcId="{D349CB1E-A1F2-4363-8F4D-EE4663E2EFF3}" destId="{9CF7BB49-4FF2-4BA0-8E96-C3ABB0E20C2A}" srcOrd="10" destOrd="0" presId="urn:microsoft.com/office/officeart/2005/8/layout/chevron2"/>
    <dgm:cxn modelId="{D68DD18E-8261-4BDC-9D61-DC2F643FD8A9}" type="presParOf" srcId="{9CF7BB49-4FF2-4BA0-8E96-C3ABB0E20C2A}" destId="{BF4AFAF3-EBEB-4B29-88F8-83BF6B9B0C7D}" srcOrd="0" destOrd="0" presId="urn:microsoft.com/office/officeart/2005/8/layout/chevron2"/>
    <dgm:cxn modelId="{29F2B5FE-B945-4615-A8BF-DF6D18F6E039}" type="presParOf" srcId="{9CF7BB49-4FF2-4BA0-8E96-C3ABB0E20C2A}" destId="{9BAE6A60-1623-4C98-B58D-BEBACA79C6A6}" srcOrd="1" destOrd="0" presId="urn:microsoft.com/office/officeart/2005/8/layout/chevron2"/>
    <dgm:cxn modelId="{C321DA53-CBC6-4AD0-9899-84F5F08E79BF}" type="presParOf" srcId="{D349CB1E-A1F2-4363-8F4D-EE4663E2EFF3}" destId="{44040B05-31BD-449B-A722-9F9751677167}" srcOrd="11" destOrd="0" presId="urn:microsoft.com/office/officeart/2005/8/layout/chevron2"/>
    <dgm:cxn modelId="{6B06D722-9AC3-422D-BC23-C73EFB8E8DC7}" type="presParOf" srcId="{D349CB1E-A1F2-4363-8F4D-EE4663E2EFF3}" destId="{FC4CE061-DADC-4E94-8D99-B8E9D6CFAB5C}" srcOrd="12" destOrd="0" presId="urn:microsoft.com/office/officeart/2005/8/layout/chevron2"/>
    <dgm:cxn modelId="{DDC8B161-BC5B-45A3-8368-C91B5F7BF520}" type="presParOf" srcId="{FC4CE061-DADC-4E94-8D99-B8E9D6CFAB5C}" destId="{D6667567-AF0F-4019-A4A2-E2ADE0F1CAE3}" srcOrd="0" destOrd="0" presId="urn:microsoft.com/office/officeart/2005/8/layout/chevron2"/>
    <dgm:cxn modelId="{CA3F6B4A-8690-40D9-B580-A9B1DCC3D7E8}" type="presParOf" srcId="{FC4CE061-DADC-4E94-8D99-B8E9D6CFAB5C}" destId="{C0B60D77-ABC2-4611-BFE3-1B63639CCF64}"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EED6ECD1-93C9-4B56-8B5B-0D9C5AF5B30F}"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tr-TR"/>
        </a:p>
      </dgm:t>
    </dgm:pt>
    <dgm:pt modelId="{1C9111A4-5A37-417F-B897-70B9B9153900}">
      <dgm:prSet custT="1"/>
      <dgm:spPr>
        <a:solidFill>
          <a:schemeClr val="accent2">
            <a:lumMod val="40000"/>
            <a:lumOff val="60000"/>
          </a:schemeClr>
        </a:solidFill>
      </dgm:spPr>
      <dgm:t>
        <a:bodyPr/>
        <a:lstStyle/>
        <a:p>
          <a:pPr rtl="0"/>
          <a:r>
            <a:rPr lang="tr-TR" sz="2500" b="1" dirty="0" smtClean="0">
              <a:solidFill>
                <a:schemeClr val="tx1"/>
              </a:solidFill>
              <a:latin typeface="Arial" pitchFamily="34" charset="0"/>
              <a:cs typeface="Arial" pitchFamily="34" charset="0"/>
            </a:rPr>
            <a:t>Felsefi Kavram ve Bilgi Edinimi,</a:t>
          </a:r>
          <a:endParaRPr lang="tr-TR" sz="2500" dirty="0">
            <a:solidFill>
              <a:schemeClr val="tx1"/>
            </a:solidFill>
            <a:latin typeface="Arial" pitchFamily="34" charset="0"/>
            <a:cs typeface="Arial" pitchFamily="34" charset="0"/>
          </a:endParaRPr>
        </a:p>
      </dgm:t>
    </dgm:pt>
    <dgm:pt modelId="{2AD30CA5-A664-4261-9428-F711B3C14A54}" type="parTrans" cxnId="{1DF486E4-7F0B-47D0-A65D-40A840372C80}">
      <dgm:prSet/>
      <dgm:spPr/>
      <dgm:t>
        <a:bodyPr/>
        <a:lstStyle/>
        <a:p>
          <a:endParaRPr lang="tr-TR">
            <a:solidFill>
              <a:schemeClr val="tx1"/>
            </a:solidFill>
          </a:endParaRPr>
        </a:p>
      </dgm:t>
    </dgm:pt>
    <dgm:pt modelId="{10145AD5-D594-417E-AC4A-AA653C242AF9}" type="sibTrans" cxnId="{1DF486E4-7F0B-47D0-A65D-40A840372C80}">
      <dgm:prSet/>
      <dgm:spPr/>
      <dgm:t>
        <a:bodyPr/>
        <a:lstStyle/>
        <a:p>
          <a:endParaRPr lang="tr-TR">
            <a:solidFill>
              <a:schemeClr val="tx1"/>
            </a:solidFill>
          </a:endParaRPr>
        </a:p>
      </dgm:t>
    </dgm:pt>
    <dgm:pt modelId="{C4C3B3CB-0F41-41C2-8110-098668BC8C38}">
      <dgm:prSet custT="1"/>
      <dgm:spPr>
        <a:solidFill>
          <a:schemeClr val="accent3">
            <a:lumMod val="20000"/>
            <a:lumOff val="80000"/>
          </a:schemeClr>
        </a:solidFill>
      </dgm:spPr>
      <dgm:t>
        <a:bodyPr/>
        <a:lstStyle/>
        <a:p>
          <a:pPr algn="just" rtl="0"/>
          <a:r>
            <a:rPr lang="tr-TR" sz="2000" dirty="0" smtClean="0">
              <a:solidFill>
                <a:schemeClr val="tx1"/>
              </a:solidFill>
              <a:latin typeface="Arial" pitchFamily="34" charset="0"/>
              <a:cs typeface="Arial" pitchFamily="34" charset="0"/>
            </a:rPr>
            <a:t>	Akıl yürütme biçimlerine ve temellendirmeye ilişkin temel kavram ve yöntemler ile felsefenin farklı tanımlarını, felsefenin temel kavramlarını, felsefenin temel konu ve disiplinlerini (varlık, bilgi, bilim, etik, din, siyaset, estetik), felsefe yaklaşımlarını, felsefenin tarihsel gelişimini, felsefenin ortaya çıkışında ve gelişiminde etkisi olan filozofların ve düşünürlerin görüşlerini, güncel temel felsefi problemlere yönelik becerilerin edinilmesini amaçlanır. Bu kavram ve bilgileri mevcut tanımlar üzerinden aktarmak yerine (didaktik yollardan) öğrencilerin süreç içinde hazırlık, araştırma, sunu ve tartışmalar üzerinden yaparak yaşayarak öğrenmesine ve öğrendiklerini içselleştirmesine özen gösterilir</a:t>
          </a:r>
          <a:r>
            <a:rPr lang="tr-TR" sz="2000" dirty="0" smtClean="0">
              <a:solidFill>
                <a:schemeClr val="tx1"/>
              </a:solidFill>
            </a:rPr>
            <a:t>. ..</a:t>
          </a:r>
          <a:endParaRPr lang="tr-TR" sz="600" b="1" dirty="0">
            <a:solidFill>
              <a:schemeClr val="tx1"/>
            </a:solidFill>
            <a:latin typeface="Arial" pitchFamily="34" charset="0"/>
            <a:cs typeface="Arial" pitchFamily="34" charset="0"/>
          </a:endParaRPr>
        </a:p>
      </dgm:t>
    </dgm:pt>
    <dgm:pt modelId="{FEB17E08-01D5-4F19-99CC-859DB61A3D73}" type="parTrans" cxnId="{042D784D-3276-4A4C-8341-577BC6011B50}">
      <dgm:prSet/>
      <dgm:spPr/>
      <dgm:t>
        <a:bodyPr/>
        <a:lstStyle/>
        <a:p>
          <a:endParaRPr lang="tr-TR">
            <a:solidFill>
              <a:schemeClr val="tx1"/>
            </a:solidFill>
          </a:endParaRPr>
        </a:p>
      </dgm:t>
    </dgm:pt>
    <dgm:pt modelId="{DC965175-1CA3-4A87-AF21-A5C595FC1B00}" type="sibTrans" cxnId="{042D784D-3276-4A4C-8341-577BC6011B50}">
      <dgm:prSet/>
      <dgm:spPr/>
      <dgm:t>
        <a:bodyPr/>
        <a:lstStyle/>
        <a:p>
          <a:endParaRPr lang="tr-TR">
            <a:solidFill>
              <a:schemeClr val="tx1"/>
            </a:solidFill>
          </a:endParaRPr>
        </a:p>
      </dgm:t>
    </dgm:pt>
    <dgm:pt modelId="{C991A629-D52D-4353-9EFD-261904BA76C2}" type="pres">
      <dgm:prSet presAssocID="{EED6ECD1-93C9-4B56-8B5B-0D9C5AF5B30F}" presName="linear" presStyleCnt="0">
        <dgm:presLayoutVars>
          <dgm:dir/>
          <dgm:resizeHandles val="exact"/>
        </dgm:presLayoutVars>
      </dgm:prSet>
      <dgm:spPr/>
      <dgm:t>
        <a:bodyPr/>
        <a:lstStyle/>
        <a:p>
          <a:endParaRPr lang="tr-TR"/>
        </a:p>
      </dgm:t>
    </dgm:pt>
    <dgm:pt modelId="{A7ED1814-A71B-4C44-87FC-D75F24A58099}" type="pres">
      <dgm:prSet presAssocID="{1C9111A4-5A37-417F-B897-70B9B9153900}" presName="comp" presStyleCnt="0"/>
      <dgm:spPr/>
    </dgm:pt>
    <dgm:pt modelId="{DBCB4D2C-B33E-4F8B-8EC8-F3C8E749EF65}" type="pres">
      <dgm:prSet presAssocID="{1C9111A4-5A37-417F-B897-70B9B9153900}" presName="box" presStyleLbl="node1" presStyleIdx="0" presStyleCnt="2" custScaleY="177974"/>
      <dgm:spPr/>
      <dgm:t>
        <a:bodyPr/>
        <a:lstStyle/>
        <a:p>
          <a:endParaRPr lang="tr-TR"/>
        </a:p>
      </dgm:t>
    </dgm:pt>
    <dgm:pt modelId="{0C4EE54A-F00D-461A-BE0E-063496F0DFE3}" type="pres">
      <dgm:prSet presAssocID="{1C9111A4-5A37-417F-B897-70B9B9153900}" presName="img" presStyleLbl="fgImgPlace1" presStyleIdx="0" presStyleCnt="2" custScaleY="176395" custLinFactNeighborX="-885" custLinFactNeighborY="-9065"/>
      <dgm:spPr>
        <a:blipFill rotWithShape="0">
          <a:blip xmlns:r="http://schemas.openxmlformats.org/officeDocument/2006/relationships" r:embed="rId1"/>
          <a:stretch>
            <a:fillRect/>
          </a:stretch>
        </a:blipFill>
      </dgm:spPr>
    </dgm:pt>
    <dgm:pt modelId="{8A4698DC-44B1-46A3-98D2-394FBB3E180C}" type="pres">
      <dgm:prSet presAssocID="{1C9111A4-5A37-417F-B897-70B9B9153900}" presName="text" presStyleLbl="node1" presStyleIdx="0" presStyleCnt="2">
        <dgm:presLayoutVars>
          <dgm:bulletEnabled val="1"/>
        </dgm:presLayoutVars>
      </dgm:prSet>
      <dgm:spPr/>
      <dgm:t>
        <a:bodyPr/>
        <a:lstStyle/>
        <a:p>
          <a:endParaRPr lang="tr-TR"/>
        </a:p>
      </dgm:t>
    </dgm:pt>
    <dgm:pt modelId="{252F9E3F-3430-483B-9924-4915A2AFF220}" type="pres">
      <dgm:prSet presAssocID="{10145AD5-D594-417E-AC4A-AA653C242AF9}" presName="spacer" presStyleCnt="0"/>
      <dgm:spPr/>
    </dgm:pt>
    <dgm:pt modelId="{60D0B717-8B18-4E4F-9056-A0C70BFFACFC}" type="pres">
      <dgm:prSet presAssocID="{C4C3B3CB-0F41-41C2-8110-098668BC8C38}" presName="comp" presStyleCnt="0"/>
      <dgm:spPr/>
    </dgm:pt>
    <dgm:pt modelId="{438F315E-2091-4135-A2AC-76FB020BB5DF}" type="pres">
      <dgm:prSet presAssocID="{C4C3B3CB-0F41-41C2-8110-098668BC8C38}" presName="box" presStyleLbl="node1" presStyleIdx="1" presStyleCnt="2" custScaleY="691533" custLinFactNeighborY="83"/>
      <dgm:spPr/>
      <dgm:t>
        <a:bodyPr/>
        <a:lstStyle/>
        <a:p>
          <a:endParaRPr lang="tr-TR"/>
        </a:p>
      </dgm:t>
    </dgm:pt>
    <dgm:pt modelId="{B2CACDA2-9DBF-4685-A1C5-5CE2AB1C95C2}" type="pres">
      <dgm:prSet presAssocID="{C4C3B3CB-0F41-41C2-8110-098668BC8C38}" presName="img" presStyleLbl="fgImgPlace1" presStyleIdx="1" presStyleCnt="2" custScaleX="103782" custScaleY="591017"/>
      <dgm:spPr>
        <a:blipFill rotWithShape="0">
          <a:blip xmlns:r="http://schemas.openxmlformats.org/officeDocument/2006/relationships" r:embed="rId2"/>
          <a:stretch>
            <a:fillRect/>
          </a:stretch>
        </a:blipFill>
      </dgm:spPr>
    </dgm:pt>
    <dgm:pt modelId="{BA4895BF-FD68-43F4-BC92-932E08DFDA59}" type="pres">
      <dgm:prSet presAssocID="{C4C3B3CB-0F41-41C2-8110-098668BC8C38}" presName="text" presStyleLbl="node1" presStyleIdx="1" presStyleCnt="2">
        <dgm:presLayoutVars>
          <dgm:bulletEnabled val="1"/>
        </dgm:presLayoutVars>
      </dgm:prSet>
      <dgm:spPr/>
      <dgm:t>
        <a:bodyPr/>
        <a:lstStyle/>
        <a:p>
          <a:endParaRPr lang="tr-TR"/>
        </a:p>
      </dgm:t>
    </dgm:pt>
  </dgm:ptLst>
  <dgm:cxnLst>
    <dgm:cxn modelId="{D150F4AE-FD7A-425D-84B8-9932D12A5F3A}" type="presOf" srcId="{EED6ECD1-93C9-4B56-8B5B-0D9C5AF5B30F}" destId="{C991A629-D52D-4353-9EFD-261904BA76C2}" srcOrd="0" destOrd="0" presId="urn:microsoft.com/office/officeart/2005/8/layout/vList4"/>
    <dgm:cxn modelId="{1F7D1D1A-D474-47EA-9E59-9C0BBA5FAB77}" type="presOf" srcId="{C4C3B3CB-0F41-41C2-8110-098668BC8C38}" destId="{438F315E-2091-4135-A2AC-76FB020BB5DF}" srcOrd="0" destOrd="0" presId="urn:microsoft.com/office/officeart/2005/8/layout/vList4"/>
    <dgm:cxn modelId="{042D784D-3276-4A4C-8341-577BC6011B50}" srcId="{EED6ECD1-93C9-4B56-8B5B-0D9C5AF5B30F}" destId="{C4C3B3CB-0F41-41C2-8110-098668BC8C38}" srcOrd="1" destOrd="0" parTransId="{FEB17E08-01D5-4F19-99CC-859DB61A3D73}" sibTransId="{DC965175-1CA3-4A87-AF21-A5C595FC1B00}"/>
    <dgm:cxn modelId="{96292B88-1600-452F-9A6D-A5E1CD520D3B}" type="presOf" srcId="{C4C3B3CB-0F41-41C2-8110-098668BC8C38}" destId="{BA4895BF-FD68-43F4-BC92-932E08DFDA59}" srcOrd="1" destOrd="0" presId="urn:microsoft.com/office/officeart/2005/8/layout/vList4"/>
    <dgm:cxn modelId="{26229D1F-80E1-4D7C-955F-D2313B7F853A}" type="presOf" srcId="{1C9111A4-5A37-417F-B897-70B9B9153900}" destId="{DBCB4D2C-B33E-4F8B-8EC8-F3C8E749EF65}" srcOrd="0" destOrd="0" presId="urn:microsoft.com/office/officeart/2005/8/layout/vList4"/>
    <dgm:cxn modelId="{1DF486E4-7F0B-47D0-A65D-40A840372C80}" srcId="{EED6ECD1-93C9-4B56-8B5B-0D9C5AF5B30F}" destId="{1C9111A4-5A37-417F-B897-70B9B9153900}" srcOrd="0" destOrd="0" parTransId="{2AD30CA5-A664-4261-9428-F711B3C14A54}" sibTransId="{10145AD5-D594-417E-AC4A-AA653C242AF9}"/>
    <dgm:cxn modelId="{FDFB9D90-263D-46B1-AE50-2BDF84D959DE}" type="presOf" srcId="{1C9111A4-5A37-417F-B897-70B9B9153900}" destId="{8A4698DC-44B1-46A3-98D2-394FBB3E180C}" srcOrd="1" destOrd="0" presId="urn:microsoft.com/office/officeart/2005/8/layout/vList4"/>
    <dgm:cxn modelId="{2FF0D85F-94EE-4631-ABDD-8CD9412D261B}" type="presParOf" srcId="{C991A629-D52D-4353-9EFD-261904BA76C2}" destId="{A7ED1814-A71B-4C44-87FC-D75F24A58099}" srcOrd="0" destOrd="0" presId="urn:microsoft.com/office/officeart/2005/8/layout/vList4"/>
    <dgm:cxn modelId="{FB653AE0-68F0-4E00-856A-85FCE276B391}" type="presParOf" srcId="{A7ED1814-A71B-4C44-87FC-D75F24A58099}" destId="{DBCB4D2C-B33E-4F8B-8EC8-F3C8E749EF65}" srcOrd="0" destOrd="0" presId="urn:microsoft.com/office/officeart/2005/8/layout/vList4"/>
    <dgm:cxn modelId="{C5422816-40FF-43ED-B37A-80596A1CEA0F}" type="presParOf" srcId="{A7ED1814-A71B-4C44-87FC-D75F24A58099}" destId="{0C4EE54A-F00D-461A-BE0E-063496F0DFE3}" srcOrd="1" destOrd="0" presId="urn:microsoft.com/office/officeart/2005/8/layout/vList4"/>
    <dgm:cxn modelId="{32444C2B-0F47-4210-AD90-BF30EC8D444A}" type="presParOf" srcId="{A7ED1814-A71B-4C44-87FC-D75F24A58099}" destId="{8A4698DC-44B1-46A3-98D2-394FBB3E180C}" srcOrd="2" destOrd="0" presId="urn:microsoft.com/office/officeart/2005/8/layout/vList4"/>
    <dgm:cxn modelId="{21726AEF-D1BA-49C6-A8DB-B9843E664E49}" type="presParOf" srcId="{C991A629-D52D-4353-9EFD-261904BA76C2}" destId="{252F9E3F-3430-483B-9924-4915A2AFF220}" srcOrd="1" destOrd="0" presId="urn:microsoft.com/office/officeart/2005/8/layout/vList4"/>
    <dgm:cxn modelId="{14EF66B1-533B-4AEB-B5A7-0A4AC30D2AF8}" type="presParOf" srcId="{C991A629-D52D-4353-9EFD-261904BA76C2}" destId="{60D0B717-8B18-4E4F-9056-A0C70BFFACFC}" srcOrd="2" destOrd="0" presId="urn:microsoft.com/office/officeart/2005/8/layout/vList4"/>
    <dgm:cxn modelId="{2CE81943-EBD7-438D-9105-0996EED37456}" type="presParOf" srcId="{60D0B717-8B18-4E4F-9056-A0C70BFFACFC}" destId="{438F315E-2091-4135-A2AC-76FB020BB5DF}" srcOrd="0" destOrd="0" presId="urn:microsoft.com/office/officeart/2005/8/layout/vList4"/>
    <dgm:cxn modelId="{F1421C92-A5C1-49E6-B0C0-F2343B7567C5}" type="presParOf" srcId="{60D0B717-8B18-4E4F-9056-A0C70BFFACFC}" destId="{B2CACDA2-9DBF-4685-A1C5-5CE2AB1C95C2}" srcOrd="1" destOrd="0" presId="urn:microsoft.com/office/officeart/2005/8/layout/vList4"/>
    <dgm:cxn modelId="{43B444CF-4D67-402C-99EB-A7C133385602}" type="presParOf" srcId="{60D0B717-8B18-4E4F-9056-A0C70BFFACFC}" destId="{BA4895BF-FD68-43F4-BC92-932E08DFDA59}" srcOrd="2" destOrd="0" presId="urn:microsoft.com/office/officeart/2005/8/layout/vList4"/>
  </dgm:cxnLst>
  <dgm:bg/>
  <dgm:whole/>
</dgm:dataModel>
</file>

<file path=ppt/diagrams/data9.xml><?xml version="1.0" encoding="utf-8"?>
<dgm:dataModel xmlns:dgm="http://schemas.openxmlformats.org/drawingml/2006/diagram" xmlns:a="http://schemas.openxmlformats.org/drawingml/2006/main">
  <dgm:ptLst>
    <dgm:pt modelId="{EED6ECD1-93C9-4B56-8B5B-0D9C5AF5B30F}"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tr-TR"/>
        </a:p>
      </dgm:t>
    </dgm:pt>
    <dgm:pt modelId="{1C9111A4-5A37-417F-B897-70B9B9153900}">
      <dgm:prSet custT="1"/>
      <dgm:spPr>
        <a:solidFill>
          <a:schemeClr val="accent2">
            <a:lumMod val="40000"/>
            <a:lumOff val="60000"/>
          </a:schemeClr>
        </a:solidFill>
      </dgm:spPr>
      <dgm:t>
        <a:bodyPr/>
        <a:lstStyle/>
        <a:p>
          <a:pPr rtl="0"/>
          <a:r>
            <a:rPr lang="tr-TR" sz="2500" b="1" dirty="0" smtClean="0">
              <a:solidFill>
                <a:schemeClr val="tx1"/>
              </a:solidFill>
              <a:latin typeface="Arial" pitchFamily="34" charset="0"/>
              <a:cs typeface="Arial" pitchFamily="34" charset="0"/>
            </a:rPr>
            <a:t>Akıl Yürütme, </a:t>
          </a:r>
          <a:r>
            <a:rPr lang="tr-TR" sz="2500" b="1" dirty="0" err="1" smtClean="0">
              <a:solidFill>
                <a:schemeClr val="tx1"/>
              </a:solidFill>
              <a:latin typeface="Arial" pitchFamily="34" charset="0"/>
              <a:cs typeface="Arial" pitchFamily="34" charset="0"/>
            </a:rPr>
            <a:t>Argümantasyon</a:t>
          </a:r>
          <a:r>
            <a:rPr lang="tr-TR" sz="2500" b="1" dirty="0" smtClean="0">
              <a:solidFill>
                <a:schemeClr val="tx1"/>
              </a:solidFill>
              <a:latin typeface="Arial" pitchFamily="34" charset="0"/>
              <a:cs typeface="Arial" pitchFamily="34" charset="0"/>
            </a:rPr>
            <a:t>, </a:t>
          </a:r>
          <a:r>
            <a:rPr lang="tr-TR" sz="2500" b="1" dirty="0" err="1" smtClean="0">
              <a:solidFill>
                <a:schemeClr val="tx1"/>
              </a:solidFill>
              <a:latin typeface="Arial" pitchFamily="34" charset="0"/>
              <a:cs typeface="Arial" pitchFamily="34" charset="0"/>
            </a:rPr>
            <a:t>Eleştierel</a:t>
          </a:r>
          <a:r>
            <a:rPr lang="tr-TR" sz="2500" b="1" dirty="0" smtClean="0">
              <a:solidFill>
                <a:schemeClr val="tx1"/>
              </a:solidFill>
              <a:latin typeface="Arial" pitchFamily="34" charset="0"/>
              <a:cs typeface="Arial" pitchFamily="34" charset="0"/>
            </a:rPr>
            <a:t> Düşünme, Analitik Düşünme,</a:t>
          </a:r>
          <a:endParaRPr lang="tr-TR" sz="2500" dirty="0">
            <a:solidFill>
              <a:schemeClr val="tx1"/>
            </a:solidFill>
            <a:latin typeface="Arial" pitchFamily="34" charset="0"/>
            <a:cs typeface="Arial" pitchFamily="34" charset="0"/>
          </a:endParaRPr>
        </a:p>
      </dgm:t>
    </dgm:pt>
    <dgm:pt modelId="{2AD30CA5-A664-4261-9428-F711B3C14A54}" type="parTrans" cxnId="{1DF486E4-7F0B-47D0-A65D-40A840372C80}">
      <dgm:prSet/>
      <dgm:spPr/>
      <dgm:t>
        <a:bodyPr/>
        <a:lstStyle/>
        <a:p>
          <a:endParaRPr lang="tr-TR">
            <a:solidFill>
              <a:schemeClr val="tx1"/>
            </a:solidFill>
          </a:endParaRPr>
        </a:p>
      </dgm:t>
    </dgm:pt>
    <dgm:pt modelId="{10145AD5-D594-417E-AC4A-AA653C242AF9}" type="sibTrans" cxnId="{1DF486E4-7F0B-47D0-A65D-40A840372C80}">
      <dgm:prSet/>
      <dgm:spPr/>
      <dgm:t>
        <a:bodyPr/>
        <a:lstStyle/>
        <a:p>
          <a:endParaRPr lang="tr-TR">
            <a:solidFill>
              <a:schemeClr val="tx1"/>
            </a:solidFill>
          </a:endParaRPr>
        </a:p>
      </dgm:t>
    </dgm:pt>
    <dgm:pt modelId="{C4C3B3CB-0F41-41C2-8110-098668BC8C38}">
      <dgm:prSet custT="1"/>
      <dgm:spPr>
        <a:solidFill>
          <a:schemeClr val="accent3">
            <a:lumMod val="40000"/>
            <a:lumOff val="60000"/>
          </a:schemeClr>
        </a:solidFill>
      </dgm:spPr>
      <dgm:t>
        <a:bodyPr/>
        <a:lstStyle/>
        <a:p>
          <a:pPr algn="just" rtl="0"/>
          <a:r>
            <a:rPr lang="tr-TR" sz="2000" dirty="0" smtClean="0">
              <a:solidFill>
                <a:schemeClr val="tx1"/>
              </a:solidFill>
              <a:latin typeface="Arial" pitchFamily="34" charset="0"/>
              <a:cs typeface="Arial" pitchFamily="34" charset="0"/>
            </a:rPr>
            <a:t>	Bu beceriler sorgulayıcı bir yaklaşımla konulara bakmayı, yorumlamayı ve konularda geçen görüşleri irdelemeyi kapsamaktadır. Öğrenciler kavramları analiz eder, yeniden oluşturur, akıl yürütme biçimlerini ve gerekçelendirmeleri sınarlar, destekleyici ve karşı savları eleştirir ve kendi argümanlarını geliştirirler. Öğrencilerin felsefi metinler ve görüşler aracılığıyla sebep-sonuç ilişkilerini bulma, ayrıntılarda benzerlik ve farklılıkları belirleme, tutarlılığını ve çelişmezliğini belirleme, anlamlandırma, çözümleme, değerlendirme, çıkarımda bulunmalarına yönelik çalışmalara yer verilmesi bu becerilerin geliştirilmesine katkı sağlayacaktır.</a:t>
          </a:r>
          <a:endParaRPr lang="tr-TR" sz="600" b="1" dirty="0">
            <a:solidFill>
              <a:schemeClr val="tx1"/>
            </a:solidFill>
            <a:latin typeface="Arial" pitchFamily="34" charset="0"/>
            <a:cs typeface="Arial" pitchFamily="34" charset="0"/>
          </a:endParaRPr>
        </a:p>
      </dgm:t>
    </dgm:pt>
    <dgm:pt modelId="{FEB17E08-01D5-4F19-99CC-859DB61A3D73}" type="parTrans" cxnId="{042D784D-3276-4A4C-8341-577BC6011B50}">
      <dgm:prSet/>
      <dgm:spPr/>
      <dgm:t>
        <a:bodyPr/>
        <a:lstStyle/>
        <a:p>
          <a:endParaRPr lang="tr-TR">
            <a:solidFill>
              <a:schemeClr val="tx1"/>
            </a:solidFill>
          </a:endParaRPr>
        </a:p>
      </dgm:t>
    </dgm:pt>
    <dgm:pt modelId="{DC965175-1CA3-4A87-AF21-A5C595FC1B00}" type="sibTrans" cxnId="{042D784D-3276-4A4C-8341-577BC6011B50}">
      <dgm:prSet/>
      <dgm:spPr/>
      <dgm:t>
        <a:bodyPr/>
        <a:lstStyle/>
        <a:p>
          <a:endParaRPr lang="tr-TR">
            <a:solidFill>
              <a:schemeClr val="tx1"/>
            </a:solidFill>
          </a:endParaRPr>
        </a:p>
      </dgm:t>
    </dgm:pt>
    <dgm:pt modelId="{C991A629-D52D-4353-9EFD-261904BA76C2}" type="pres">
      <dgm:prSet presAssocID="{EED6ECD1-93C9-4B56-8B5B-0D9C5AF5B30F}" presName="linear" presStyleCnt="0">
        <dgm:presLayoutVars>
          <dgm:dir/>
          <dgm:resizeHandles val="exact"/>
        </dgm:presLayoutVars>
      </dgm:prSet>
      <dgm:spPr/>
      <dgm:t>
        <a:bodyPr/>
        <a:lstStyle/>
        <a:p>
          <a:endParaRPr lang="tr-TR"/>
        </a:p>
      </dgm:t>
    </dgm:pt>
    <dgm:pt modelId="{A7ED1814-A71B-4C44-87FC-D75F24A58099}" type="pres">
      <dgm:prSet presAssocID="{1C9111A4-5A37-417F-B897-70B9B9153900}" presName="comp" presStyleCnt="0"/>
      <dgm:spPr/>
    </dgm:pt>
    <dgm:pt modelId="{DBCB4D2C-B33E-4F8B-8EC8-F3C8E749EF65}" type="pres">
      <dgm:prSet presAssocID="{1C9111A4-5A37-417F-B897-70B9B9153900}" presName="box" presStyleLbl="node1" presStyleIdx="0" presStyleCnt="2" custScaleY="177974"/>
      <dgm:spPr/>
      <dgm:t>
        <a:bodyPr/>
        <a:lstStyle/>
        <a:p>
          <a:endParaRPr lang="tr-TR"/>
        </a:p>
      </dgm:t>
    </dgm:pt>
    <dgm:pt modelId="{0C4EE54A-F00D-461A-BE0E-063496F0DFE3}" type="pres">
      <dgm:prSet presAssocID="{1C9111A4-5A37-417F-B897-70B9B9153900}" presName="img" presStyleLbl="fgImgPlace1" presStyleIdx="0" presStyleCnt="2" custScaleY="182438"/>
      <dgm:spPr>
        <a:blipFill rotWithShape="0">
          <a:blip xmlns:r="http://schemas.openxmlformats.org/officeDocument/2006/relationships" r:embed="rId1"/>
          <a:stretch>
            <a:fillRect/>
          </a:stretch>
        </a:blipFill>
      </dgm:spPr>
    </dgm:pt>
    <dgm:pt modelId="{8A4698DC-44B1-46A3-98D2-394FBB3E180C}" type="pres">
      <dgm:prSet presAssocID="{1C9111A4-5A37-417F-B897-70B9B9153900}" presName="text" presStyleLbl="node1" presStyleIdx="0" presStyleCnt="2">
        <dgm:presLayoutVars>
          <dgm:bulletEnabled val="1"/>
        </dgm:presLayoutVars>
      </dgm:prSet>
      <dgm:spPr/>
      <dgm:t>
        <a:bodyPr/>
        <a:lstStyle/>
        <a:p>
          <a:endParaRPr lang="tr-TR"/>
        </a:p>
      </dgm:t>
    </dgm:pt>
    <dgm:pt modelId="{252F9E3F-3430-483B-9924-4915A2AFF220}" type="pres">
      <dgm:prSet presAssocID="{10145AD5-D594-417E-AC4A-AA653C242AF9}" presName="spacer" presStyleCnt="0"/>
      <dgm:spPr/>
    </dgm:pt>
    <dgm:pt modelId="{60D0B717-8B18-4E4F-9056-A0C70BFFACFC}" type="pres">
      <dgm:prSet presAssocID="{C4C3B3CB-0F41-41C2-8110-098668BC8C38}" presName="comp" presStyleCnt="0"/>
      <dgm:spPr/>
    </dgm:pt>
    <dgm:pt modelId="{438F315E-2091-4135-A2AC-76FB020BB5DF}" type="pres">
      <dgm:prSet presAssocID="{C4C3B3CB-0F41-41C2-8110-098668BC8C38}" presName="box" presStyleLbl="node1" presStyleIdx="1" presStyleCnt="2" custScaleY="691533" custLinFactNeighborY="83"/>
      <dgm:spPr/>
      <dgm:t>
        <a:bodyPr/>
        <a:lstStyle/>
        <a:p>
          <a:endParaRPr lang="tr-TR"/>
        </a:p>
      </dgm:t>
    </dgm:pt>
    <dgm:pt modelId="{B2CACDA2-9DBF-4685-A1C5-5CE2AB1C95C2}" type="pres">
      <dgm:prSet presAssocID="{C4C3B3CB-0F41-41C2-8110-098668BC8C38}" presName="img" presStyleLbl="fgImgPlace1" presStyleIdx="1" presStyleCnt="2" custScaleX="87368" custScaleY="617657"/>
      <dgm:spPr>
        <a:blipFill rotWithShape="0">
          <a:blip xmlns:r="http://schemas.openxmlformats.org/officeDocument/2006/relationships" r:embed="rId2"/>
          <a:stretch>
            <a:fillRect/>
          </a:stretch>
        </a:blipFill>
      </dgm:spPr>
    </dgm:pt>
    <dgm:pt modelId="{BA4895BF-FD68-43F4-BC92-932E08DFDA59}" type="pres">
      <dgm:prSet presAssocID="{C4C3B3CB-0F41-41C2-8110-098668BC8C38}" presName="text" presStyleLbl="node1" presStyleIdx="1" presStyleCnt="2">
        <dgm:presLayoutVars>
          <dgm:bulletEnabled val="1"/>
        </dgm:presLayoutVars>
      </dgm:prSet>
      <dgm:spPr/>
      <dgm:t>
        <a:bodyPr/>
        <a:lstStyle/>
        <a:p>
          <a:endParaRPr lang="tr-TR"/>
        </a:p>
      </dgm:t>
    </dgm:pt>
  </dgm:ptLst>
  <dgm:cxnLst>
    <dgm:cxn modelId="{7A0DE3BA-547E-440E-A405-F99E66BA10B8}" type="presOf" srcId="{1C9111A4-5A37-417F-B897-70B9B9153900}" destId="{8A4698DC-44B1-46A3-98D2-394FBB3E180C}" srcOrd="1" destOrd="0" presId="urn:microsoft.com/office/officeart/2005/8/layout/vList4"/>
    <dgm:cxn modelId="{6541154F-7028-4B4A-8211-7D326D19E859}" type="presOf" srcId="{EED6ECD1-93C9-4B56-8B5B-0D9C5AF5B30F}" destId="{C991A629-D52D-4353-9EFD-261904BA76C2}" srcOrd="0" destOrd="0" presId="urn:microsoft.com/office/officeart/2005/8/layout/vList4"/>
    <dgm:cxn modelId="{76B1B249-BCDC-40D2-B9D7-68956F91FBD4}" type="presOf" srcId="{C4C3B3CB-0F41-41C2-8110-098668BC8C38}" destId="{BA4895BF-FD68-43F4-BC92-932E08DFDA59}" srcOrd="1" destOrd="0" presId="urn:microsoft.com/office/officeart/2005/8/layout/vList4"/>
    <dgm:cxn modelId="{042D784D-3276-4A4C-8341-577BC6011B50}" srcId="{EED6ECD1-93C9-4B56-8B5B-0D9C5AF5B30F}" destId="{C4C3B3CB-0F41-41C2-8110-098668BC8C38}" srcOrd="1" destOrd="0" parTransId="{FEB17E08-01D5-4F19-99CC-859DB61A3D73}" sibTransId="{DC965175-1CA3-4A87-AF21-A5C595FC1B00}"/>
    <dgm:cxn modelId="{568372AA-EBBC-4F1B-AD35-617B7A15672D}" type="presOf" srcId="{C4C3B3CB-0F41-41C2-8110-098668BC8C38}" destId="{438F315E-2091-4135-A2AC-76FB020BB5DF}" srcOrd="0" destOrd="0" presId="urn:microsoft.com/office/officeart/2005/8/layout/vList4"/>
    <dgm:cxn modelId="{E4084247-80E3-4488-87FE-59C06BD66E33}" type="presOf" srcId="{1C9111A4-5A37-417F-B897-70B9B9153900}" destId="{DBCB4D2C-B33E-4F8B-8EC8-F3C8E749EF65}" srcOrd="0" destOrd="0" presId="urn:microsoft.com/office/officeart/2005/8/layout/vList4"/>
    <dgm:cxn modelId="{1DF486E4-7F0B-47D0-A65D-40A840372C80}" srcId="{EED6ECD1-93C9-4B56-8B5B-0D9C5AF5B30F}" destId="{1C9111A4-5A37-417F-B897-70B9B9153900}" srcOrd="0" destOrd="0" parTransId="{2AD30CA5-A664-4261-9428-F711B3C14A54}" sibTransId="{10145AD5-D594-417E-AC4A-AA653C242AF9}"/>
    <dgm:cxn modelId="{B4482DE7-48D9-4884-930B-ED4C67A006E6}" type="presParOf" srcId="{C991A629-D52D-4353-9EFD-261904BA76C2}" destId="{A7ED1814-A71B-4C44-87FC-D75F24A58099}" srcOrd="0" destOrd="0" presId="urn:microsoft.com/office/officeart/2005/8/layout/vList4"/>
    <dgm:cxn modelId="{7D8235D9-526E-4493-88FD-20C18CF66E5F}" type="presParOf" srcId="{A7ED1814-A71B-4C44-87FC-D75F24A58099}" destId="{DBCB4D2C-B33E-4F8B-8EC8-F3C8E749EF65}" srcOrd="0" destOrd="0" presId="urn:microsoft.com/office/officeart/2005/8/layout/vList4"/>
    <dgm:cxn modelId="{B72B7224-AA2A-43BA-8CF1-C7F11BAF8ED9}" type="presParOf" srcId="{A7ED1814-A71B-4C44-87FC-D75F24A58099}" destId="{0C4EE54A-F00D-461A-BE0E-063496F0DFE3}" srcOrd="1" destOrd="0" presId="urn:microsoft.com/office/officeart/2005/8/layout/vList4"/>
    <dgm:cxn modelId="{3DDCC69B-2203-4989-B129-E7A4BD0B30CF}" type="presParOf" srcId="{A7ED1814-A71B-4C44-87FC-D75F24A58099}" destId="{8A4698DC-44B1-46A3-98D2-394FBB3E180C}" srcOrd="2" destOrd="0" presId="urn:microsoft.com/office/officeart/2005/8/layout/vList4"/>
    <dgm:cxn modelId="{CE43917E-F612-472C-9104-5995EFE4AF28}" type="presParOf" srcId="{C991A629-D52D-4353-9EFD-261904BA76C2}" destId="{252F9E3F-3430-483B-9924-4915A2AFF220}" srcOrd="1" destOrd="0" presId="urn:microsoft.com/office/officeart/2005/8/layout/vList4"/>
    <dgm:cxn modelId="{43CF3732-AAEF-4D65-A17C-F4F4C4B9ADBD}" type="presParOf" srcId="{C991A629-D52D-4353-9EFD-261904BA76C2}" destId="{60D0B717-8B18-4E4F-9056-A0C70BFFACFC}" srcOrd="2" destOrd="0" presId="urn:microsoft.com/office/officeart/2005/8/layout/vList4"/>
    <dgm:cxn modelId="{663CC880-E643-4E5D-BD26-D9FC5362EF9F}" type="presParOf" srcId="{60D0B717-8B18-4E4F-9056-A0C70BFFACFC}" destId="{438F315E-2091-4135-A2AC-76FB020BB5DF}" srcOrd="0" destOrd="0" presId="urn:microsoft.com/office/officeart/2005/8/layout/vList4"/>
    <dgm:cxn modelId="{FD49C85A-8CBA-4396-99E0-3B7092336C33}" type="presParOf" srcId="{60D0B717-8B18-4E4F-9056-A0C70BFFACFC}" destId="{B2CACDA2-9DBF-4685-A1C5-5CE2AB1C95C2}" srcOrd="1" destOrd="0" presId="urn:microsoft.com/office/officeart/2005/8/layout/vList4"/>
    <dgm:cxn modelId="{BA90CC4D-8DA6-41CF-A93A-43EF6271D72E}" type="presParOf" srcId="{60D0B717-8B18-4E4F-9056-A0C70BFFACFC}" destId="{BA4895BF-FD68-43F4-BC92-932E08DFDA59}" srcOrd="2" destOrd="0" presId="urn:microsoft.com/office/officeart/2005/8/layout/vList4"/>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C75D35-4C27-4EF9-8E24-6F1AE31A66E2}">
      <dsp:nvSpPr>
        <dsp:cNvPr id="0" name=""/>
        <dsp:cNvSpPr/>
      </dsp:nvSpPr>
      <dsp:spPr>
        <a:xfrm>
          <a:off x="0" y="1154"/>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Programın Genel Amaçları</a:t>
          </a:r>
          <a:endParaRPr lang="tr-TR" sz="2000" kern="1200" dirty="0">
            <a:latin typeface="Arial" pitchFamily="34" charset="0"/>
            <a:cs typeface="Arial" pitchFamily="34" charset="0"/>
          </a:endParaRPr>
        </a:p>
      </dsp:txBody>
      <dsp:txXfrm>
        <a:off x="0" y="1154"/>
        <a:ext cx="8210841" cy="429152"/>
      </dsp:txXfrm>
    </dsp:sp>
    <dsp:sp modelId="{DA1AC6BD-D8C2-47FC-805B-0AD82ADDFEFC}">
      <dsp:nvSpPr>
        <dsp:cNvPr id="0" name=""/>
        <dsp:cNvSpPr/>
      </dsp:nvSpPr>
      <dsp:spPr>
        <a:xfrm>
          <a:off x="0" y="443511"/>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Öğrenme-Öğretme Yaklaşımı 	</a:t>
          </a:r>
          <a:endParaRPr lang="tr-TR" sz="2000" kern="1200" dirty="0">
            <a:latin typeface="Arial" pitchFamily="34" charset="0"/>
            <a:cs typeface="Arial" pitchFamily="34" charset="0"/>
          </a:endParaRPr>
        </a:p>
      </dsp:txBody>
      <dsp:txXfrm>
        <a:off x="0" y="443511"/>
        <a:ext cx="8210841" cy="429152"/>
      </dsp:txXfrm>
    </dsp:sp>
    <dsp:sp modelId="{FAF0AA34-D925-4C9D-AA7C-804CADD597CA}">
      <dsp:nvSpPr>
        <dsp:cNvPr id="0" name=""/>
        <dsp:cNvSpPr/>
      </dsp:nvSpPr>
      <dsp:spPr>
        <a:xfrm>
          <a:off x="0" y="885868"/>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Yeterlilik ve Beceriler 	</a:t>
          </a:r>
          <a:endParaRPr lang="tr-TR" sz="2000" kern="1200" dirty="0">
            <a:latin typeface="Arial" pitchFamily="34" charset="0"/>
            <a:cs typeface="Arial" pitchFamily="34" charset="0"/>
          </a:endParaRPr>
        </a:p>
      </dsp:txBody>
      <dsp:txXfrm>
        <a:off x="0" y="885868"/>
        <a:ext cx="8210841" cy="429152"/>
      </dsp:txXfrm>
    </dsp:sp>
    <dsp:sp modelId="{43D4C5A8-F2E7-4404-80D9-493E30D3CEA7}">
      <dsp:nvSpPr>
        <dsp:cNvPr id="0" name=""/>
        <dsp:cNvSpPr/>
      </dsp:nvSpPr>
      <dsp:spPr>
        <a:xfrm>
          <a:off x="0" y="1328225"/>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Değerler 	</a:t>
          </a:r>
          <a:endParaRPr lang="tr-TR" sz="2000" kern="1200" dirty="0">
            <a:latin typeface="Arial" pitchFamily="34" charset="0"/>
            <a:cs typeface="Arial" pitchFamily="34" charset="0"/>
          </a:endParaRPr>
        </a:p>
      </dsp:txBody>
      <dsp:txXfrm>
        <a:off x="0" y="1328225"/>
        <a:ext cx="8210841" cy="429152"/>
      </dsp:txXfrm>
    </dsp:sp>
    <dsp:sp modelId="{9B08E656-4C90-408D-95B7-AA6FFBFE6492}">
      <dsp:nvSpPr>
        <dsp:cNvPr id="0" name=""/>
        <dsp:cNvSpPr/>
      </dsp:nvSpPr>
      <dsp:spPr>
        <a:xfrm>
          <a:off x="0" y="1770582"/>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Ölçme ve Değerlendirme Yaklaşımı 	</a:t>
          </a:r>
          <a:endParaRPr lang="tr-TR" sz="2000" kern="1200" dirty="0">
            <a:latin typeface="Arial" pitchFamily="34" charset="0"/>
            <a:cs typeface="Arial" pitchFamily="34" charset="0"/>
          </a:endParaRPr>
        </a:p>
      </dsp:txBody>
      <dsp:txXfrm>
        <a:off x="0" y="1770582"/>
        <a:ext cx="8210841" cy="429152"/>
      </dsp:txXfrm>
    </dsp:sp>
    <dsp:sp modelId="{509E7A27-AA1C-489A-AF56-48D1BE44B661}">
      <dsp:nvSpPr>
        <dsp:cNvPr id="0" name=""/>
        <dsp:cNvSpPr/>
      </dsp:nvSpPr>
      <dsp:spPr>
        <a:xfrm>
          <a:off x="0" y="2212939"/>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Uygulamada Dikkat Edilecek Hususlar </a:t>
          </a:r>
          <a:endParaRPr lang="tr-TR" sz="2000" kern="1200" dirty="0">
            <a:latin typeface="Arial" pitchFamily="34" charset="0"/>
            <a:cs typeface="Arial" pitchFamily="34" charset="0"/>
          </a:endParaRPr>
        </a:p>
      </dsp:txBody>
      <dsp:txXfrm>
        <a:off x="0" y="2212939"/>
        <a:ext cx="8210841" cy="429152"/>
      </dsp:txXfrm>
    </dsp:sp>
    <dsp:sp modelId="{12F5F451-11A6-47B6-AF00-B25FCAC17045}">
      <dsp:nvSpPr>
        <dsp:cNvPr id="0" name=""/>
        <dsp:cNvSpPr/>
      </dsp:nvSpPr>
      <dsp:spPr>
        <a:xfrm>
          <a:off x="0" y="2655296"/>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Ünite, Kazanım Sayı ve Süre Tablosu 	</a:t>
          </a:r>
          <a:endParaRPr lang="tr-TR" sz="2000" kern="1200" dirty="0">
            <a:latin typeface="Arial" pitchFamily="34" charset="0"/>
            <a:cs typeface="Arial" pitchFamily="34" charset="0"/>
          </a:endParaRPr>
        </a:p>
      </dsp:txBody>
      <dsp:txXfrm>
        <a:off x="0" y="2655296"/>
        <a:ext cx="8210841" cy="429152"/>
      </dsp:txXfrm>
    </dsp:sp>
    <dsp:sp modelId="{DB5AF612-75D5-4452-A730-59F8EDA06C09}">
      <dsp:nvSpPr>
        <dsp:cNvPr id="0" name=""/>
        <dsp:cNvSpPr/>
      </dsp:nvSpPr>
      <dsp:spPr>
        <a:xfrm>
          <a:off x="0" y="3097653"/>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Programın Yapısı</a:t>
          </a:r>
          <a:endParaRPr lang="tr-TR" sz="2000" kern="1200" dirty="0">
            <a:latin typeface="Arial" pitchFamily="34" charset="0"/>
            <a:cs typeface="Arial" pitchFamily="34" charset="0"/>
          </a:endParaRPr>
        </a:p>
      </dsp:txBody>
      <dsp:txXfrm>
        <a:off x="0" y="3097653"/>
        <a:ext cx="8210841" cy="429152"/>
      </dsp:txXfrm>
    </dsp:sp>
    <dsp:sp modelId="{8FE0EE7C-5829-4AE7-8703-423E7E0DAA16}">
      <dsp:nvSpPr>
        <dsp:cNvPr id="0" name=""/>
        <dsp:cNvSpPr/>
      </dsp:nvSpPr>
      <dsp:spPr>
        <a:xfrm>
          <a:off x="0" y="3540010"/>
          <a:ext cx="8210841" cy="4291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Arial" pitchFamily="34" charset="0"/>
              <a:cs typeface="Arial" pitchFamily="34" charset="0"/>
            </a:rPr>
            <a:t>Programın İçeriği ile İlgili Açıklamalar 	</a:t>
          </a:r>
          <a:endParaRPr lang="tr-TR" sz="2000" kern="1200" dirty="0">
            <a:latin typeface="Arial" pitchFamily="34" charset="0"/>
            <a:cs typeface="Arial" pitchFamily="34" charset="0"/>
          </a:endParaRPr>
        </a:p>
      </dsp:txBody>
      <dsp:txXfrm>
        <a:off x="0" y="3540010"/>
        <a:ext cx="8210841" cy="4291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84D685-6FDB-44B3-8130-D00EB77B6AB8}">
      <dsp:nvSpPr>
        <dsp:cNvPr id="0" name=""/>
        <dsp:cNvSpPr/>
      </dsp:nvSpPr>
      <dsp:spPr>
        <a:xfrm>
          <a:off x="1960752" y="585984"/>
          <a:ext cx="3904343" cy="3904343"/>
        </a:xfrm>
        <a:prstGeom prst="blockArc">
          <a:avLst>
            <a:gd name="adj1" fmla="val 9000000"/>
            <a:gd name="adj2" fmla="val 16200000"/>
            <a:gd name="adj3" fmla="val 4642"/>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B08708A-6AFC-4E50-8C5A-9580C9078DEE}">
      <dsp:nvSpPr>
        <dsp:cNvPr id="0" name=""/>
        <dsp:cNvSpPr/>
      </dsp:nvSpPr>
      <dsp:spPr>
        <a:xfrm>
          <a:off x="1960752" y="585984"/>
          <a:ext cx="3904343" cy="3904343"/>
        </a:xfrm>
        <a:prstGeom prst="blockArc">
          <a:avLst>
            <a:gd name="adj1" fmla="val 1800000"/>
            <a:gd name="adj2" fmla="val 9000000"/>
            <a:gd name="adj3" fmla="val 4642"/>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69BE994-2976-494F-B7C1-44CA644040F8}">
      <dsp:nvSpPr>
        <dsp:cNvPr id="0" name=""/>
        <dsp:cNvSpPr/>
      </dsp:nvSpPr>
      <dsp:spPr>
        <a:xfrm>
          <a:off x="1960752" y="585984"/>
          <a:ext cx="3904343" cy="3904343"/>
        </a:xfrm>
        <a:prstGeom prst="blockArc">
          <a:avLst>
            <a:gd name="adj1" fmla="val 16200000"/>
            <a:gd name="adj2" fmla="val 1800000"/>
            <a:gd name="adj3" fmla="val 4642"/>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4921484-C3F0-4E29-8B17-1DC95F0A7155}">
      <dsp:nvSpPr>
        <dsp:cNvPr id="0" name=""/>
        <dsp:cNvSpPr/>
      </dsp:nvSpPr>
      <dsp:spPr>
        <a:xfrm>
          <a:off x="3013983" y="1639214"/>
          <a:ext cx="1797881" cy="179788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tr-TR" sz="2700" kern="1200" dirty="0" smtClean="0"/>
            <a:t>Program</a:t>
          </a:r>
          <a:endParaRPr lang="tr-TR" sz="2700" kern="1200" dirty="0"/>
        </a:p>
      </dsp:txBody>
      <dsp:txXfrm>
        <a:off x="3013983" y="1639214"/>
        <a:ext cx="1797881" cy="1797881"/>
      </dsp:txXfrm>
    </dsp:sp>
    <dsp:sp modelId="{21AD4575-9A11-49DC-AC09-2600A7ECE74C}">
      <dsp:nvSpPr>
        <dsp:cNvPr id="0" name=""/>
        <dsp:cNvSpPr/>
      </dsp:nvSpPr>
      <dsp:spPr>
        <a:xfrm>
          <a:off x="3283665" y="2032"/>
          <a:ext cx="1258517" cy="12585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r-TR" sz="2500" kern="1200" dirty="0" smtClean="0"/>
            <a:t>Bilgi</a:t>
          </a:r>
          <a:endParaRPr lang="tr-TR" sz="2500" kern="1200" dirty="0"/>
        </a:p>
      </dsp:txBody>
      <dsp:txXfrm>
        <a:off x="3283665" y="2032"/>
        <a:ext cx="1258517" cy="1258517"/>
      </dsp:txXfrm>
    </dsp:sp>
    <dsp:sp modelId="{A54199F7-4487-485F-95B1-CAAA9405FAD3}">
      <dsp:nvSpPr>
        <dsp:cNvPr id="0" name=""/>
        <dsp:cNvSpPr/>
      </dsp:nvSpPr>
      <dsp:spPr>
        <a:xfrm>
          <a:off x="4935059" y="2862329"/>
          <a:ext cx="1258517" cy="12585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r-TR" sz="2500" kern="1200" dirty="0" smtClean="0"/>
            <a:t>Değer</a:t>
          </a:r>
          <a:endParaRPr lang="tr-TR" sz="2500" kern="1200" dirty="0"/>
        </a:p>
      </dsp:txBody>
      <dsp:txXfrm>
        <a:off x="4935059" y="2862329"/>
        <a:ext cx="1258517" cy="1258517"/>
      </dsp:txXfrm>
    </dsp:sp>
    <dsp:sp modelId="{41D37C49-C400-4DA9-94A4-17A81F3831A2}">
      <dsp:nvSpPr>
        <dsp:cNvPr id="0" name=""/>
        <dsp:cNvSpPr/>
      </dsp:nvSpPr>
      <dsp:spPr>
        <a:xfrm>
          <a:off x="1632272" y="2862329"/>
          <a:ext cx="1258517" cy="12585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r-TR" sz="2500" kern="1200" dirty="0" smtClean="0"/>
            <a:t>Beceri</a:t>
          </a:r>
          <a:endParaRPr lang="tr-TR" sz="2500" kern="1200" dirty="0"/>
        </a:p>
      </dsp:txBody>
      <dsp:txXfrm>
        <a:off x="1632272" y="2862329"/>
        <a:ext cx="1258517" cy="125851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B6BF73-3A99-4603-A225-0689D00B8108}">
      <dsp:nvSpPr>
        <dsp:cNvPr id="0" name=""/>
        <dsp:cNvSpPr/>
      </dsp:nvSpPr>
      <dsp:spPr>
        <a:xfrm>
          <a:off x="0" y="379500"/>
          <a:ext cx="8413845" cy="478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A4E946-9896-4438-9911-62253A10E745}">
      <dsp:nvSpPr>
        <dsp:cNvPr id="0" name=""/>
        <dsp:cNvSpPr/>
      </dsp:nvSpPr>
      <dsp:spPr>
        <a:xfrm>
          <a:off x="420692" y="99060"/>
          <a:ext cx="5889691" cy="560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Felsefi terim bilgisi, felsefe bilgisi, kavram tartışmaları,</a:t>
          </a:r>
          <a:endParaRPr lang="tr-TR" sz="2000" kern="1200" dirty="0"/>
        </a:p>
      </dsp:txBody>
      <dsp:txXfrm>
        <a:off x="420692" y="99060"/>
        <a:ext cx="5889691" cy="560880"/>
      </dsp:txXfrm>
    </dsp:sp>
    <dsp:sp modelId="{102C99CC-9F4E-4BEF-9E88-08E895C556A1}">
      <dsp:nvSpPr>
        <dsp:cNvPr id="0" name=""/>
        <dsp:cNvSpPr/>
      </dsp:nvSpPr>
      <dsp:spPr>
        <a:xfrm>
          <a:off x="0" y="1241340"/>
          <a:ext cx="8413845" cy="478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645EFA-708B-429F-AEE4-9CAB91F5ED97}">
      <dsp:nvSpPr>
        <dsp:cNvPr id="0" name=""/>
        <dsp:cNvSpPr/>
      </dsp:nvSpPr>
      <dsp:spPr>
        <a:xfrm>
          <a:off x="420692" y="960900"/>
          <a:ext cx="5889691" cy="560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Metinlerle bağ kurulması, metin okuma ve anlama,</a:t>
          </a:r>
          <a:endParaRPr lang="tr-TR" sz="2000" kern="1200" dirty="0"/>
        </a:p>
      </dsp:txBody>
      <dsp:txXfrm>
        <a:off x="420692" y="960900"/>
        <a:ext cx="5889691" cy="560880"/>
      </dsp:txXfrm>
    </dsp:sp>
    <dsp:sp modelId="{C8ADD6DA-7B87-4467-96AC-31018C3F9A86}">
      <dsp:nvSpPr>
        <dsp:cNvPr id="0" name=""/>
        <dsp:cNvSpPr/>
      </dsp:nvSpPr>
      <dsp:spPr>
        <a:xfrm>
          <a:off x="0" y="2103180"/>
          <a:ext cx="8413845" cy="478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BBF937-DFEB-4CA0-A654-EE00AB054C3C}">
      <dsp:nvSpPr>
        <dsp:cNvPr id="0" name=""/>
        <dsp:cNvSpPr/>
      </dsp:nvSpPr>
      <dsp:spPr>
        <a:xfrm>
          <a:off x="477203" y="1782844"/>
          <a:ext cx="5889691" cy="560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Teori-uygulama birlikteliği,</a:t>
          </a:r>
          <a:endParaRPr lang="tr-TR" sz="2000" b="1" kern="1200" dirty="0"/>
        </a:p>
      </dsp:txBody>
      <dsp:txXfrm>
        <a:off x="477203" y="1782844"/>
        <a:ext cx="5889691" cy="560880"/>
      </dsp:txXfrm>
    </dsp:sp>
    <dsp:sp modelId="{9708A218-70C9-478B-BCE5-D348CC83938C}">
      <dsp:nvSpPr>
        <dsp:cNvPr id="0" name=""/>
        <dsp:cNvSpPr/>
      </dsp:nvSpPr>
      <dsp:spPr>
        <a:xfrm>
          <a:off x="0" y="2965020"/>
          <a:ext cx="8413845" cy="478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FDADD3-163F-4F98-8D40-45C19A3E8B90}">
      <dsp:nvSpPr>
        <dsp:cNvPr id="0" name=""/>
        <dsp:cNvSpPr/>
      </dsp:nvSpPr>
      <dsp:spPr>
        <a:xfrm>
          <a:off x="420692" y="2684580"/>
          <a:ext cx="5889691" cy="560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Sorgulama,</a:t>
          </a:r>
          <a:endParaRPr lang="tr-TR" sz="2000" kern="1200" dirty="0"/>
        </a:p>
      </dsp:txBody>
      <dsp:txXfrm>
        <a:off x="420692" y="2684580"/>
        <a:ext cx="5889691" cy="560880"/>
      </dsp:txXfrm>
    </dsp:sp>
    <dsp:sp modelId="{D753D06B-0708-4EB5-A90A-74B729FC08D5}">
      <dsp:nvSpPr>
        <dsp:cNvPr id="0" name=""/>
        <dsp:cNvSpPr/>
      </dsp:nvSpPr>
      <dsp:spPr>
        <a:xfrm>
          <a:off x="0" y="3826860"/>
          <a:ext cx="8413845" cy="478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D31211-FFB8-45E3-8C47-2EAF9ED51D2D}">
      <dsp:nvSpPr>
        <dsp:cNvPr id="0" name=""/>
        <dsp:cNvSpPr/>
      </dsp:nvSpPr>
      <dsp:spPr>
        <a:xfrm>
          <a:off x="420692" y="3546420"/>
          <a:ext cx="5889691" cy="560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just" defTabSz="889000">
            <a:lnSpc>
              <a:spcPct val="90000"/>
            </a:lnSpc>
            <a:spcBef>
              <a:spcPct val="0"/>
            </a:spcBef>
            <a:spcAft>
              <a:spcPct val="35000"/>
            </a:spcAft>
          </a:pPr>
          <a:r>
            <a:rPr lang="tr-TR" sz="2000" b="1" kern="1200" dirty="0" smtClean="0"/>
            <a:t>Sentetik düşünme (bilimsel düşünme, yaşamı olanı biteni dikkate alma),</a:t>
          </a:r>
        </a:p>
      </dsp:txBody>
      <dsp:txXfrm>
        <a:off x="420692" y="3546420"/>
        <a:ext cx="5889691" cy="56088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B6BF73-3A99-4603-A225-0689D00B8108}">
      <dsp:nvSpPr>
        <dsp:cNvPr id="0" name=""/>
        <dsp:cNvSpPr/>
      </dsp:nvSpPr>
      <dsp:spPr>
        <a:xfrm>
          <a:off x="0" y="40527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A4E946-9896-4438-9911-62253A10E745}">
      <dsp:nvSpPr>
        <dsp:cNvPr id="0" name=""/>
        <dsp:cNvSpPr/>
      </dsp:nvSpPr>
      <dsp:spPr>
        <a:xfrm>
          <a:off x="420692" y="95313"/>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Analitik düşünme (rasyonel, mantıksal düşünme, </a:t>
          </a:r>
          <a:r>
            <a:rPr lang="tr-TR" sz="2000" b="1" kern="1200" dirty="0" err="1" smtClean="0"/>
            <a:t>argümantasyon</a:t>
          </a:r>
          <a:r>
            <a:rPr lang="tr-TR" sz="2000" b="1" kern="1200" dirty="0" smtClean="0"/>
            <a:t> ve temellendirme),</a:t>
          </a:r>
          <a:endParaRPr lang="tr-TR" sz="2000" kern="1200" dirty="0"/>
        </a:p>
      </dsp:txBody>
      <dsp:txXfrm>
        <a:off x="420692" y="95313"/>
        <a:ext cx="5889691" cy="619920"/>
      </dsp:txXfrm>
    </dsp:sp>
    <dsp:sp modelId="{102C99CC-9F4E-4BEF-9E88-08E895C556A1}">
      <dsp:nvSpPr>
        <dsp:cNvPr id="0" name=""/>
        <dsp:cNvSpPr/>
      </dsp:nvSpPr>
      <dsp:spPr>
        <a:xfrm>
          <a:off x="0" y="135783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645EFA-708B-429F-AEE4-9CAB91F5ED97}">
      <dsp:nvSpPr>
        <dsp:cNvPr id="0" name=""/>
        <dsp:cNvSpPr/>
      </dsp:nvSpPr>
      <dsp:spPr>
        <a:xfrm>
          <a:off x="420692" y="1047873"/>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Yorum (</a:t>
          </a:r>
          <a:r>
            <a:rPr lang="tr-TR" sz="2000" b="1" kern="1200" dirty="0" err="1" smtClean="0"/>
            <a:t>hermeneutik</a:t>
          </a:r>
          <a:r>
            <a:rPr lang="tr-TR" sz="2000" b="1" kern="1200" dirty="0" smtClean="0"/>
            <a:t>) bilgisi,</a:t>
          </a:r>
          <a:endParaRPr lang="tr-TR" sz="2000" kern="1200" dirty="0"/>
        </a:p>
      </dsp:txBody>
      <dsp:txXfrm>
        <a:off x="420692" y="1047873"/>
        <a:ext cx="5889691" cy="619920"/>
      </dsp:txXfrm>
    </dsp:sp>
    <dsp:sp modelId="{C8ADD6DA-7B87-4467-96AC-31018C3F9A86}">
      <dsp:nvSpPr>
        <dsp:cNvPr id="0" name=""/>
        <dsp:cNvSpPr/>
      </dsp:nvSpPr>
      <dsp:spPr>
        <a:xfrm>
          <a:off x="0" y="231039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BBF937-DFEB-4CA0-A654-EE00AB054C3C}">
      <dsp:nvSpPr>
        <dsp:cNvPr id="0" name=""/>
        <dsp:cNvSpPr/>
      </dsp:nvSpPr>
      <dsp:spPr>
        <a:xfrm>
          <a:off x="477203" y="1956338"/>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Diyalektik akıl yürütme,</a:t>
          </a:r>
          <a:endParaRPr lang="tr-TR" sz="2000" b="1" kern="1200" dirty="0"/>
        </a:p>
      </dsp:txBody>
      <dsp:txXfrm>
        <a:off x="477203" y="1956338"/>
        <a:ext cx="5889691" cy="619920"/>
      </dsp:txXfrm>
    </dsp:sp>
    <dsp:sp modelId="{9708A218-70C9-478B-BCE5-D348CC83938C}">
      <dsp:nvSpPr>
        <dsp:cNvPr id="0" name=""/>
        <dsp:cNvSpPr/>
      </dsp:nvSpPr>
      <dsp:spPr>
        <a:xfrm>
          <a:off x="0" y="326295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FDADD3-163F-4F98-8D40-45C19A3E8B90}">
      <dsp:nvSpPr>
        <dsp:cNvPr id="0" name=""/>
        <dsp:cNvSpPr/>
      </dsp:nvSpPr>
      <dsp:spPr>
        <a:xfrm>
          <a:off x="420692" y="2952993"/>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Disiplinler arası ilişki kurma,</a:t>
          </a:r>
          <a:endParaRPr lang="tr-TR" sz="2000" kern="1200" dirty="0"/>
        </a:p>
      </dsp:txBody>
      <dsp:txXfrm>
        <a:off x="420692" y="2952993"/>
        <a:ext cx="5889691" cy="619920"/>
      </dsp:txXfrm>
    </dsp:sp>
    <dsp:sp modelId="{D753D06B-0708-4EB5-A90A-74B729FC08D5}">
      <dsp:nvSpPr>
        <dsp:cNvPr id="0" name=""/>
        <dsp:cNvSpPr/>
      </dsp:nvSpPr>
      <dsp:spPr>
        <a:xfrm>
          <a:off x="0" y="421551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D31211-FFB8-45E3-8C47-2EAF9ED51D2D}">
      <dsp:nvSpPr>
        <dsp:cNvPr id="0" name=""/>
        <dsp:cNvSpPr/>
      </dsp:nvSpPr>
      <dsp:spPr>
        <a:xfrm>
          <a:off x="420692" y="3905553"/>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Güncelle ilişkilendirme,</a:t>
          </a:r>
        </a:p>
      </dsp:txBody>
      <dsp:txXfrm>
        <a:off x="420692" y="3905553"/>
        <a:ext cx="5889691" cy="61992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B6BF73-3A99-4603-A225-0689D00B8108}">
      <dsp:nvSpPr>
        <dsp:cNvPr id="0" name=""/>
        <dsp:cNvSpPr/>
      </dsp:nvSpPr>
      <dsp:spPr>
        <a:xfrm>
          <a:off x="0" y="40527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A4E946-9896-4438-9911-62253A10E745}">
      <dsp:nvSpPr>
        <dsp:cNvPr id="0" name=""/>
        <dsp:cNvSpPr/>
      </dsp:nvSpPr>
      <dsp:spPr>
        <a:xfrm>
          <a:off x="420692" y="95313"/>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Eleştirel ve özgün düşünmenin cesaretlendirilmesine özen gösterilmelidir </a:t>
          </a:r>
          <a:endParaRPr lang="tr-TR" sz="2000" kern="1200" dirty="0"/>
        </a:p>
      </dsp:txBody>
      <dsp:txXfrm>
        <a:off x="420692" y="95313"/>
        <a:ext cx="5889691" cy="619920"/>
      </dsp:txXfrm>
    </dsp:sp>
    <dsp:sp modelId="{102C99CC-9F4E-4BEF-9E88-08E895C556A1}">
      <dsp:nvSpPr>
        <dsp:cNvPr id="0" name=""/>
        <dsp:cNvSpPr/>
      </dsp:nvSpPr>
      <dsp:spPr>
        <a:xfrm>
          <a:off x="0" y="135783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645EFA-708B-429F-AEE4-9CAB91F5ED97}">
      <dsp:nvSpPr>
        <dsp:cNvPr id="0" name=""/>
        <dsp:cNvSpPr/>
      </dsp:nvSpPr>
      <dsp:spPr>
        <a:xfrm>
          <a:off x="420692" y="1047873"/>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just" defTabSz="889000">
            <a:lnSpc>
              <a:spcPct val="90000"/>
            </a:lnSpc>
            <a:spcBef>
              <a:spcPct val="0"/>
            </a:spcBef>
            <a:spcAft>
              <a:spcPct val="35000"/>
            </a:spcAft>
          </a:pPr>
          <a:r>
            <a:rPr lang="tr-TR" sz="2000" b="1" kern="1200" dirty="0" smtClean="0"/>
            <a:t>Kitabın ve Öğretmenin Otorite Figürü Haline Gelmesinden Kaçınılması,</a:t>
          </a:r>
          <a:endParaRPr lang="tr-TR" sz="2000" kern="1200" dirty="0"/>
        </a:p>
      </dsp:txBody>
      <dsp:txXfrm>
        <a:off x="420692" y="1047873"/>
        <a:ext cx="5889691" cy="619920"/>
      </dsp:txXfrm>
    </dsp:sp>
    <dsp:sp modelId="{C8ADD6DA-7B87-4467-96AC-31018C3F9A86}">
      <dsp:nvSpPr>
        <dsp:cNvPr id="0" name=""/>
        <dsp:cNvSpPr/>
      </dsp:nvSpPr>
      <dsp:spPr>
        <a:xfrm>
          <a:off x="0" y="231039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BBF937-DFEB-4CA0-A654-EE00AB054C3C}">
      <dsp:nvSpPr>
        <dsp:cNvPr id="0" name=""/>
        <dsp:cNvSpPr/>
      </dsp:nvSpPr>
      <dsp:spPr>
        <a:xfrm>
          <a:off x="477203" y="1956338"/>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just" defTabSz="889000">
            <a:lnSpc>
              <a:spcPct val="90000"/>
            </a:lnSpc>
            <a:spcBef>
              <a:spcPct val="0"/>
            </a:spcBef>
            <a:spcAft>
              <a:spcPct val="35000"/>
            </a:spcAft>
          </a:pPr>
          <a:r>
            <a:rPr lang="tr-TR" sz="2000" b="1" kern="1200" dirty="0" smtClean="0"/>
            <a:t>Günlük Yaşamla Bağ Kurulması, Öğrenci Katılımının Sağlanması,</a:t>
          </a:r>
          <a:r>
            <a:rPr lang="tr-TR" sz="2000" kern="1200" dirty="0" smtClean="0"/>
            <a:t> </a:t>
          </a:r>
          <a:endParaRPr lang="tr-TR" sz="2000" b="1" kern="1200" dirty="0"/>
        </a:p>
      </dsp:txBody>
      <dsp:txXfrm>
        <a:off x="477203" y="1956338"/>
        <a:ext cx="5889691" cy="619920"/>
      </dsp:txXfrm>
    </dsp:sp>
    <dsp:sp modelId="{9708A218-70C9-478B-BCE5-D348CC83938C}">
      <dsp:nvSpPr>
        <dsp:cNvPr id="0" name=""/>
        <dsp:cNvSpPr/>
      </dsp:nvSpPr>
      <dsp:spPr>
        <a:xfrm>
          <a:off x="0" y="3249305"/>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FDADD3-163F-4F98-8D40-45C19A3E8B90}">
      <dsp:nvSpPr>
        <dsp:cNvPr id="0" name=""/>
        <dsp:cNvSpPr/>
      </dsp:nvSpPr>
      <dsp:spPr>
        <a:xfrm>
          <a:off x="420692" y="2952993"/>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Derse Problem Merkezli Başlanması</a:t>
          </a:r>
          <a:r>
            <a:rPr lang="tr-TR" sz="2000" kern="1200" dirty="0" smtClean="0"/>
            <a:t> </a:t>
          </a:r>
          <a:endParaRPr lang="tr-TR" sz="2000" kern="1200" dirty="0"/>
        </a:p>
      </dsp:txBody>
      <dsp:txXfrm>
        <a:off x="420692" y="2952993"/>
        <a:ext cx="5889691" cy="619920"/>
      </dsp:txXfrm>
    </dsp:sp>
    <dsp:sp modelId="{D753D06B-0708-4EB5-A90A-74B729FC08D5}">
      <dsp:nvSpPr>
        <dsp:cNvPr id="0" name=""/>
        <dsp:cNvSpPr/>
      </dsp:nvSpPr>
      <dsp:spPr>
        <a:xfrm>
          <a:off x="0" y="4215513"/>
          <a:ext cx="8413845" cy="529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D31211-FFB8-45E3-8C47-2EAF9ED51D2D}">
      <dsp:nvSpPr>
        <dsp:cNvPr id="0" name=""/>
        <dsp:cNvSpPr/>
      </dsp:nvSpPr>
      <dsp:spPr>
        <a:xfrm>
          <a:off x="420692" y="3905553"/>
          <a:ext cx="5889691"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l" defTabSz="889000">
            <a:lnSpc>
              <a:spcPct val="90000"/>
            </a:lnSpc>
            <a:spcBef>
              <a:spcPct val="0"/>
            </a:spcBef>
            <a:spcAft>
              <a:spcPct val="35000"/>
            </a:spcAft>
          </a:pPr>
          <a:r>
            <a:rPr lang="tr-TR" sz="2000" b="1" kern="1200" dirty="0" smtClean="0"/>
            <a:t>Fikir Yürütmeye, Düşünmeye Cesaretlendirme</a:t>
          </a:r>
          <a:r>
            <a:rPr lang="tr-TR" sz="2000" kern="1200" dirty="0" smtClean="0"/>
            <a:t> </a:t>
          </a:r>
          <a:endParaRPr lang="tr-TR" sz="2000" b="1" kern="1200" dirty="0" smtClean="0"/>
        </a:p>
      </dsp:txBody>
      <dsp:txXfrm>
        <a:off x="420692" y="3905553"/>
        <a:ext cx="5889691" cy="61992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B6BF73-3A99-4603-A225-0689D00B8108}">
      <dsp:nvSpPr>
        <dsp:cNvPr id="0" name=""/>
        <dsp:cNvSpPr/>
      </dsp:nvSpPr>
      <dsp:spPr>
        <a:xfrm>
          <a:off x="0" y="857613"/>
          <a:ext cx="8413845" cy="1411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A4E946-9896-4438-9911-62253A10E745}">
      <dsp:nvSpPr>
        <dsp:cNvPr id="0" name=""/>
        <dsp:cNvSpPr/>
      </dsp:nvSpPr>
      <dsp:spPr>
        <a:xfrm>
          <a:off x="420692" y="31053"/>
          <a:ext cx="5889691" cy="16531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just" defTabSz="889000">
            <a:lnSpc>
              <a:spcPct val="90000"/>
            </a:lnSpc>
            <a:spcBef>
              <a:spcPct val="0"/>
            </a:spcBef>
            <a:spcAft>
              <a:spcPct val="35000"/>
            </a:spcAft>
          </a:pPr>
          <a:r>
            <a:rPr lang="tr-TR" sz="2000" b="1" kern="1200" dirty="0" smtClean="0"/>
            <a:t>Sorun ve Düşüncenin Tarihiliğinde Güncelliği, Güncelliğinde Tarihiliği</a:t>
          </a:r>
          <a:r>
            <a:rPr lang="tr-TR" sz="2000" kern="1200" dirty="0" smtClean="0"/>
            <a:t> </a:t>
          </a:r>
          <a:endParaRPr lang="tr-TR" sz="2000" kern="1200" dirty="0"/>
        </a:p>
      </dsp:txBody>
      <dsp:txXfrm>
        <a:off x="420692" y="31053"/>
        <a:ext cx="5889691" cy="1653120"/>
      </dsp:txXfrm>
    </dsp:sp>
    <dsp:sp modelId="{102C99CC-9F4E-4BEF-9E88-08E895C556A1}">
      <dsp:nvSpPr>
        <dsp:cNvPr id="0" name=""/>
        <dsp:cNvSpPr/>
      </dsp:nvSpPr>
      <dsp:spPr>
        <a:xfrm>
          <a:off x="0" y="3397773"/>
          <a:ext cx="8413845" cy="1411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645EFA-708B-429F-AEE4-9CAB91F5ED97}">
      <dsp:nvSpPr>
        <dsp:cNvPr id="0" name=""/>
        <dsp:cNvSpPr/>
      </dsp:nvSpPr>
      <dsp:spPr>
        <a:xfrm>
          <a:off x="420692" y="2571213"/>
          <a:ext cx="5889691" cy="16531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616" tIns="0" rIns="222616" bIns="0" numCol="1" spcCol="1270" anchor="ctr" anchorCtr="0">
          <a:noAutofit/>
        </a:bodyPr>
        <a:lstStyle/>
        <a:p>
          <a:pPr lvl="0" algn="just" defTabSz="889000">
            <a:lnSpc>
              <a:spcPct val="90000"/>
            </a:lnSpc>
            <a:spcBef>
              <a:spcPct val="0"/>
            </a:spcBef>
            <a:spcAft>
              <a:spcPct val="35000"/>
            </a:spcAft>
          </a:pPr>
          <a:r>
            <a:rPr lang="tr-TR" sz="2000" b="1" kern="1200" dirty="0" smtClean="0"/>
            <a:t>Eğitim Öğretim Yöntem ve Tekniklerinden Yaralanma, Materyal Kullanımı</a:t>
          </a:r>
          <a:r>
            <a:rPr lang="tr-TR" sz="2000" kern="1200" dirty="0" smtClean="0"/>
            <a:t> </a:t>
          </a:r>
          <a:endParaRPr lang="tr-TR" sz="2000" kern="1200" dirty="0"/>
        </a:p>
      </dsp:txBody>
      <dsp:txXfrm>
        <a:off x="420692" y="2571213"/>
        <a:ext cx="5889691" cy="165312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6C2BA1-3B67-4601-8D80-3AD82E37EDC4}">
      <dsp:nvSpPr>
        <dsp:cNvPr id="0" name=""/>
        <dsp:cNvSpPr/>
      </dsp:nvSpPr>
      <dsp:spPr>
        <a:xfrm>
          <a:off x="0" y="0"/>
          <a:ext cx="8618569" cy="274134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latin typeface="Arial" pitchFamily="34" charset="0"/>
              <a:cs typeface="Arial" pitchFamily="34" charset="0"/>
            </a:rPr>
            <a:t>2009 programında sistematik bir yol takip edilerek felsefenin disiplinlerinin tanıtıldığı 8 ünite yer almaktadır. 2017 de hazırlanan programda 10. sınıf düzeyinde düşünme becerilerinin geliştirme amacıyla 4 ünite, 11. sınıf düzeyinde ise tarihsel süreçte felsefi düşüncenin gelişimini kavratmak üzere 5 ünite bulunmaktadır. Bu nedenle 2017 10. ve 11. sınıf programı 2009 programından kazanım ve açıklamalar bakımından tamamen farklıdır. </a:t>
          </a:r>
          <a:r>
            <a:rPr lang="en-US" sz="2000" kern="1200" dirty="0" smtClean="0">
              <a:latin typeface="Arial" pitchFamily="34" charset="0"/>
              <a:cs typeface="Arial" pitchFamily="34" charset="0"/>
            </a:rPr>
            <a:t>	</a:t>
          </a:r>
          <a:endParaRPr lang="tr-TR" sz="2000" kern="1200" dirty="0">
            <a:latin typeface="Arial" pitchFamily="34" charset="0"/>
            <a:cs typeface="Arial" pitchFamily="34" charset="0"/>
          </a:endParaRPr>
        </a:p>
      </dsp:txBody>
      <dsp:txXfrm>
        <a:off x="1997848" y="0"/>
        <a:ext cx="6620720" cy="2741345"/>
      </dsp:txXfrm>
    </dsp:sp>
    <dsp:sp modelId="{550DCB74-FA08-486A-B3CC-9069A447403C}">
      <dsp:nvSpPr>
        <dsp:cNvPr id="0" name=""/>
        <dsp:cNvSpPr/>
      </dsp:nvSpPr>
      <dsp:spPr>
        <a:xfrm>
          <a:off x="146467" y="274134"/>
          <a:ext cx="1741381" cy="219307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1B2283-02CB-421C-A91D-3A773CAA3E1C}">
      <dsp:nvSpPr>
        <dsp:cNvPr id="0" name=""/>
        <dsp:cNvSpPr/>
      </dsp:nvSpPr>
      <dsp:spPr>
        <a:xfrm rot="5400000">
          <a:off x="-252808" y="255483"/>
          <a:ext cx="1685390" cy="117977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tr-TR" sz="1100" b="1" kern="1200" dirty="0" smtClean="0"/>
            <a:t>Felsefe Dersi Öğretim Programı ile öğrencilerin;</a:t>
          </a:r>
          <a:endParaRPr lang="tr-TR" sz="1100" kern="1200" dirty="0"/>
        </a:p>
      </dsp:txBody>
      <dsp:txXfrm rot="5400000">
        <a:off x="-252808" y="255483"/>
        <a:ext cx="1685390" cy="1179773"/>
      </dsp:txXfrm>
    </dsp:sp>
    <dsp:sp modelId="{CA90D59F-96FC-4815-A66E-C1AD65A94AD3}">
      <dsp:nvSpPr>
        <dsp:cNvPr id="0" name=""/>
        <dsp:cNvSpPr/>
      </dsp:nvSpPr>
      <dsp:spPr>
        <a:xfrm rot="5400000">
          <a:off x="4333298" y="-3150849"/>
          <a:ext cx="1095503" cy="740255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tr-TR" sz="2000" kern="1200" dirty="0" smtClean="0">
              <a:latin typeface="Arial" pitchFamily="34" charset="0"/>
              <a:cs typeface="Arial" pitchFamily="34" charset="0"/>
            </a:rPr>
            <a:t>   Felsefi terminoloji hakkında bilgi sahibi olmaları,</a:t>
          </a:r>
        </a:p>
        <a:p>
          <a:pPr marL="57150" lvl="1" indent="0" algn="l" defTabSz="311150">
            <a:lnSpc>
              <a:spcPct val="90000"/>
            </a:lnSpc>
            <a:spcBef>
              <a:spcPct val="0"/>
            </a:spcBef>
            <a:spcAft>
              <a:spcPct val="15000"/>
            </a:spcAft>
            <a:buChar char="••"/>
          </a:pPr>
          <a:endParaRPr lang="tr-TR" sz="700" kern="1200" dirty="0"/>
        </a:p>
      </dsp:txBody>
      <dsp:txXfrm rot="5400000">
        <a:off x="4333298" y="-3150849"/>
        <a:ext cx="1095503" cy="7402553"/>
      </dsp:txXfrm>
    </dsp:sp>
    <dsp:sp modelId="{31DB7E4E-DD6D-4BD3-A811-C2680714448F}">
      <dsp:nvSpPr>
        <dsp:cNvPr id="0" name=""/>
        <dsp:cNvSpPr/>
      </dsp:nvSpPr>
      <dsp:spPr>
        <a:xfrm rot="5400000">
          <a:off x="-252808" y="1747768"/>
          <a:ext cx="1685390" cy="117977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endParaRPr lang="tr-TR" sz="1100" b="1" kern="1200" dirty="0"/>
        </a:p>
      </dsp:txBody>
      <dsp:txXfrm rot="5400000">
        <a:off x="-252808" y="1747768"/>
        <a:ext cx="1685390" cy="1179773"/>
      </dsp:txXfrm>
    </dsp:sp>
    <dsp:sp modelId="{D01733FF-A79E-463E-B51A-DEF489271C7D}">
      <dsp:nvSpPr>
        <dsp:cNvPr id="0" name=""/>
        <dsp:cNvSpPr/>
      </dsp:nvSpPr>
      <dsp:spPr>
        <a:xfrm rot="5400000">
          <a:off x="4333298" y="-1658565"/>
          <a:ext cx="1095503" cy="740255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57150" lvl="1" indent="-57150" algn="l" defTabSz="355600" rtl="0">
            <a:lnSpc>
              <a:spcPct val="90000"/>
            </a:lnSpc>
            <a:spcBef>
              <a:spcPct val="0"/>
            </a:spcBef>
            <a:spcAft>
              <a:spcPct val="15000"/>
            </a:spcAft>
            <a:buChar char="••"/>
          </a:pPr>
          <a:endParaRPr lang="tr-TR" sz="800" kern="1200" dirty="0"/>
        </a:p>
        <a:p>
          <a:pPr marL="57150" lvl="1" indent="-57150" algn="l" defTabSz="355600" rtl="0">
            <a:lnSpc>
              <a:spcPct val="90000"/>
            </a:lnSpc>
            <a:spcBef>
              <a:spcPct val="0"/>
            </a:spcBef>
            <a:spcAft>
              <a:spcPct val="15000"/>
            </a:spcAft>
            <a:buChar char="••"/>
          </a:pPr>
          <a:endParaRPr lang="tr-TR" sz="800" kern="1200" dirty="0"/>
        </a:p>
        <a:p>
          <a:pPr marL="228600" lvl="1" indent="-228600" algn="l" defTabSz="889000" rtl="0">
            <a:lnSpc>
              <a:spcPct val="90000"/>
            </a:lnSpc>
            <a:spcBef>
              <a:spcPct val="0"/>
            </a:spcBef>
            <a:spcAft>
              <a:spcPct val="15000"/>
            </a:spcAft>
            <a:buChar char="••"/>
          </a:pPr>
          <a:r>
            <a:rPr lang="tr-TR" sz="2000" kern="1200" dirty="0" smtClean="0">
              <a:latin typeface="Arial" pitchFamily="34" charset="0"/>
              <a:cs typeface="Arial" pitchFamily="34" charset="0"/>
            </a:rPr>
            <a:t>Felsefenin cevap aradığı temel sorulara karşı farkındalık geliştirmeleri,</a:t>
          </a:r>
          <a:endParaRPr lang="tr-TR" sz="2000" kern="1200" dirty="0">
            <a:latin typeface="Arial" pitchFamily="34" charset="0"/>
            <a:cs typeface="Arial" pitchFamily="34" charset="0"/>
          </a:endParaRPr>
        </a:p>
        <a:p>
          <a:pPr marL="57150" lvl="1" indent="-57150" algn="l" defTabSz="355600" rtl="0">
            <a:lnSpc>
              <a:spcPct val="90000"/>
            </a:lnSpc>
            <a:spcBef>
              <a:spcPct val="0"/>
            </a:spcBef>
            <a:spcAft>
              <a:spcPct val="15000"/>
            </a:spcAft>
            <a:buChar char="••"/>
          </a:pPr>
          <a:endParaRPr lang="tr-TR" sz="800" kern="1200" dirty="0"/>
        </a:p>
        <a:p>
          <a:pPr marL="57150" lvl="1" indent="-57150" algn="l" defTabSz="355600" rtl="0">
            <a:lnSpc>
              <a:spcPct val="90000"/>
            </a:lnSpc>
            <a:spcBef>
              <a:spcPct val="0"/>
            </a:spcBef>
            <a:spcAft>
              <a:spcPct val="15000"/>
            </a:spcAft>
            <a:buChar char="••"/>
          </a:pPr>
          <a:r>
            <a:rPr lang="tr-TR" sz="800" kern="1200" dirty="0" smtClean="0"/>
            <a:t>,</a:t>
          </a:r>
          <a:endParaRPr lang="tr-TR" sz="800" kern="1200" dirty="0"/>
        </a:p>
      </dsp:txBody>
      <dsp:txXfrm rot="5400000">
        <a:off x="4333298" y="-1658565"/>
        <a:ext cx="1095503" cy="7402553"/>
      </dsp:txXfrm>
    </dsp:sp>
    <dsp:sp modelId="{DE9D17DB-D3A8-4F51-AD06-F343AD328D26}">
      <dsp:nvSpPr>
        <dsp:cNvPr id="0" name=""/>
        <dsp:cNvSpPr/>
      </dsp:nvSpPr>
      <dsp:spPr>
        <a:xfrm rot="5400000">
          <a:off x="-252808" y="3242727"/>
          <a:ext cx="1685390" cy="117977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endParaRPr lang="tr-TR" sz="1100" kern="1200" dirty="0"/>
        </a:p>
      </dsp:txBody>
      <dsp:txXfrm rot="5400000">
        <a:off x="-252808" y="3242727"/>
        <a:ext cx="1685390" cy="1179773"/>
      </dsp:txXfrm>
    </dsp:sp>
    <dsp:sp modelId="{CB7606D2-4375-4014-83FA-1468B4AC9949}">
      <dsp:nvSpPr>
        <dsp:cNvPr id="0" name=""/>
        <dsp:cNvSpPr/>
      </dsp:nvSpPr>
      <dsp:spPr>
        <a:xfrm rot="5400000">
          <a:off x="4333298" y="-166280"/>
          <a:ext cx="1095503" cy="740255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latin typeface="Arial" pitchFamily="34" charset="0"/>
              <a:cs typeface="Arial" pitchFamily="34" charset="0"/>
            </a:rPr>
            <a:t>Felsefi akıl yürütme becerilerini kullanarak felsefi sorulara verilen cevapları değerlendirmeleri</a:t>
          </a:r>
          <a:endParaRPr lang="tr-TR" sz="2000" kern="1200" dirty="0">
            <a:latin typeface="Arial" pitchFamily="34" charset="0"/>
            <a:cs typeface="Arial" pitchFamily="34" charset="0"/>
          </a:endParaRPr>
        </a:p>
      </dsp:txBody>
      <dsp:txXfrm rot="5400000">
        <a:off x="4333298" y="-166280"/>
        <a:ext cx="1095503" cy="740255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1B2283-02CB-421C-A91D-3A773CAA3E1C}">
      <dsp:nvSpPr>
        <dsp:cNvPr id="0" name=""/>
        <dsp:cNvSpPr/>
      </dsp:nvSpPr>
      <dsp:spPr>
        <a:xfrm rot="5400000">
          <a:off x="-252808" y="255483"/>
          <a:ext cx="1685390" cy="117977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tr-TR" sz="1100" b="1" kern="1200" dirty="0" smtClean="0"/>
            <a:t>Felsefe Dersi Öğretim Programı ile öğrencilerin;</a:t>
          </a:r>
          <a:endParaRPr lang="tr-TR" sz="1100" kern="1200" dirty="0"/>
        </a:p>
      </dsp:txBody>
      <dsp:txXfrm rot="5400000">
        <a:off x="-252808" y="255483"/>
        <a:ext cx="1685390" cy="1179773"/>
      </dsp:txXfrm>
    </dsp:sp>
    <dsp:sp modelId="{CA90D59F-96FC-4815-A66E-C1AD65A94AD3}">
      <dsp:nvSpPr>
        <dsp:cNvPr id="0" name=""/>
        <dsp:cNvSpPr/>
      </dsp:nvSpPr>
      <dsp:spPr>
        <a:xfrm rot="5400000">
          <a:off x="4333298" y="-3150849"/>
          <a:ext cx="1095503" cy="740255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just" defTabSz="914400" rtl="0" eaLnBrk="1" fontAlgn="auto" latinLnBrk="0" hangingPunct="1">
            <a:lnSpc>
              <a:spcPct val="100000"/>
            </a:lnSpc>
            <a:spcBef>
              <a:spcPct val="0"/>
            </a:spcBef>
            <a:spcAft>
              <a:spcPts val="0"/>
            </a:spcAft>
            <a:buClrTx/>
            <a:buSzTx/>
            <a:buFontTx/>
            <a:buChar char="••"/>
            <a:tabLst/>
            <a:defRPr/>
          </a:pPr>
          <a:r>
            <a:rPr lang="tr-TR" sz="2000" kern="1200" dirty="0" smtClean="0">
              <a:latin typeface="Arial" pitchFamily="34" charset="0"/>
              <a:cs typeface="Arial" pitchFamily="34" charset="0"/>
            </a:rPr>
            <a:t>   İnsan düşüncesinin felsefe tarihi boyunca ortaya koyduğu problemleri ve bunlara ilişkin çözümleri ana hatları ile kavramları,</a:t>
          </a:r>
        </a:p>
        <a:p>
          <a:pPr marL="57150" lvl="1" indent="0" algn="l" defTabSz="311150">
            <a:lnSpc>
              <a:spcPct val="90000"/>
            </a:lnSpc>
            <a:spcBef>
              <a:spcPct val="0"/>
            </a:spcBef>
            <a:spcAft>
              <a:spcPct val="15000"/>
            </a:spcAft>
            <a:buChar char="••"/>
          </a:pPr>
          <a:endParaRPr lang="tr-TR" sz="700" kern="1200" dirty="0"/>
        </a:p>
      </dsp:txBody>
      <dsp:txXfrm rot="5400000">
        <a:off x="4333298" y="-3150849"/>
        <a:ext cx="1095503" cy="7402553"/>
      </dsp:txXfrm>
    </dsp:sp>
    <dsp:sp modelId="{31DB7E4E-DD6D-4BD3-A811-C2680714448F}">
      <dsp:nvSpPr>
        <dsp:cNvPr id="0" name=""/>
        <dsp:cNvSpPr/>
      </dsp:nvSpPr>
      <dsp:spPr>
        <a:xfrm rot="5400000">
          <a:off x="-252808" y="1747768"/>
          <a:ext cx="1685390" cy="117977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endParaRPr lang="tr-TR" sz="1100" b="1" kern="1200" dirty="0"/>
        </a:p>
      </dsp:txBody>
      <dsp:txXfrm rot="5400000">
        <a:off x="-252808" y="1747768"/>
        <a:ext cx="1685390" cy="1179773"/>
      </dsp:txXfrm>
    </dsp:sp>
    <dsp:sp modelId="{D01733FF-A79E-463E-B51A-DEF489271C7D}">
      <dsp:nvSpPr>
        <dsp:cNvPr id="0" name=""/>
        <dsp:cNvSpPr/>
      </dsp:nvSpPr>
      <dsp:spPr>
        <a:xfrm rot="5400000">
          <a:off x="4333298" y="-1658565"/>
          <a:ext cx="1095503" cy="740255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57150" lvl="1" indent="-57150" algn="l" defTabSz="355600" rtl="0">
            <a:lnSpc>
              <a:spcPct val="90000"/>
            </a:lnSpc>
            <a:spcBef>
              <a:spcPct val="0"/>
            </a:spcBef>
            <a:spcAft>
              <a:spcPct val="15000"/>
            </a:spcAft>
            <a:buChar char="••"/>
          </a:pPr>
          <a:endParaRPr lang="tr-TR" sz="800" kern="1200" dirty="0"/>
        </a:p>
        <a:p>
          <a:pPr marL="57150" lvl="1" indent="-57150" algn="l" defTabSz="355600" rtl="0">
            <a:lnSpc>
              <a:spcPct val="90000"/>
            </a:lnSpc>
            <a:spcBef>
              <a:spcPct val="0"/>
            </a:spcBef>
            <a:spcAft>
              <a:spcPct val="15000"/>
            </a:spcAft>
            <a:buChar char="••"/>
          </a:pPr>
          <a:endParaRPr lang="tr-TR" sz="800" kern="1200" dirty="0"/>
        </a:p>
        <a:p>
          <a:pPr marL="228600" lvl="1" indent="-228600" algn="l" defTabSz="889000" rtl="0">
            <a:lnSpc>
              <a:spcPct val="90000"/>
            </a:lnSpc>
            <a:spcBef>
              <a:spcPct val="0"/>
            </a:spcBef>
            <a:spcAft>
              <a:spcPct val="15000"/>
            </a:spcAft>
            <a:buChar char="••"/>
          </a:pPr>
          <a:r>
            <a:rPr lang="tr-TR" sz="2000" kern="1200" dirty="0" smtClean="0">
              <a:latin typeface="Arial" pitchFamily="34" charset="0"/>
              <a:cs typeface="Arial" pitchFamily="34" charset="0"/>
            </a:rPr>
            <a:t>Felsefenin temel sorularına filozofların verdikleri cevapları analiz etmeleri,</a:t>
          </a:r>
          <a:endParaRPr lang="tr-TR" sz="2000" kern="1200" dirty="0">
            <a:latin typeface="Arial" pitchFamily="34" charset="0"/>
            <a:cs typeface="Arial" pitchFamily="34" charset="0"/>
          </a:endParaRPr>
        </a:p>
        <a:p>
          <a:pPr marL="57150" lvl="1" indent="-57150" algn="l" defTabSz="355600" rtl="0">
            <a:lnSpc>
              <a:spcPct val="90000"/>
            </a:lnSpc>
            <a:spcBef>
              <a:spcPct val="0"/>
            </a:spcBef>
            <a:spcAft>
              <a:spcPct val="15000"/>
            </a:spcAft>
            <a:buChar char="••"/>
          </a:pPr>
          <a:endParaRPr lang="tr-TR" sz="800" kern="1200" dirty="0"/>
        </a:p>
        <a:p>
          <a:pPr marL="57150" lvl="1" indent="-57150" algn="l" defTabSz="355600" rtl="0">
            <a:lnSpc>
              <a:spcPct val="90000"/>
            </a:lnSpc>
            <a:spcBef>
              <a:spcPct val="0"/>
            </a:spcBef>
            <a:spcAft>
              <a:spcPct val="15000"/>
            </a:spcAft>
            <a:buChar char="••"/>
          </a:pPr>
          <a:r>
            <a:rPr lang="tr-TR" sz="800" kern="1200" dirty="0" smtClean="0"/>
            <a:t>,</a:t>
          </a:r>
          <a:endParaRPr lang="tr-TR" sz="800" kern="1200" dirty="0"/>
        </a:p>
      </dsp:txBody>
      <dsp:txXfrm rot="5400000">
        <a:off x="4333298" y="-1658565"/>
        <a:ext cx="1095503" cy="7402553"/>
      </dsp:txXfrm>
    </dsp:sp>
    <dsp:sp modelId="{DE9D17DB-D3A8-4F51-AD06-F343AD328D26}">
      <dsp:nvSpPr>
        <dsp:cNvPr id="0" name=""/>
        <dsp:cNvSpPr/>
      </dsp:nvSpPr>
      <dsp:spPr>
        <a:xfrm rot="5400000">
          <a:off x="-252808" y="3242727"/>
          <a:ext cx="1685390" cy="117977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endParaRPr lang="tr-TR" sz="1100" kern="1200" dirty="0"/>
        </a:p>
      </dsp:txBody>
      <dsp:txXfrm rot="5400000">
        <a:off x="-252808" y="3242727"/>
        <a:ext cx="1685390" cy="1179773"/>
      </dsp:txXfrm>
    </dsp:sp>
    <dsp:sp modelId="{CB7606D2-4375-4014-83FA-1468B4AC9949}">
      <dsp:nvSpPr>
        <dsp:cNvPr id="0" name=""/>
        <dsp:cNvSpPr/>
      </dsp:nvSpPr>
      <dsp:spPr>
        <a:xfrm rot="5400000">
          <a:off x="4333298" y="-166280"/>
          <a:ext cx="1095503" cy="740255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latin typeface="Arial" pitchFamily="34" charset="0"/>
              <a:cs typeface="Arial" pitchFamily="34" charset="0"/>
            </a:rPr>
            <a:t>Felsefenin diğer disiplin alanlarıyla ilişkisini kavramaları,</a:t>
          </a:r>
          <a:endParaRPr lang="tr-TR" sz="2000" kern="1200" dirty="0">
            <a:latin typeface="Arial" pitchFamily="34" charset="0"/>
            <a:cs typeface="Arial" pitchFamily="34" charset="0"/>
          </a:endParaRPr>
        </a:p>
      </dsp:txBody>
      <dsp:txXfrm rot="5400000">
        <a:off x="4333298" y="-166280"/>
        <a:ext cx="1095503" cy="740255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1B2283-02CB-421C-A91D-3A773CAA3E1C}">
      <dsp:nvSpPr>
        <dsp:cNvPr id="0" name=""/>
        <dsp:cNvSpPr/>
      </dsp:nvSpPr>
      <dsp:spPr>
        <a:xfrm rot="5400000">
          <a:off x="-253055" y="253448"/>
          <a:ext cx="1687038" cy="118092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tr-TR" sz="1100" b="1" kern="1200" dirty="0" smtClean="0"/>
            <a:t>Felsefe Dersi Öğretim Programı ile öğrencilerin;</a:t>
          </a:r>
          <a:endParaRPr lang="tr-TR" sz="1100" kern="1200" dirty="0"/>
        </a:p>
      </dsp:txBody>
      <dsp:txXfrm rot="5400000">
        <a:off x="-253055" y="253448"/>
        <a:ext cx="1687038" cy="1180926"/>
      </dsp:txXfrm>
    </dsp:sp>
    <dsp:sp modelId="{CA90D59F-96FC-4815-A66E-C1AD65A94AD3}">
      <dsp:nvSpPr>
        <dsp:cNvPr id="0" name=""/>
        <dsp:cNvSpPr/>
      </dsp:nvSpPr>
      <dsp:spPr>
        <a:xfrm rot="5400000">
          <a:off x="4333339" y="-3152020"/>
          <a:ext cx="1096574" cy="74014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just" defTabSz="914400" rtl="0" eaLnBrk="1" fontAlgn="auto" latinLnBrk="0" hangingPunct="1">
            <a:lnSpc>
              <a:spcPct val="100000"/>
            </a:lnSpc>
            <a:spcBef>
              <a:spcPct val="0"/>
            </a:spcBef>
            <a:spcAft>
              <a:spcPts val="0"/>
            </a:spcAft>
            <a:buClrTx/>
            <a:buSzTx/>
            <a:buFontTx/>
            <a:buChar char="••"/>
            <a:tabLst/>
            <a:defRPr/>
          </a:pPr>
          <a:r>
            <a:rPr lang="tr-TR" sz="2000" kern="1200" dirty="0" smtClean="0">
              <a:latin typeface="Arial" pitchFamily="34" charset="0"/>
              <a:cs typeface="Arial" pitchFamily="34" charset="0"/>
            </a:rPr>
            <a:t>   Felsefenin güncel yaşamla ilişkisini kavramaları,</a:t>
          </a:r>
        </a:p>
        <a:p>
          <a:pPr marL="57150" lvl="1" indent="0" algn="l" defTabSz="311150">
            <a:lnSpc>
              <a:spcPct val="90000"/>
            </a:lnSpc>
            <a:spcBef>
              <a:spcPct val="0"/>
            </a:spcBef>
            <a:spcAft>
              <a:spcPct val="15000"/>
            </a:spcAft>
            <a:buChar char="••"/>
          </a:pPr>
          <a:endParaRPr lang="tr-TR" sz="700" kern="1200" dirty="0"/>
        </a:p>
      </dsp:txBody>
      <dsp:txXfrm rot="5400000">
        <a:off x="4333339" y="-3152020"/>
        <a:ext cx="1096574" cy="7401400"/>
      </dsp:txXfrm>
    </dsp:sp>
    <dsp:sp modelId="{31DB7E4E-DD6D-4BD3-A811-C2680714448F}">
      <dsp:nvSpPr>
        <dsp:cNvPr id="0" name=""/>
        <dsp:cNvSpPr/>
      </dsp:nvSpPr>
      <dsp:spPr>
        <a:xfrm rot="5400000">
          <a:off x="-253055" y="1747191"/>
          <a:ext cx="1687038" cy="118092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endParaRPr lang="tr-TR" sz="1100" b="1" kern="1200" dirty="0"/>
        </a:p>
      </dsp:txBody>
      <dsp:txXfrm rot="5400000">
        <a:off x="-253055" y="1747191"/>
        <a:ext cx="1687038" cy="1180926"/>
      </dsp:txXfrm>
    </dsp:sp>
    <dsp:sp modelId="{D01733FF-A79E-463E-B51A-DEF489271C7D}">
      <dsp:nvSpPr>
        <dsp:cNvPr id="0" name=""/>
        <dsp:cNvSpPr/>
      </dsp:nvSpPr>
      <dsp:spPr>
        <a:xfrm rot="5400000">
          <a:off x="4333339" y="-1658276"/>
          <a:ext cx="1096574" cy="740140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57150" lvl="1" indent="-57150" algn="l" defTabSz="355600" rtl="0">
            <a:lnSpc>
              <a:spcPct val="90000"/>
            </a:lnSpc>
            <a:spcBef>
              <a:spcPct val="0"/>
            </a:spcBef>
            <a:spcAft>
              <a:spcPct val="15000"/>
            </a:spcAft>
            <a:buChar char="••"/>
          </a:pPr>
          <a:endParaRPr lang="tr-TR" sz="800" kern="1200" dirty="0"/>
        </a:p>
        <a:p>
          <a:pPr marL="228600" lvl="1" indent="-228600" algn="l" defTabSz="889000" rtl="0">
            <a:lnSpc>
              <a:spcPct val="90000"/>
            </a:lnSpc>
            <a:spcBef>
              <a:spcPct val="0"/>
            </a:spcBef>
            <a:spcAft>
              <a:spcPct val="15000"/>
            </a:spcAft>
            <a:buChar char="••"/>
          </a:pPr>
          <a:r>
            <a:rPr lang="tr-TR" sz="2000" kern="1200" dirty="0" smtClean="0">
              <a:latin typeface="Arial" pitchFamily="34" charset="0"/>
              <a:cs typeface="Arial" pitchFamily="34" charset="0"/>
            </a:rPr>
            <a:t>Felsefenin bireysel ve toplumsal rolünü kavramaları,</a:t>
          </a:r>
          <a:endParaRPr lang="tr-TR" sz="2000" kern="1200" dirty="0">
            <a:latin typeface="Arial" pitchFamily="34" charset="0"/>
            <a:cs typeface="Arial" pitchFamily="34" charset="0"/>
          </a:endParaRPr>
        </a:p>
      </dsp:txBody>
      <dsp:txXfrm rot="5400000">
        <a:off x="4333339" y="-1658276"/>
        <a:ext cx="1096574" cy="7401400"/>
      </dsp:txXfrm>
    </dsp:sp>
    <dsp:sp modelId="{DE9D17DB-D3A8-4F51-AD06-F343AD328D26}">
      <dsp:nvSpPr>
        <dsp:cNvPr id="0" name=""/>
        <dsp:cNvSpPr/>
      </dsp:nvSpPr>
      <dsp:spPr>
        <a:xfrm rot="5400000">
          <a:off x="-253055" y="3241327"/>
          <a:ext cx="1687038" cy="118092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endParaRPr lang="tr-TR" sz="1100" kern="1200" dirty="0"/>
        </a:p>
      </dsp:txBody>
      <dsp:txXfrm rot="5400000">
        <a:off x="-253055" y="3241327"/>
        <a:ext cx="1687038" cy="1180926"/>
      </dsp:txXfrm>
    </dsp:sp>
    <dsp:sp modelId="{CB7606D2-4375-4014-83FA-1468B4AC9949}">
      <dsp:nvSpPr>
        <dsp:cNvPr id="0" name=""/>
        <dsp:cNvSpPr/>
      </dsp:nvSpPr>
      <dsp:spPr>
        <a:xfrm rot="5400000">
          <a:off x="4333339" y="-164533"/>
          <a:ext cx="1096574" cy="740140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latin typeface="Arial" pitchFamily="34" charset="0"/>
              <a:cs typeface="Arial" pitchFamily="34" charset="0"/>
            </a:rPr>
            <a:t>Tartışma kültürünü geliştirebilmeleri, </a:t>
          </a:r>
          <a:endParaRPr lang="tr-TR" sz="2000" kern="1200" dirty="0">
            <a:latin typeface="Arial" pitchFamily="34" charset="0"/>
            <a:cs typeface="Arial" pitchFamily="34" charset="0"/>
          </a:endParaRPr>
        </a:p>
      </dsp:txBody>
      <dsp:txXfrm rot="5400000">
        <a:off x="4333339" y="-164533"/>
        <a:ext cx="1096574" cy="7401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1B2283-02CB-421C-A91D-3A773CAA3E1C}">
      <dsp:nvSpPr>
        <dsp:cNvPr id="0" name=""/>
        <dsp:cNvSpPr/>
      </dsp:nvSpPr>
      <dsp:spPr>
        <a:xfrm rot="5400000">
          <a:off x="-290065" y="291337"/>
          <a:ext cx="1933771" cy="135364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tr-TR" sz="1300" b="1" kern="1200" dirty="0" smtClean="0"/>
            <a:t>Felsefe Dersi Öğretim Programı ile öğrencilerin;</a:t>
          </a:r>
          <a:endParaRPr lang="tr-TR" sz="1300" kern="1200" dirty="0"/>
        </a:p>
      </dsp:txBody>
      <dsp:txXfrm rot="5400000">
        <a:off x="-290065" y="291337"/>
        <a:ext cx="1933771" cy="1353640"/>
      </dsp:txXfrm>
    </dsp:sp>
    <dsp:sp modelId="{CA90D59F-96FC-4815-A66E-C1AD65A94AD3}">
      <dsp:nvSpPr>
        <dsp:cNvPr id="0" name=""/>
        <dsp:cNvSpPr/>
      </dsp:nvSpPr>
      <dsp:spPr>
        <a:xfrm rot="5400000">
          <a:off x="4339507" y="-2985047"/>
          <a:ext cx="1256951" cy="722868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just" defTabSz="914400" rtl="0" eaLnBrk="1" fontAlgn="auto" latinLnBrk="0" hangingPunct="1">
            <a:lnSpc>
              <a:spcPct val="100000"/>
            </a:lnSpc>
            <a:spcBef>
              <a:spcPct val="0"/>
            </a:spcBef>
            <a:spcAft>
              <a:spcPts val="0"/>
            </a:spcAft>
            <a:buClrTx/>
            <a:buSzTx/>
            <a:buFontTx/>
            <a:buChar char="••"/>
            <a:tabLst/>
            <a:defRPr/>
          </a:pPr>
          <a:r>
            <a:rPr lang="tr-TR" sz="2000" kern="1200" dirty="0" smtClean="0">
              <a:latin typeface="Arial" pitchFamily="34" charset="0"/>
              <a:cs typeface="Arial" pitchFamily="34" charset="0"/>
            </a:rPr>
            <a:t>   Düşüncelerini ifade ederken kavramları doğru ve yerinde kullanabilmeleri</a:t>
          </a:r>
          <a:r>
            <a:rPr lang="tr-TR" sz="2000" kern="1200" dirty="0" smtClean="0"/>
            <a:t>, </a:t>
          </a:r>
          <a:endParaRPr lang="tr-TR" sz="2000" kern="1200" dirty="0" smtClean="0">
            <a:latin typeface="Arial" pitchFamily="34" charset="0"/>
            <a:cs typeface="Arial" pitchFamily="34" charset="0"/>
          </a:endParaRPr>
        </a:p>
        <a:p>
          <a:pPr marL="57150" lvl="1" indent="0" algn="l" defTabSz="311150">
            <a:lnSpc>
              <a:spcPct val="90000"/>
            </a:lnSpc>
            <a:spcBef>
              <a:spcPct val="0"/>
            </a:spcBef>
            <a:spcAft>
              <a:spcPct val="15000"/>
            </a:spcAft>
            <a:buChar char="••"/>
          </a:pPr>
          <a:endParaRPr lang="tr-TR" sz="700" kern="1200" dirty="0"/>
        </a:p>
      </dsp:txBody>
      <dsp:txXfrm rot="5400000">
        <a:off x="4339507" y="-2985047"/>
        <a:ext cx="1256951" cy="7228686"/>
      </dsp:txXfrm>
    </dsp:sp>
    <dsp:sp modelId="{31DB7E4E-DD6D-4BD3-A811-C2680714448F}">
      <dsp:nvSpPr>
        <dsp:cNvPr id="0" name=""/>
        <dsp:cNvSpPr/>
      </dsp:nvSpPr>
      <dsp:spPr>
        <a:xfrm rot="5400000">
          <a:off x="-290065" y="1935821"/>
          <a:ext cx="1933771" cy="135364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tr-TR" sz="1300" b="1" kern="1200" dirty="0"/>
        </a:p>
      </dsp:txBody>
      <dsp:txXfrm rot="5400000">
        <a:off x="-290065" y="1935821"/>
        <a:ext cx="1933771" cy="1353640"/>
      </dsp:txXfrm>
    </dsp:sp>
    <dsp:sp modelId="{D01733FF-A79E-463E-B51A-DEF489271C7D}">
      <dsp:nvSpPr>
        <dsp:cNvPr id="0" name=""/>
        <dsp:cNvSpPr/>
      </dsp:nvSpPr>
      <dsp:spPr>
        <a:xfrm rot="5400000">
          <a:off x="4339507" y="-1340111"/>
          <a:ext cx="1256951" cy="722868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Arial" pitchFamily="34" charset="0"/>
              <a:cs typeface="Arial" pitchFamily="34" charset="0"/>
            </a:rPr>
            <a:t>Düşüncelerinin tutarlı ve temellendirilmiş olmasına özen göstermeleri amaçlanmaktadır.</a:t>
          </a:r>
          <a:endParaRPr lang="tr-TR" sz="2000" kern="1200" dirty="0">
            <a:latin typeface="Arial" pitchFamily="34" charset="0"/>
            <a:cs typeface="Arial" pitchFamily="34" charset="0"/>
          </a:endParaRPr>
        </a:p>
      </dsp:txBody>
      <dsp:txXfrm rot="5400000">
        <a:off x="4339507" y="-1340111"/>
        <a:ext cx="1256951" cy="72286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3.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F8805EE4-D7DD-4D36-8857-E2E904836EE8}" type="datetimeFigureOut">
              <a:rPr lang="tr-TR"/>
              <a:pPr>
                <a:defRPr/>
              </a:pPr>
              <a:t>11.05.2017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4F64E6B8-83FB-43DB-85F7-2CA46CFE4742}" type="slidenum">
              <a:rPr lang="tr-TR"/>
              <a:pPr>
                <a:defRPr/>
              </a:pPr>
              <a:t>‹#›</a:t>
            </a:fld>
            <a:endParaRPr lang="tr-TR"/>
          </a:p>
        </p:txBody>
      </p:sp>
    </p:spTree>
    <p:extLst>
      <p:ext uri="{BB962C8B-B14F-4D97-AF65-F5344CB8AC3E}">
        <p14:creationId xmlns:p14="http://schemas.microsoft.com/office/powerpoint/2010/main" xmlns="" val="1206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6EF6F-1731-0E49-B113-A45AB1DECBF5}" type="datetimeFigureOut">
              <a:rPr lang="en-US" smtClean="0"/>
              <a:pPr/>
              <a:t>5/11/2017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BA2A5-3EE8-514F-812D-4018B32A3A04}" type="slidenum">
              <a:rPr lang="en-US" smtClean="0"/>
              <a:pPr/>
              <a:t>‹#›</a:t>
            </a:fld>
            <a:endParaRPr lang="en-US"/>
          </a:p>
        </p:txBody>
      </p:sp>
    </p:spTree>
    <p:extLst>
      <p:ext uri="{BB962C8B-B14F-4D97-AF65-F5344CB8AC3E}">
        <p14:creationId xmlns:p14="http://schemas.microsoft.com/office/powerpoint/2010/main" xmlns="" val="1874444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a:lstStyle/>
          <a:p>
            <a:endParaRPr lang="en-US" smtClean="0"/>
          </a:p>
        </p:txBody>
      </p:sp>
      <p:sp>
        <p:nvSpPr>
          <p:cNvPr id="4" name="3 Slayt Numarası Yer Tutucusu"/>
          <p:cNvSpPr>
            <a:spLocks noGrp="1"/>
          </p:cNvSpPr>
          <p:nvPr>
            <p:ph type="sldNum" sz="quarter" idx="5"/>
          </p:nvPr>
        </p:nvSpPr>
        <p:spPr/>
        <p:txBody>
          <a:bodyPr/>
          <a:lstStyle/>
          <a:p>
            <a:pPr>
              <a:defRPr/>
            </a:pPr>
            <a:fld id="{6DD0193F-8313-49E4-9188-CDC990A83588}" type="slidenum">
              <a:rPr lang="tr-TR" smtClean="0"/>
              <a:pPr>
                <a:defRP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24</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25</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26</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27</a:t>
            </a:fld>
            <a:endParaRPr lang="tr-TR"/>
          </a:p>
        </p:txBody>
      </p:sp>
    </p:spTree>
    <p:extLst>
      <p:ext uri="{BB962C8B-B14F-4D97-AF65-F5344CB8AC3E}">
        <p14:creationId xmlns="" xmlns:p14="http://schemas.microsoft.com/office/powerpoint/2010/main" val="11039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28</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29</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30</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31</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Arial" charset="0"/>
              </a:rPr>
              <a:t>Sosyal beceriler, bireyin sosyal sorumluluklarını yerine getirmesi amacıyla sergilediği</a:t>
            </a:r>
            <a:r>
              <a:rPr lang="tr-TR" sz="1200" b="1" kern="1200" dirty="0" smtClean="0">
                <a:solidFill>
                  <a:schemeClr val="tx1"/>
                </a:solidFill>
                <a:effectLst/>
                <a:latin typeface="+mn-lt"/>
                <a:ea typeface="+mn-ea"/>
                <a:cs typeface="Arial" charset="0"/>
              </a:rPr>
              <a:t> </a:t>
            </a:r>
            <a:r>
              <a:rPr lang="tr-TR" sz="1200" kern="1200" dirty="0" smtClean="0">
                <a:solidFill>
                  <a:schemeClr val="tx1"/>
                </a:solidFill>
                <a:effectLst/>
                <a:latin typeface="+mn-lt"/>
                <a:ea typeface="+mn-ea"/>
                <a:cs typeface="Arial" charset="0"/>
              </a:rPr>
              <a:t>davranışlardan oluşmaktadır. </a:t>
            </a:r>
          </a:p>
          <a:p>
            <a:r>
              <a:rPr lang="tr-TR" sz="1200" kern="1200" dirty="0" smtClean="0">
                <a:solidFill>
                  <a:schemeClr val="tx1"/>
                </a:solidFill>
                <a:effectLst/>
                <a:latin typeface="+mn-lt"/>
                <a:ea typeface="+mn-ea"/>
                <a:cs typeface="Arial" charset="0"/>
              </a:rPr>
              <a:t>Öğrenme-öğretme sürecinde öğrencilerin; grupla çalışmalarına olanak sağlanmalı, görgü kurallarına uygun iletişim kurmaları (etkili dinleme, söz kesmeme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ve sorumluluklarını yerine ge­tirmeleri konusunda teşvik edilmelidir. Örnek olay incelemeleri, gösteri (demonstrasyon), drama, eğitsel oyunlar, tartışma (çatışma ve problem durumlarını değerlendirme ve yor­umlama), rol oynama gibi yöntem ve teknikler bu yeterlik ve becerilerin geliştirilmesine katkı sağlayacaktır. </a:t>
            </a:r>
            <a:endParaRPr lang="tr-TR" sz="1200" kern="1200" dirty="0">
              <a:solidFill>
                <a:schemeClr val="tx1"/>
              </a:solidFill>
              <a:effectLst/>
              <a:latin typeface="+mn-lt"/>
              <a:ea typeface="+mn-ea"/>
              <a:cs typeface="Arial" charset="0"/>
            </a:endParaRPr>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32</a:t>
            </a:fld>
            <a:endParaRPr lang="tr-TR"/>
          </a:p>
        </p:txBody>
      </p:sp>
    </p:spTree>
    <p:extLst>
      <p:ext uri="{BB962C8B-B14F-4D97-AF65-F5344CB8AC3E}">
        <p14:creationId xmlns:p14="http://schemas.microsoft.com/office/powerpoint/2010/main" xmlns="" val="132349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Arial" charset="0"/>
              </a:rPr>
              <a:t>Değerler aktarılırken öğrencinin akıl yürüt­me, sorgulama, araştırma, yorum yapma, ilişkilendirme ve değerlendirme becerilerini kullanabileceği çalışmalara yer verilmelidir. Öğrencilerin olay ve olgularla ilgili ahlaki ikilemlerin yer aldığı metinleri okumalarına, çıkarımda bulunmalarını sağlayan soruları cevaplamalarına, tartışmalarına, kendi görüş ve düşüncelerini ifade etmelerine, bu ikilemlerin günlük hayata yansımalarını değerlendirmelerine, kendi yaşantılarından örnekler vermelerine olanak sağlayan çalışmalar yapılmalıdır. </a:t>
            </a:r>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46</a:t>
            </a:fld>
            <a:endParaRPr lang="tr-TR"/>
          </a:p>
        </p:txBody>
      </p:sp>
    </p:spTree>
    <p:extLst>
      <p:ext uri="{BB962C8B-B14F-4D97-AF65-F5344CB8AC3E}">
        <p14:creationId xmlns:p14="http://schemas.microsoft.com/office/powerpoint/2010/main" xmlns="" val="263129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27651" name="Notlar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765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A6248-E31E-4735-A958-F391FCD96A7B}" type="slidenum">
              <a:rPr/>
              <a:pPr fontAlgn="base">
                <a:spcBef>
                  <a:spcPct val="0"/>
                </a:spcBef>
                <a:spcAft>
                  <a:spcPct val="0"/>
                </a:spcAft>
              </a:pPr>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80000"/>
              </a:lnSpc>
            </a:pPr>
            <a:r>
              <a:rPr lang="tr-TR" sz="1200" b="1" dirty="0" smtClean="0">
                <a:solidFill>
                  <a:schemeClr val="hlink"/>
                </a:solidFill>
              </a:rPr>
              <a:t>Bu Programlarda Öğrenci;</a:t>
            </a:r>
            <a:r>
              <a:rPr lang="tr-TR" sz="1200" dirty="0" smtClean="0"/>
              <a:t> Aktif, katılımcı, Soru soran, sorgulayan, Problemleri kavrayabilen ve çözen,</a:t>
            </a:r>
            <a:r>
              <a:rPr lang="tr-TR" sz="1200" baseline="0" dirty="0" smtClean="0"/>
              <a:t> </a:t>
            </a:r>
            <a:r>
              <a:rPr lang="tr-TR" sz="1200" dirty="0" smtClean="0"/>
              <a:t>Anlayan, düşünen, tartışan, Takım çalışması yapabilen,</a:t>
            </a:r>
            <a:r>
              <a:rPr lang="tr-TR" sz="1200" baseline="0" dirty="0" smtClean="0"/>
              <a:t> </a:t>
            </a:r>
            <a:r>
              <a:rPr lang="tr-TR" sz="1200" dirty="0" smtClean="0"/>
              <a:t>Öğrenmeyi öğrenen, Bilgiye ulaşma yol ve yöntemlerini öğrenen, Daha fazla bilgiye erişme heyecanı duyandır.</a:t>
            </a:r>
            <a:endParaRPr lang="en-US" sz="1200" dirty="0" smtClean="0"/>
          </a:p>
          <a:p>
            <a:r>
              <a:rPr lang="tr-TR" sz="1200" b="1" dirty="0" smtClean="0">
                <a:solidFill>
                  <a:schemeClr val="hlink"/>
                </a:solidFill>
              </a:rPr>
              <a:t>Bu Programlarda Öğretmen; </a:t>
            </a:r>
            <a:r>
              <a:rPr lang="tr-TR" dirty="0" smtClean="0"/>
              <a:t>Öğrencilerin aktif katılımını sağlayan;</a:t>
            </a:r>
            <a:r>
              <a:rPr lang="tr-TR" baseline="0" dirty="0" smtClean="0"/>
              <a:t> </a:t>
            </a:r>
            <a:r>
              <a:rPr lang="tr-TR" dirty="0" smtClean="0"/>
              <a:t>Düşündüren, tartıştıran ve dinleyen;</a:t>
            </a:r>
            <a:r>
              <a:rPr lang="tr-TR" baseline="0" dirty="0" smtClean="0"/>
              <a:t> </a:t>
            </a:r>
            <a:r>
              <a:rPr lang="tr-TR" dirty="0" smtClean="0"/>
              <a:t>Etkinlik plânlayan;</a:t>
            </a:r>
            <a:r>
              <a:rPr lang="tr-TR" baseline="0" dirty="0" smtClean="0"/>
              <a:t> </a:t>
            </a:r>
            <a:r>
              <a:rPr lang="tr-TR" dirty="0" smtClean="0"/>
              <a:t>Rehberlik yapan;</a:t>
            </a:r>
            <a:r>
              <a:rPr lang="tr-TR" baseline="0" dirty="0" smtClean="0"/>
              <a:t> </a:t>
            </a:r>
            <a:r>
              <a:rPr lang="tr-TR" dirty="0" smtClean="0"/>
              <a:t>Öğrencileri yönlendiren;</a:t>
            </a:r>
            <a:r>
              <a:rPr lang="tr-TR" baseline="0" dirty="0" smtClean="0"/>
              <a:t> </a:t>
            </a:r>
            <a:r>
              <a:rPr lang="tr-TR" dirty="0" smtClean="0"/>
              <a:t>Öğrenme ortamını hazırlayan;</a:t>
            </a:r>
            <a:r>
              <a:rPr lang="tr-TR" baseline="0" dirty="0" smtClean="0"/>
              <a:t> </a:t>
            </a:r>
            <a:r>
              <a:rPr lang="tr-TR" dirty="0" smtClean="0"/>
              <a:t>Eksikleri, hataları düzeltendir.</a:t>
            </a:r>
            <a:endParaRPr lang="en-US" dirty="0" smtClean="0"/>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64</a:t>
            </a:fld>
            <a:endParaRPr lang="tr-TR"/>
          </a:p>
        </p:txBody>
      </p:sp>
    </p:spTree>
    <p:extLst>
      <p:ext uri="{BB962C8B-B14F-4D97-AF65-F5344CB8AC3E}">
        <p14:creationId xmlns:p14="http://schemas.microsoft.com/office/powerpoint/2010/main" xmlns="" val="312599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66</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Arial" charset="0"/>
              </a:rPr>
              <a:t>Sosyal beceriler, bireyin sosyal sorumluluklarını yerine getirmesi amacıyla sergilediği</a:t>
            </a:r>
            <a:r>
              <a:rPr lang="tr-TR" sz="1200" b="1" kern="1200" dirty="0" smtClean="0">
                <a:solidFill>
                  <a:schemeClr val="tx1"/>
                </a:solidFill>
                <a:effectLst/>
                <a:latin typeface="+mn-lt"/>
                <a:ea typeface="+mn-ea"/>
                <a:cs typeface="Arial" charset="0"/>
              </a:rPr>
              <a:t> </a:t>
            </a:r>
            <a:r>
              <a:rPr lang="tr-TR" sz="1200" kern="1200" dirty="0" smtClean="0">
                <a:solidFill>
                  <a:schemeClr val="tx1"/>
                </a:solidFill>
                <a:effectLst/>
                <a:latin typeface="+mn-lt"/>
                <a:ea typeface="+mn-ea"/>
                <a:cs typeface="Arial" charset="0"/>
              </a:rPr>
              <a:t>davranışlardan oluşmaktadır. </a:t>
            </a:r>
          </a:p>
          <a:p>
            <a:r>
              <a:rPr lang="tr-TR" sz="1200" kern="1200" dirty="0" smtClean="0">
                <a:solidFill>
                  <a:schemeClr val="tx1"/>
                </a:solidFill>
                <a:effectLst/>
                <a:latin typeface="+mn-lt"/>
                <a:ea typeface="+mn-ea"/>
                <a:cs typeface="Arial" charset="0"/>
              </a:rPr>
              <a:t>Öğrenme-öğretme sürecinde öğrencilerin; grupla çalışmalarına olanak sağlanmalı, görgü kurallarına uygun iletişim kurmaları (etkili dinleme, söz kesmeme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ve sorumluluklarını yerine ge­tirmeleri konusunda teşvik edilmelidir. Örnek olay incelemeleri, gösteri (demonstrasyon), drama, eğitsel oyunlar, tartışma (çatışma ve problem durumlarını değerlendirme ve yor­umlama), rol oynama gibi yöntem ve teknikler bu yeterlik ve becerilerin geliştirilmesine katkı sağlayacaktır. </a:t>
            </a:r>
            <a:endParaRPr lang="tr-TR" sz="1200" kern="1200" dirty="0">
              <a:solidFill>
                <a:schemeClr val="tx1"/>
              </a:solidFill>
              <a:effectLst/>
              <a:latin typeface="+mn-lt"/>
              <a:ea typeface="+mn-ea"/>
              <a:cs typeface="Arial" charset="0"/>
            </a:endParaRPr>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67</a:t>
            </a:fld>
            <a:endParaRPr lang="tr-TR"/>
          </a:p>
        </p:txBody>
      </p:sp>
    </p:spTree>
    <p:extLst>
      <p:ext uri="{BB962C8B-B14F-4D97-AF65-F5344CB8AC3E}">
        <p14:creationId xmlns:p14="http://schemas.microsoft.com/office/powerpoint/2010/main" xmlns="" val="1323493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Arial" charset="0"/>
              </a:rPr>
              <a:t>Değerler aktarılırken öğrencinin akıl yürüt­me, sorgulama, araştırma, yorum yapma, ilişkilendirme ve değerlendirme becerilerini kullanabileceği çalışmalara yer verilmelidir. Öğrencilerin olay ve olgularla ilgili ahlaki ikilemlerin yer aldığı metinleri okumalarına, çıkarımda bulunmalarını sağlayan soruları cevaplamalarına, tartışmalarına, kendi görüş ve düşüncelerini ifade etmelerine, bu ikilemlerin günlük hayata yansımalarını değerlendirmelerine, kendi yaşantılarından örnekler vermelerine olanak sağlayan çalışmalar yapılmalıdır. </a:t>
            </a:r>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69</a:t>
            </a:fld>
            <a:endParaRPr lang="tr-TR"/>
          </a:p>
        </p:txBody>
      </p:sp>
    </p:spTree>
    <p:extLst>
      <p:ext uri="{BB962C8B-B14F-4D97-AF65-F5344CB8AC3E}">
        <p14:creationId xmlns:p14="http://schemas.microsoft.com/office/powerpoint/2010/main" xmlns="" val="2631290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smtClean="0"/>
          </a:p>
          <a:p>
            <a:r>
              <a:rPr lang="tr-TR" dirty="0" smtClean="0"/>
              <a:t>Konuların içeriğini bilip</a:t>
            </a:r>
            <a:r>
              <a:rPr lang="tr-TR" baseline="0" dirty="0" smtClean="0"/>
              <a:t> bilmediklerini değil</a:t>
            </a:r>
            <a:r>
              <a:rPr lang="tr-TR" dirty="0" smtClean="0"/>
              <a:t>, gerçek</a:t>
            </a:r>
            <a:r>
              <a:rPr lang="tr-TR" baseline="0" dirty="0" smtClean="0"/>
              <a:t> yaşamda</a:t>
            </a:r>
            <a:r>
              <a:rPr lang="tr-TR" dirty="0" smtClean="0"/>
              <a:t> bu bilgileri</a:t>
            </a:r>
            <a:r>
              <a:rPr lang="tr-TR" baseline="0" dirty="0" smtClean="0"/>
              <a:t> kullanabilme;</a:t>
            </a:r>
            <a:r>
              <a:rPr lang="tr-TR" dirty="0" smtClean="0"/>
              <a:t> öğrendiklerini kullanarak bilinmeyen hakkında tahminde bulunabilme</a:t>
            </a:r>
            <a:r>
              <a:rPr lang="tr-TR" baseline="0" dirty="0" smtClean="0"/>
              <a:t> becerilerini ölçmektedir. </a:t>
            </a:r>
          </a:p>
          <a:p>
            <a:endParaRPr lang="tr-TR" baseline="0" dirty="0" smtClean="0"/>
          </a:p>
        </p:txBody>
      </p:sp>
      <p:sp>
        <p:nvSpPr>
          <p:cNvPr id="4" name="Slayt Numarası Yer Tutucusu 3"/>
          <p:cNvSpPr>
            <a:spLocks noGrp="1"/>
          </p:cNvSpPr>
          <p:nvPr>
            <p:ph type="sldNum" sz="quarter" idx="10"/>
          </p:nvPr>
        </p:nvSpPr>
        <p:spPr/>
        <p:txBody>
          <a:bodyPr/>
          <a:lstStyle/>
          <a:p>
            <a:fld id="{374CCFB7-2271-4AD6-852C-823BFF0468CC}" type="slidenum">
              <a:rPr lang="tr-TR" smtClean="0">
                <a:solidFill>
                  <a:prstClr val="black"/>
                </a:solidFill>
              </a:rPr>
              <a:pPr/>
              <a:t>75</a:t>
            </a:fld>
            <a:endParaRPr lang="tr-TR">
              <a:solidFill>
                <a:prstClr val="black"/>
              </a:solidFill>
            </a:endParaRPr>
          </a:p>
        </p:txBody>
      </p:sp>
    </p:spTree>
    <p:extLst>
      <p:ext uri="{BB962C8B-B14F-4D97-AF65-F5344CB8AC3E}">
        <p14:creationId xmlns="" xmlns:p14="http://schemas.microsoft.com/office/powerpoint/2010/main" val="775896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1143000"/>
            <a:ext cx="4111625" cy="3084513"/>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pPr/>
              <a:t>77</a:t>
            </a:fld>
            <a:endParaRPr lang="tr-TR"/>
          </a:p>
        </p:txBody>
      </p:sp>
    </p:spTree>
    <p:extLst>
      <p:ext uri="{BB962C8B-B14F-4D97-AF65-F5344CB8AC3E}">
        <p14:creationId xmlns="" xmlns:p14="http://schemas.microsoft.com/office/powerpoint/2010/main" val="2351498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1143000"/>
            <a:ext cx="4111625" cy="3084513"/>
          </a:xfrm>
        </p:spPr>
      </p:sp>
      <p:sp>
        <p:nvSpPr>
          <p:cNvPr id="3" name="Not Yer Tutucusu 2"/>
          <p:cNvSpPr>
            <a:spLocks noGrp="1"/>
          </p:cNvSpPr>
          <p:nvPr>
            <p:ph type="body" idx="1"/>
          </p:nvPr>
        </p:nvSpPr>
        <p:spPr/>
        <p:txBody>
          <a:bodyPr/>
          <a:lstStyle/>
          <a:p>
            <a:r>
              <a:rPr lang="tr-TR" sz="1200" dirty="0" smtClean="0"/>
              <a:t>Anketlerde toplanan veriler ve öğrencilerin sınavlarda elde ettikleri puanlar birlikte değerlendirilerek farklı ülkelerde uygulanmakta olan eğitim sistemleri birçok açıdan karşılaştırılır ve dünyadaki eğitim sistemlerinin benzer ve farklı yanlarını, güçlü ve zayıf yönlerini ortaya koyar</a:t>
            </a:r>
          </a:p>
          <a:p>
            <a:endParaRPr lang="tr-TR" sz="1200" dirty="0" smtClean="0"/>
          </a:p>
          <a:p>
            <a:r>
              <a:rPr lang="tr-TR" sz="1200" dirty="0" smtClean="0"/>
              <a:t>Eğitim alanında yapılan araştırmalara kaynak (veri tabanı) oluşturur</a:t>
            </a:r>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78</a:t>
            </a:fld>
            <a:endParaRPr lang="tr-TR">
              <a:solidFill>
                <a:prstClr val="black"/>
              </a:solidFill>
            </a:endParaRPr>
          </a:p>
        </p:txBody>
      </p:sp>
    </p:spTree>
    <p:extLst>
      <p:ext uri="{BB962C8B-B14F-4D97-AF65-F5344CB8AC3E}">
        <p14:creationId xmlns="" xmlns:p14="http://schemas.microsoft.com/office/powerpoint/2010/main" val="2351498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pPr/>
              <a:t>82</a:t>
            </a:fld>
            <a:endParaRPr lang="tr-TR"/>
          </a:p>
        </p:txBody>
      </p:sp>
    </p:spTree>
    <p:extLst>
      <p:ext uri="{BB962C8B-B14F-4D97-AF65-F5344CB8AC3E}">
        <p14:creationId xmlns="" xmlns:p14="http://schemas.microsoft.com/office/powerpoint/2010/main" val="2218115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1143000"/>
            <a:ext cx="4111625" cy="3084513"/>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pPr/>
              <a:t>83</a:t>
            </a:fld>
            <a:endParaRPr lang="tr-TR"/>
          </a:p>
        </p:txBody>
      </p:sp>
    </p:spTree>
    <p:extLst>
      <p:ext uri="{BB962C8B-B14F-4D97-AF65-F5344CB8AC3E}">
        <p14:creationId xmlns="" xmlns:p14="http://schemas.microsoft.com/office/powerpoint/2010/main" val="2660907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BA2A5-3EE8-514F-812D-4018B32A3A04}" type="slidenum">
              <a:rPr lang="en-US" smtClean="0"/>
              <a:pPr/>
              <a:t>87</a:t>
            </a:fld>
            <a:endParaRPr lang="en-US"/>
          </a:p>
        </p:txBody>
      </p:sp>
    </p:spTree>
    <p:extLst>
      <p:ext uri="{BB962C8B-B14F-4D97-AF65-F5344CB8AC3E}">
        <p14:creationId xmlns:p14="http://schemas.microsoft.com/office/powerpoint/2010/main" xmlns="" val="232499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27651" name="Notlar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765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A6248-E31E-4735-A958-F391FCD96A7B}" type="slidenum">
              <a:rPr/>
              <a:pPr fontAlgn="base">
                <a:spcBef>
                  <a:spcPct val="0"/>
                </a:spcBef>
                <a:spcAft>
                  <a:spcPct val="0"/>
                </a:spcAft>
              </a:pPr>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0723" name="2 Not Yer Tutucusu"/>
          <p:cNvSpPr>
            <a:spLocks noGrp="1"/>
          </p:cNvSpPr>
          <p:nvPr>
            <p:ph type="body" idx="1"/>
          </p:nvPr>
        </p:nvSpPr>
        <p:spPr bwMode="auto">
          <a:noFill/>
        </p:spPr>
        <p:txBody>
          <a:bodyPr/>
          <a:lstStyle/>
          <a:p>
            <a:endParaRPr lang="en-US" smtClean="0"/>
          </a:p>
        </p:txBody>
      </p:sp>
      <p:sp>
        <p:nvSpPr>
          <p:cNvPr id="4" name="3 Slayt Numarası Yer Tutucusu"/>
          <p:cNvSpPr>
            <a:spLocks noGrp="1"/>
          </p:cNvSpPr>
          <p:nvPr>
            <p:ph type="sldNum" sz="quarter" idx="5"/>
          </p:nvPr>
        </p:nvSpPr>
        <p:spPr/>
        <p:txBody>
          <a:bodyPr/>
          <a:lstStyle/>
          <a:p>
            <a:pPr>
              <a:defRPr/>
            </a:pPr>
            <a:fld id="{4D54B3C0-2D7D-48C7-9255-04DA84E05750}" type="slidenum">
              <a:rPr lang="tr-TR" smtClean="0"/>
              <a:pPr>
                <a:defRPr/>
              </a:pPr>
              <a:t>94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27651" name="Notlar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765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A6248-E31E-4735-A958-F391FCD96A7B}" type="slidenum">
              <a:rPr/>
              <a:pPr fontAlgn="base">
                <a:spcBef>
                  <a:spcPct val="0"/>
                </a:spcBef>
                <a:spcAft>
                  <a:spcPct val="0"/>
                </a:spcAft>
              </a:p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27651" name="Notlar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765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A6248-E31E-4735-A958-F391FCD96A7B}" type="slidenum">
              <a:rPr/>
              <a:pPr fontAlgn="base">
                <a:spcBef>
                  <a:spcPct val="0"/>
                </a:spcBef>
                <a:spcAft>
                  <a:spcPct val="0"/>
                </a:spcAft>
              </a:p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27651" name="Notlar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765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A6248-E31E-4735-A958-F391FCD96A7B}" type="slidenum">
              <a:rPr/>
              <a:pPr fontAlgn="base">
                <a:spcBef>
                  <a:spcPct val="0"/>
                </a:spcBef>
                <a:spcAft>
                  <a:spcPct val="0"/>
                </a:spcAft>
              </a:p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21</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22</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23</a:t>
            </a:fld>
            <a:endParaRPr lang="tr-TR"/>
          </a:p>
        </p:txBody>
      </p:sp>
    </p:spTree>
    <p:extLst>
      <p:ext uri="{BB962C8B-B14F-4D97-AF65-F5344CB8AC3E}">
        <p14:creationId xmlns:p14="http://schemas.microsoft.com/office/powerpoint/2010/main" xmlns="" val="11039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4CC4AF91-39DA-4CB7-989B-A1A5A64F613C}" type="datetime1">
              <a:rPr lang="tr-TR"/>
              <a:pPr>
                <a:defRPr/>
              </a:pPr>
              <a:t>11.05.2017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F151FB8-74DB-47EC-A7DA-598F4C639F4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EB9C930-E3CC-434E-8EB1-4EC25A9E7EEE}" type="datetime1">
              <a:rPr lang="tr-TR"/>
              <a:pPr>
                <a:defRPr/>
              </a:pPr>
              <a:t>11.05.2017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A0C74F5-72EB-4666-B2C8-0A926EAEF08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983A90B-E0BF-492C-A65A-BA498E30B107}" type="datetime1">
              <a:rPr lang="tr-TR"/>
              <a:pPr>
                <a:defRPr/>
              </a:pPr>
              <a:t>11.05.2017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47394E5-BC78-40A7-AB4B-7609CF68CD04}"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173C714-DD11-4CD2-8049-ACC904CDD6C2}" type="datetime1">
              <a:rPr lang="tr-TR"/>
              <a:pPr>
                <a:defRPr/>
              </a:pPr>
              <a:t>11.05.2017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EC51FE9-5819-4ED7-B486-B9D140EFA6FB}"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592"/>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8A523FF-44A0-477C-90C1-15C9234E5367}" type="datetime1">
              <a:rPr lang="tr-TR" smtClean="0"/>
              <a:pPr/>
              <a:t>11.05.2017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D612F96-870E-4EF6-8DF6-4E27E35B1047}" type="datetime1">
              <a:rPr lang="tr-TR"/>
              <a:pPr>
                <a:defRPr/>
              </a:pPr>
              <a:t>11.05.2017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4239B39-C19F-4B17-A903-B576C0A5B51E}"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57AADCD-1A1F-4F9A-85B3-62B4F86561D8}" type="datetime1">
              <a:rPr lang="tr-TR"/>
              <a:pPr>
                <a:defRPr/>
              </a:pPr>
              <a:t>11.05.2017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A91F7BB-E961-40D9-AAD7-2C12BEBCAFF9}"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342D51A7-609B-4821-B133-1EF1673186DF}" type="datetime1">
              <a:rPr lang="tr-TR"/>
              <a:pPr>
                <a:defRPr/>
              </a:pPr>
              <a:t>11.05.2017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84937F2-F454-4E16-BE60-587ED6476E6F}"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454D28CB-A9AF-4FD7-A332-4B2DE7CE3C94}" type="datetime1">
              <a:rPr lang="tr-TR"/>
              <a:pPr>
                <a:defRPr/>
              </a:pPr>
              <a:t>11.05.2017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67AE983-18D9-4902-BBF5-2275ABB5D19C}"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87BB62B8-1450-48E2-8FAD-1E9CC1DA55A8}" type="datetime1">
              <a:rPr lang="tr-TR"/>
              <a:pPr>
                <a:defRPr/>
              </a:pPr>
              <a:t>11.05.2017</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E7BC0205-A142-4D99-A95E-5D415AFA8490}"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20A8796B-953A-47F5-A95D-B3E7B0468D59}" type="datetime1">
              <a:rPr lang="tr-TR"/>
              <a:pPr>
                <a:defRPr/>
              </a:pPr>
              <a:t>11.05.2017</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36546A5-9101-4346-8D07-F4EA161EE585}"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667F31-5D82-4849-B410-360C3295E8AA}" type="datetime1">
              <a:rPr lang="tr-TR"/>
              <a:pPr>
                <a:defRPr/>
              </a:pPr>
              <a:t>11.05.2017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7239F88-9A1E-4376-954D-4B74B80AE1B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77388D8-6FE9-4E66-AAA6-9135CC306483}" type="datetime1">
              <a:rPr lang="tr-TR"/>
              <a:pPr>
                <a:defRPr/>
              </a:pPr>
              <a:t>11.05.2017</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B249D82-FC58-4D36-BB50-1D1940EE9421}"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528BBCF0-C1F0-49FA-B549-89E6FB598579}" type="datetime1">
              <a:rPr lang="tr-TR"/>
              <a:pPr>
                <a:defRPr/>
              </a:pPr>
              <a:t>11.05.2017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1BEDA9B-7991-4BC2-8A6D-7000C99E8271}"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5F1DD4DA-6067-47FA-8CB1-D2360EC092A2}" type="datetime1">
              <a:rPr lang="tr-TR"/>
              <a:pPr>
                <a:defRPr/>
              </a:pPr>
              <a:t>11.05.2017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12B5B69-3450-4382-ABDB-1B16C25DF4C2}"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124752E0-B84E-477D-9A1A-BD118A5F49F7}" type="datetime1">
              <a:rPr lang="tr-TR"/>
              <a:pPr>
                <a:defRPr/>
              </a:pPr>
              <a:t>11.05.2017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C8C309E-DB24-4AC1-AB43-144C16EBDD3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E8582B4-1E8A-4FC1-B81D-3B564CAD7368}" type="datetime1">
              <a:rPr lang="tr-TR"/>
              <a:pPr>
                <a:defRPr/>
              </a:pPr>
              <a:t>11.05.2017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00BBB60-B7C8-408E-9E54-3072959AE6C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422A4EC-4651-4FF6-A0CD-94426E3E2889}" type="datetime1">
              <a:rPr lang="tr-TR"/>
              <a:pPr>
                <a:defRPr/>
              </a:pPr>
              <a:t>11.05.2017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C18B453-6943-486E-A545-06B6099C91C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E3562D3-D464-48C2-9B56-18279C8A55A1}" type="datetime1">
              <a:rPr lang="tr-TR"/>
              <a:pPr>
                <a:defRPr/>
              </a:pPr>
              <a:t>11.05.2017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2CADFA5-19F3-4188-8E8B-7CD82B734C0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DD90C2D-D43A-4899-9B69-9062F40A9195}" type="datetime1">
              <a:rPr lang="tr-TR"/>
              <a:pPr>
                <a:defRPr/>
              </a:pPr>
              <a:t>11.05.2017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AAB64A8D-DAFB-4177-95BE-3556A4F63FD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6D5476F-BD6D-41A7-BA54-55E91CC541E2}" type="datetime1">
              <a:rPr lang="tr-TR"/>
              <a:pPr>
                <a:defRPr/>
              </a:pPr>
              <a:t>11.05.2017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3AAA278-7852-449C-AED8-546D7C9CDBA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2C276E5-0DC7-4D1D-8147-92DA73F382FD}" type="datetime1">
              <a:rPr lang="tr-TR"/>
              <a:pPr>
                <a:defRPr/>
              </a:pPr>
              <a:t>11.05.2017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390C2E7-B5DC-4286-B376-B5CAD751D34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B40EE6A-A73F-4C44-A63D-705ACDEBBDEA}" type="datetime1">
              <a:rPr lang="tr-TR"/>
              <a:pPr>
                <a:defRPr/>
              </a:pPr>
              <a:t>11.05.2017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9D2DAEA-2EA7-4668-A53C-05027C3D66B7}"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A91FD2-0191-4299-A5D3-6C99243D0B40}" type="datetime1">
              <a:rPr lang="tr-TR"/>
              <a:pPr>
                <a:defRPr/>
              </a:pPr>
              <a:t>11.05.2017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1288C5A-E718-402A-AF75-AC1810C5842D}"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4F33DE-6EEA-4D5B-881B-3BF3E3088E3C}" type="datetime1">
              <a:rPr lang="tr-TR"/>
              <a:pPr>
                <a:defRPr/>
              </a:pPr>
              <a:t>11.05.2017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5A9DAD-CBBF-4DF0-B7F1-A1828113CB6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24" r:id="rId1"/>
    <p:sldLayoutId id="2147486612" r:id="rId2"/>
    <p:sldLayoutId id="2147486611" r:id="rId3"/>
    <p:sldLayoutId id="2147486610" r:id="rId4"/>
    <p:sldLayoutId id="2147486609" r:id="rId5"/>
    <p:sldLayoutId id="2147486608" r:id="rId6"/>
    <p:sldLayoutId id="2147486607" r:id="rId7"/>
    <p:sldLayoutId id="2147486606" r:id="rId8"/>
    <p:sldLayoutId id="2147486605" r:id="rId9"/>
    <p:sldLayoutId id="2147486604" r:id="rId10"/>
    <p:sldLayoutId id="2147486603" r:id="rId11"/>
    <p:sldLayoutId id="2147486625" r:id="rId12"/>
    <p:sldLayoutId id="2147486626" r:id="rId13"/>
  </p:sldLayoutIdLst>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Arial" charset="0"/>
              </a:defRPr>
            </a:lvl1pPr>
          </a:lstStyle>
          <a:p>
            <a:pPr>
              <a:defRPr/>
            </a:pPr>
            <a:fld id="{E2AB685F-B71C-4B05-91A2-DC3C5679EFEE}" type="datetime1">
              <a:rPr lang="tr-TR"/>
              <a:pPr>
                <a:defRPr/>
              </a:pPr>
              <a:t>11.05.2017</a:t>
            </a:fld>
            <a:endParaRPr lang="tr-T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Arial" charset="0"/>
              </a:defRPr>
            </a:lvl1pPr>
          </a:lstStyle>
          <a:p>
            <a:pPr>
              <a:defRPr/>
            </a:pPr>
            <a:endParaRPr lang="tr-T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Arial" charset="0"/>
              </a:defRPr>
            </a:lvl1pPr>
          </a:lstStyle>
          <a:p>
            <a:pPr>
              <a:defRPr/>
            </a:pPr>
            <a:fld id="{FFDAD0F7-D85E-4653-A39E-100DE7FDCF6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23" r:id="rId1"/>
    <p:sldLayoutId id="2147486622" r:id="rId2"/>
    <p:sldLayoutId id="2147486621" r:id="rId3"/>
    <p:sldLayoutId id="2147486620" r:id="rId4"/>
    <p:sldLayoutId id="2147486619" r:id="rId5"/>
    <p:sldLayoutId id="2147486618" r:id="rId6"/>
    <p:sldLayoutId id="2147486617" r:id="rId7"/>
    <p:sldLayoutId id="2147486616" r:id="rId8"/>
    <p:sldLayoutId id="2147486615" r:id="rId9"/>
    <p:sldLayoutId id="2147486614" r:id="rId10"/>
    <p:sldLayoutId id="2147486613"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hyperlink" Target="O&#776;rnek%20Sorular.pdf"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Word_Belgesi2.docx"/></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0" y="4248872"/>
            <a:ext cx="5795814" cy="792162"/>
          </a:xfrm>
        </p:spPr>
        <p:txBody>
          <a:bodyPr>
            <a:noAutofit/>
          </a:bodyPr>
          <a:lstStyle/>
          <a:p>
            <a:pPr>
              <a:defRPr/>
            </a:pPr>
            <a:r>
              <a:rPr lang="tr-TR" sz="2400" b="1" dirty="0" smtClean="0">
                <a:solidFill>
                  <a:schemeClr val="tx1"/>
                </a:solidFill>
                <a:latin typeface="Arial" pitchFamily="34" charset="0"/>
                <a:cs typeface="Arial" pitchFamily="34" charset="0"/>
              </a:rPr>
              <a:t>FELSEFE DERSİ </a:t>
            </a:r>
            <a:r>
              <a:rPr lang="tr-TR" sz="2400" b="1" dirty="0">
                <a:solidFill>
                  <a:schemeClr val="tx1"/>
                </a:solidFill>
                <a:latin typeface="Arial" pitchFamily="34" charset="0"/>
                <a:cs typeface="Arial" pitchFamily="34" charset="0"/>
              </a:rPr>
              <a:t>ÖĞRETİM PROGRAMI </a:t>
            </a:r>
            <a:r>
              <a:rPr lang="tr-TR" sz="2400" b="1" dirty="0" smtClean="0">
                <a:solidFill>
                  <a:schemeClr val="tx1"/>
                </a:solidFill>
                <a:latin typeface="Arial" pitchFamily="34" charset="0"/>
                <a:cs typeface="Arial" pitchFamily="34" charset="0"/>
              </a:rPr>
              <a:t>(10-11) </a:t>
            </a:r>
            <a:r>
              <a:rPr lang="tr-TR" sz="2400" b="1" dirty="0">
                <a:solidFill>
                  <a:schemeClr val="tx1"/>
                </a:solidFill>
                <a:latin typeface="Arial" pitchFamily="34" charset="0"/>
                <a:cs typeface="Arial" pitchFamily="34" charset="0"/>
              </a:rPr>
              <a:t>TANITIM SEMİNERİ</a:t>
            </a:r>
          </a:p>
        </p:txBody>
      </p:sp>
      <p:sp>
        <p:nvSpPr>
          <p:cNvPr id="3" name="3 Başlık"/>
          <p:cNvSpPr txBox="1">
            <a:spLocks/>
          </p:cNvSpPr>
          <p:nvPr/>
        </p:nvSpPr>
        <p:spPr bwMode="auto">
          <a:xfrm>
            <a:off x="0" y="5290425"/>
            <a:ext cx="5795814" cy="14290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Alim</a:t>
            </a:r>
            <a:r>
              <a:rPr kumimoji="0" lang="tr-TR"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PALAMUTÇU</a:t>
            </a:r>
          </a:p>
          <a:p>
            <a:pPr marL="0" marR="0" lvl="0" indent="0" algn="ctr" defTabSz="914400" rtl="0" eaLnBrk="0" fontAlgn="base" latinLnBrk="0" hangingPunct="0">
              <a:lnSpc>
                <a:spcPct val="100000"/>
              </a:lnSpc>
              <a:spcBef>
                <a:spcPct val="0"/>
              </a:spcBef>
              <a:spcAft>
                <a:spcPct val="0"/>
              </a:spcAft>
              <a:buClrTx/>
              <a:buSzTx/>
              <a:buFontTx/>
              <a:buNone/>
              <a:tabLst/>
              <a:defRPr/>
            </a:pPr>
            <a:r>
              <a:rPr lang="tr-TR" sz="2000" b="1" baseline="0" dirty="0" smtClean="0">
                <a:latin typeface="Arial" pitchFamily="34" charset="0"/>
                <a:ea typeface="+mj-ea"/>
                <a:cs typeface="Arial" pitchFamily="34" charset="0"/>
              </a:rPr>
              <a:t>Aziz BASMAZ ÖLMEZ</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Melih GÖKTAŞ</a:t>
            </a:r>
          </a:p>
          <a:p>
            <a:pPr marL="0" marR="0" lvl="0" indent="0" algn="ctr" defTabSz="914400" rtl="0" eaLnBrk="0" fontAlgn="base" latinLnBrk="0" hangingPunct="0">
              <a:lnSpc>
                <a:spcPct val="100000"/>
              </a:lnSpc>
              <a:spcBef>
                <a:spcPct val="0"/>
              </a:spcBef>
              <a:spcAft>
                <a:spcPct val="0"/>
              </a:spcAft>
              <a:buClrTx/>
              <a:buSzTx/>
              <a:buFontTx/>
              <a:buNone/>
              <a:tabLst/>
              <a:defRPr/>
            </a:pPr>
            <a:r>
              <a:rPr lang="tr-TR" sz="2000" b="1" baseline="0" dirty="0" smtClean="0">
                <a:latin typeface="Arial" pitchFamily="34" charset="0"/>
                <a:ea typeface="+mj-ea"/>
                <a:cs typeface="Arial" pitchFamily="34" charset="0"/>
              </a:rPr>
              <a:t>Yaşar YEŞİLYURT</a:t>
            </a:r>
            <a:endParaRPr kumimoji="0" lang="tr-TR"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3 Başlık"/>
          <p:cNvSpPr txBox="1">
            <a:spLocks/>
          </p:cNvSpPr>
          <p:nvPr/>
        </p:nvSpPr>
        <p:spPr bwMode="auto">
          <a:xfrm>
            <a:off x="5541819" y="3542286"/>
            <a:ext cx="3518920" cy="5818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ORTA ÖĞRETİM GENEL</a:t>
            </a:r>
            <a:r>
              <a:rPr kumimoji="0" lang="tr-TR"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MÜDÜRLÜĞÜ</a:t>
            </a:r>
            <a:endParaRPr kumimoji="0" lang="tr-TR"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180536"/>
            <a:ext cx="8463776" cy="5324535"/>
          </a:xfrm>
          <a:prstGeom prst="rect">
            <a:avLst/>
          </a:prstGeom>
        </p:spPr>
        <p:txBody>
          <a:bodyPr wrap="square">
            <a:spAutoFit/>
          </a:bodyPr>
          <a:lstStyle/>
          <a:p>
            <a:r>
              <a:rPr lang="tr-TR" sz="2000" b="1" dirty="0" smtClean="0"/>
              <a:t>	11. sınıf </a:t>
            </a:r>
            <a:r>
              <a:rPr lang="tr-TR" sz="2000" b="1" dirty="0"/>
              <a:t>felsefe dersi öğretim programı ile öğrencilerin</a:t>
            </a:r>
            <a:r>
              <a:rPr lang="tr-TR" sz="2000" b="1" dirty="0" smtClean="0"/>
              <a:t>;</a:t>
            </a:r>
          </a:p>
          <a:p>
            <a:r>
              <a:rPr lang="tr-TR" sz="2000" b="1" dirty="0" smtClean="0"/>
              <a:t> </a:t>
            </a:r>
          </a:p>
          <a:p>
            <a:pPr algn="just"/>
            <a:r>
              <a:rPr lang="tr-TR" sz="2000" dirty="0" smtClean="0"/>
              <a:t>	Hem 10.sınıfta edinilecek temel felsefi düşünme kazanımlarının düşünce tarihindeki örnekleri üzerinden ilerletilmesi hem de felsefi düşünceye tarihsel ve bütüncül bir bakış açısı geliştirmeleri amaçlanmaktadır. Felsefi </a:t>
            </a:r>
            <a:r>
              <a:rPr lang="tr-TR" sz="2000" dirty="0"/>
              <a:t>düşünceyi anlamak ve geliştirmek için felsefe problematiğini ve tarihini bilmek </a:t>
            </a:r>
            <a:r>
              <a:rPr lang="tr-TR" sz="2000" dirty="0" smtClean="0"/>
              <a:t>önemlidir. Felsefe </a:t>
            </a:r>
            <a:r>
              <a:rPr lang="tr-TR" sz="2000" dirty="0"/>
              <a:t>tarihi, felsefe problematiğinin gelişmesini gösterir ve gelişmenin mantığını kavratır. Dolayısıyla felsefe tarihinin kendisi de bir felsefe disiplinidir. Felsefe tarihi bize, felsefenin ne olduğunu, insan, bilinç ve </a:t>
            </a:r>
            <a:r>
              <a:rPr lang="tr-TR" sz="2000" dirty="0" smtClean="0"/>
              <a:t>kültürünün gelişmesinde </a:t>
            </a:r>
            <a:r>
              <a:rPr lang="tr-TR" sz="2000" dirty="0"/>
              <a:t>felsefenin ne gibi yeri olduğunu gösterir. Programda, felsefi düşünce dönemlerinin temel özellikleri, örnek filozoflar ve felsefi metinler değerlendirilirken dönemin koşullarının göz önünde bulundurulması ve bunların, çağımız koşulları ve güncel içerikleri ile ilişkilendirilerek yorumlanması esas alınmıştır. Bu analizlerden hareketle öğrencilerin akıl yürütme becerilerini geliştirmeleri, kendi düşünme etkinliklerini sözlü ve yazılı bir şekilde ifade etmelerine imkân tanınması </a:t>
            </a:r>
            <a:r>
              <a:rPr lang="tr-TR" sz="2000" dirty="0" smtClean="0"/>
              <a:t>amaçlanmıştır.</a:t>
            </a:r>
            <a:endParaRPr lang="tr-TR" sz="2000" dirty="0"/>
          </a:p>
        </p:txBody>
      </p:sp>
      <p:sp>
        <p:nvSpPr>
          <p:cNvPr id="6" name="Dikdörtgen 3"/>
          <p:cNvSpPr/>
          <p:nvPr/>
        </p:nvSpPr>
        <p:spPr>
          <a:xfrm>
            <a:off x="1024568" y="0"/>
            <a:ext cx="8119431" cy="954107"/>
          </a:xfrm>
          <a:prstGeom prst="rect">
            <a:avLst/>
          </a:prstGeom>
        </p:spPr>
        <p:txBody>
          <a:bodyPr wrap="square">
            <a:spAutoFit/>
          </a:bodyPr>
          <a:lstStyle/>
          <a:p>
            <a:pPr algn="ctr"/>
            <a:r>
              <a:rPr lang="tr-TR" sz="2800" b="1" dirty="0" smtClean="0">
                <a:solidFill>
                  <a:schemeClr val="bg1"/>
                </a:solidFill>
              </a:rPr>
              <a:t>FELSEFE DERSİ ÖĞRETİM PROGRAMININ GENEL AMAÇLARI </a:t>
            </a:r>
            <a:endParaRPr lang="tr-TR" sz="2800" dirty="0">
              <a:solidFill>
                <a:schemeClr val="bg1"/>
              </a:solidFill>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166843"/>
            <a:ext cx="8280920" cy="461665"/>
          </a:xfrm>
          <a:prstGeom prst="rect">
            <a:avLst/>
          </a:prstGeom>
        </p:spPr>
        <p:txBody>
          <a:bodyPr wrap="square">
            <a:spAutoFit/>
          </a:bodyPr>
          <a:lstStyle/>
          <a:p>
            <a:r>
              <a:rPr lang="tr-TR" sz="2400" dirty="0" smtClean="0"/>
              <a:t>	</a:t>
            </a:r>
            <a:endParaRPr lang="tr-TR" sz="2400" dirty="0"/>
          </a:p>
        </p:txBody>
      </p:sp>
      <p:graphicFrame>
        <p:nvGraphicFramePr>
          <p:cNvPr id="7" name="6 Diyagram"/>
          <p:cNvGraphicFramePr/>
          <p:nvPr/>
        </p:nvGraphicFramePr>
        <p:xfrm>
          <a:off x="323528" y="1628509"/>
          <a:ext cx="8582327" cy="4675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3"/>
          <p:cNvSpPr/>
          <p:nvPr/>
        </p:nvSpPr>
        <p:spPr>
          <a:xfrm>
            <a:off x="1024568" y="0"/>
            <a:ext cx="8119431" cy="954107"/>
          </a:xfrm>
          <a:prstGeom prst="rect">
            <a:avLst/>
          </a:prstGeom>
        </p:spPr>
        <p:txBody>
          <a:bodyPr wrap="square">
            <a:spAutoFit/>
          </a:bodyPr>
          <a:lstStyle/>
          <a:p>
            <a:pPr algn="ctr"/>
            <a:r>
              <a:rPr lang="tr-TR" sz="2800" b="1" dirty="0" smtClean="0">
                <a:solidFill>
                  <a:schemeClr val="bg1"/>
                </a:solidFill>
              </a:rPr>
              <a:t>FELSEFE DERSİ ÖĞRETİM PROGRAMININ GENEL AMAÇLARI </a:t>
            </a:r>
            <a:endParaRPr lang="tr-TR" sz="2800" dirty="0">
              <a:solidFill>
                <a:schemeClr val="bg1"/>
              </a:solidFill>
            </a:endParaRPr>
          </a:p>
        </p:txBody>
      </p:sp>
    </p:spTree>
    <p:extLst>
      <p:ext uri="{BB962C8B-B14F-4D97-AF65-F5344CB8AC3E}">
        <p14:creationId xmlns:p14="http://schemas.microsoft.com/office/powerpoint/2010/main" xmlns="" val="4213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166843"/>
            <a:ext cx="8280920" cy="461665"/>
          </a:xfrm>
          <a:prstGeom prst="rect">
            <a:avLst/>
          </a:prstGeom>
        </p:spPr>
        <p:txBody>
          <a:bodyPr wrap="square">
            <a:spAutoFit/>
          </a:bodyPr>
          <a:lstStyle/>
          <a:p>
            <a:r>
              <a:rPr lang="tr-TR" sz="2400" dirty="0" smtClean="0"/>
              <a:t>	</a:t>
            </a:r>
            <a:endParaRPr lang="tr-TR" sz="2400" dirty="0"/>
          </a:p>
        </p:txBody>
      </p:sp>
      <p:graphicFrame>
        <p:nvGraphicFramePr>
          <p:cNvPr id="7" name="6 Diyagram"/>
          <p:cNvGraphicFramePr/>
          <p:nvPr/>
        </p:nvGraphicFramePr>
        <p:xfrm>
          <a:off x="323528" y="1628509"/>
          <a:ext cx="8582327" cy="4675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3"/>
          <p:cNvSpPr/>
          <p:nvPr/>
        </p:nvSpPr>
        <p:spPr>
          <a:xfrm>
            <a:off x="1024568" y="0"/>
            <a:ext cx="8119431" cy="954107"/>
          </a:xfrm>
          <a:prstGeom prst="rect">
            <a:avLst/>
          </a:prstGeom>
        </p:spPr>
        <p:txBody>
          <a:bodyPr wrap="square">
            <a:spAutoFit/>
          </a:bodyPr>
          <a:lstStyle/>
          <a:p>
            <a:pPr algn="ctr"/>
            <a:r>
              <a:rPr lang="tr-TR" sz="2800" b="1" dirty="0" smtClean="0">
                <a:solidFill>
                  <a:schemeClr val="bg1"/>
                </a:solidFill>
              </a:rPr>
              <a:t>FELSEFE DERSİ ÖĞRETİM PROGRAMININ GENEL AMAÇLARI </a:t>
            </a:r>
            <a:endParaRPr lang="tr-TR" sz="2800" dirty="0">
              <a:solidFill>
                <a:schemeClr val="bg1"/>
              </a:solidFill>
            </a:endParaRPr>
          </a:p>
        </p:txBody>
      </p:sp>
    </p:spTree>
    <p:extLst>
      <p:ext uri="{BB962C8B-B14F-4D97-AF65-F5344CB8AC3E}">
        <p14:creationId xmlns:p14="http://schemas.microsoft.com/office/powerpoint/2010/main" xmlns="" val="4213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166843"/>
            <a:ext cx="8280920" cy="461665"/>
          </a:xfrm>
          <a:prstGeom prst="rect">
            <a:avLst/>
          </a:prstGeom>
        </p:spPr>
        <p:txBody>
          <a:bodyPr wrap="square">
            <a:spAutoFit/>
          </a:bodyPr>
          <a:lstStyle/>
          <a:p>
            <a:r>
              <a:rPr lang="tr-TR" sz="2400" dirty="0" smtClean="0"/>
              <a:t>	</a:t>
            </a:r>
            <a:endParaRPr lang="tr-TR" sz="2400" dirty="0"/>
          </a:p>
        </p:txBody>
      </p:sp>
      <p:graphicFrame>
        <p:nvGraphicFramePr>
          <p:cNvPr id="7" name="6 Diyagram"/>
          <p:cNvGraphicFramePr/>
          <p:nvPr/>
        </p:nvGraphicFramePr>
        <p:xfrm>
          <a:off x="323528" y="1628509"/>
          <a:ext cx="8582327" cy="4675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3"/>
          <p:cNvSpPr/>
          <p:nvPr/>
        </p:nvSpPr>
        <p:spPr>
          <a:xfrm>
            <a:off x="1024568" y="0"/>
            <a:ext cx="8119431" cy="954107"/>
          </a:xfrm>
          <a:prstGeom prst="rect">
            <a:avLst/>
          </a:prstGeom>
        </p:spPr>
        <p:txBody>
          <a:bodyPr wrap="square">
            <a:spAutoFit/>
          </a:bodyPr>
          <a:lstStyle/>
          <a:p>
            <a:pPr algn="ctr"/>
            <a:r>
              <a:rPr lang="tr-TR" sz="2800" b="1" dirty="0" smtClean="0">
                <a:solidFill>
                  <a:schemeClr val="bg1"/>
                </a:solidFill>
              </a:rPr>
              <a:t>FELSEFE DERSİ ÖĞRETİM PROGRAMININ GENEL AMAÇLARI </a:t>
            </a:r>
            <a:endParaRPr lang="tr-TR" sz="2800" dirty="0">
              <a:solidFill>
                <a:schemeClr val="bg1"/>
              </a:solidFill>
            </a:endParaRPr>
          </a:p>
        </p:txBody>
      </p:sp>
    </p:spTree>
    <p:extLst>
      <p:ext uri="{BB962C8B-B14F-4D97-AF65-F5344CB8AC3E}">
        <p14:creationId xmlns:p14="http://schemas.microsoft.com/office/powerpoint/2010/main" xmlns="" val="42135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166843"/>
            <a:ext cx="8280920" cy="461665"/>
          </a:xfrm>
          <a:prstGeom prst="rect">
            <a:avLst/>
          </a:prstGeom>
        </p:spPr>
        <p:txBody>
          <a:bodyPr wrap="square">
            <a:spAutoFit/>
          </a:bodyPr>
          <a:lstStyle/>
          <a:p>
            <a:r>
              <a:rPr lang="tr-TR" sz="2400" dirty="0" smtClean="0"/>
              <a:t>	</a:t>
            </a:r>
            <a:endParaRPr lang="tr-TR" sz="2400" dirty="0"/>
          </a:p>
        </p:txBody>
      </p:sp>
      <p:graphicFrame>
        <p:nvGraphicFramePr>
          <p:cNvPr id="7" name="6 Diyagram"/>
          <p:cNvGraphicFramePr/>
          <p:nvPr/>
        </p:nvGraphicFramePr>
        <p:xfrm>
          <a:off x="323528" y="2251984"/>
          <a:ext cx="8582327" cy="358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3"/>
          <p:cNvSpPr/>
          <p:nvPr/>
        </p:nvSpPr>
        <p:spPr>
          <a:xfrm>
            <a:off x="1024568" y="0"/>
            <a:ext cx="8119431" cy="954107"/>
          </a:xfrm>
          <a:prstGeom prst="rect">
            <a:avLst/>
          </a:prstGeom>
        </p:spPr>
        <p:txBody>
          <a:bodyPr wrap="square">
            <a:spAutoFit/>
          </a:bodyPr>
          <a:lstStyle/>
          <a:p>
            <a:pPr algn="ctr"/>
            <a:r>
              <a:rPr lang="tr-TR" sz="2800" b="1" dirty="0" smtClean="0">
                <a:solidFill>
                  <a:schemeClr val="bg1"/>
                </a:solidFill>
              </a:rPr>
              <a:t>FELSEFE DERSİ ÖĞRETİM PROGRAMININ GENEL AMAÇLARI </a:t>
            </a:r>
            <a:endParaRPr lang="tr-TR" sz="2800" dirty="0">
              <a:solidFill>
                <a:schemeClr val="bg1"/>
              </a:solidFill>
            </a:endParaRPr>
          </a:p>
        </p:txBody>
      </p:sp>
    </p:spTree>
    <p:extLst>
      <p:ext uri="{BB962C8B-B14F-4D97-AF65-F5344CB8AC3E}">
        <p14:creationId xmlns:p14="http://schemas.microsoft.com/office/powerpoint/2010/main" xmlns="" val="42135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28203"/>
            <a:ext cx="8244291" cy="954107"/>
          </a:xfrm>
          <a:prstGeom prst="rect">
            <a:avLst/>
          </a:prstGeom>
          <a:noFill/>
        </p:spPr>
        <p:txBody>
          <a:bodyPr wrap="square" rtlCol="0">
            <a:spAutoFit/>
          </a:bodyPr>
          <a:lstStyle/>
          <a:p>
            <a:pPr algn="ctr"/>
            <a:r>
              <a:rPr lang="tr-TR" sz="2800" b="1" dirty="0" smtClean="0">
                <a:solidFill>
                  <a:schemeClr val="bg1"/>
                </a:solidFill>
              </a:rPr>
              <a:t>PROGRAMIN ÖĞRENME - ÖĞRETME YAKLAŞIMI</a:t>
            </a:r>
            <a:endParaRPr lang="tr-TR" sz="2800" dirty="0">
              <a:solidFill>
                <a:schemeClr val="bg1"/>
              </a:solidFill>
            </a:endParaRPr>
          </a:p>
        </p:txBody>
      </p:sp>
      <p:sp>
        <p:nvSpPr>
          <p:cNvPr id="38914" name="Rectangle 2"/>
          <p:cNvSpPr>
            <a:spLocks noChangeArrowheads="1"/>
          </p:cNvSpPr>
          <p:nvPr/>
        </p:nvSpPr>
        <p:spPr bwMode="auto">
          <a:xfrm>
            <a:off x="914399" y="1789288"/>
            <a:ext cx="764257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mn-lt"/>
                <a:ea typeface="Cambria" pitchFamily="18" charset="0"/>
                <a:cs typeface="Cambria" pitchFamily="18" charset="0"/>
              </a:rPr>
              <a:t>Öğrencilerin ne öğrendikleri, nasıl öğrendikleriyle yakından ilişkilidir. Bu bakımdan öğretim programlarıyla öğrencilere kazandırılması hedeflenen bilgi, beceri, tutum ve değerlerin aktarılması sürecinin etkili ve verimli bir şekilde planlanması ve yönetilmesi oldukça önemlidir. Bu sebeple etkili bir öğrenme öğretme sürecinin oluşturulması için aşağıdaki hususlara dikkat edilmelidir:</a:t>
            </a:r>
            <a:endParaRPr kumimoji="0" lang="tr-TR" sz="20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28203"/>
            <a:ext cx="8244291" cy="954107"/>
          </a:xfrm>
          <a:prstGeom prst="rect">
            <a:avLst/>
          </a:prstGeom>
          <a:noFill/>
        </p:spPr>
        <p:txBody>
          <a:bodyPr wrap="square" rtlCol="0">
            <a:spAutoFit/>
          </a:bodyPr>
          <a:lstStyle/>
          <a:p>
            <a:pPr algn="ctr"/>
            <a:r>
              <a:rPr lang="tr-TR" sz="2800" b="1" dirty="0" smtClean="0">
                <a:solidFill>
                  <a:schemeClr val="bg1"/>
                </a:solidFill>
              </a:rPr>
              <a:t>PROGRAMIN ÖĞRENME - ÖĞRETME YAKLAŞIMI</a:t>
            </a:r>
            <a:endParaRPr lang="tr-TR" sz="2800" dirty="0">
              <a:solidFill>
                <a:schemeClr val="bg1"/>
              </a:solidFill>
            </a:endParaRPr>
          </a:p>
        </p:txBody>
      </p:sp>
      <p:graphicFrame>
        <p:nvGraphicFramePr>
          <p:cNvPr id="3" name="2 Tablo"/>
          <p:cNvGraphicFramePr>
            <a:graphicFrameLocks noGrp="1"/>
          </p:cNvGraphicFramePr>
          <p:nvPr/>
        </p:nvGraphicFramePr>
        <p:xfrm>
          <a:off x="372533" y="982310"/>
          <a:ext cx="8331199" cy="914400"/>
        </p:xfrm>
        <a:graphic>
          <a:graphicData uri="http://schemas.openxmlformats.org/drawingml/2006/table">
            <a:tbl>
              <a:tblPr/>
              <a:tblGrid>
                <a:gridCol w="8331199"/>
              </a:tblGrid>
              <a:tr h="0">
                <a:tc>
                  <a:txBody>
                    <a:bodyPr/>
                    <a:lstStyle/>
                    <a:p>
                      <a:pPr algn="just">
                        <a:lnSpc>
                          <a:spcPct val="150000"/>
                        </a:lnSpc>
                        <a:spcAft>
                          <a:spcPts val="0"/>
                        </a:spcAft>
                      </a:pPr>
                      <a:r>
                        <a:rPr lang="tr-TR" sz="2000" b="1" i="1" dirty="0">
                          <a:solidFill>
                            <a:srgbClr val="0070C0"/>
                          </a:solidFill>
                          <a:latin typeface="Cambria"/>
                          <a:ea typeface="Cambria"/>
                          <a:cs typeface="Cambria"/>
                        </a:rPr>
                        <a:t>Öğrenme öğretme süreci öğrenci için anlamlı ve bütünleştirici olmalıdır.</a:t>
                      </a:r>
                      <a:r>
                        <a:rPr lang="tr-TR" sz="2000" dirty="0">
                          <a:solidFill>
                            <a:srgbClr val="0070C0"/>
                          </a:solidFill>
                          <a:latin typeface="Cambria"/>
                          <a:ea typeface="Cambria"/>
                          <a:cs typeface="Cambria"/>
                        </a:rPr>
                        <a:t> </a:t>
                      </a:r>
                      <a:endParaRPr lang="tr-TR" sz="2000" dirty="0">
                        <a:latin typeface="Palatino Ligh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86017" name="Rectangle 1"/>
          <p:cNvSpPr>
            <a:spLocks noChangeArrowheads="1"/>
          </p:cNvSpPr>
          <p:nvPr/>
        </p:nvSpPr>
        <p:spPr bwMode="auto">
          <a:xfrm>
            <a:off x="132203" y="1840260"/>
            <a:ext cx="8756776"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rgbClr val="000000"/>
                </a:solidFill>
                <a:effectLst/>
                <a:latin typeface="+mn-lt"/>
                <a:ea typeface="Cambria" pitchFamily="18" charset="0"/>
                <a:cs typeface="Cambria" pitchFamily="18" charset="0"/>
              </a:rPr>
              <a:t>Öğrenme öğretme sürecinin anlamlı olabilmesi için, öğrencilerin bireysel farklılıkları (ilgi, öğrenme ihtiyacı, hazır bulunuşluk düzeyi, öğrenme stili vb.) tespit edilmeli, öğretim yöntem ve teknikleri belirlenirken bu farklılıklar göz önünde bulundurulmalıdır.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rgbClr val="000000"/>
                </a:solidFill>
                <a:effectLst/>
                <a:latin typeface="+mn-lt"/>
                <a:cs typeface="Trebuchet MS" pitchFamily="34" charset="0"/>
              </a:rPr>
              <a:t>Anlamlı bir öğrenme için edinilen yeni bilgilerin günlük hayatta karşılığını bulması önemlidir. Bu bakımdan öğrencilerin öğrendiklerini çeşitli hayat durumlarında ve farklı disiplin alanlarında nasıl kullanabileceklerini kavramalarını sağlayan etkinlik ve çalışmalar yapılandırılmalıdır. Bu, öğrencilerin</a:t>
            </a:r>
            <a:r>
              <a:rPr kumimoji="0" lang="tr-TR" sz="2000" b="0" i="0" u="none" strike="noStrike" cap="none" normalizeH="0" baseline="0" dirty="0" smtClean="0">
                <a:ln>
                  <a:noFill/>
                </a:ln>
                <a:solidFill>
                  <a:srgbClr val="000000"/>
                </a:solidFill>
                <a:effectLst/>
                <a:latin typeface="+mn-lt"/>
                <a:cs typeface="Cambria" pitchFamily="18" charset="0"/>
              </a:rPr>
              <a:t> </a:t>
            </a:r>
            <a:r>
              <a:rPr kumimoji="0" lang="tr-TR" sz="2000" b="0" i="0" u="none" strike="noStrike" cap="none" normalizeH="0" baseline="0" dirty="0" smtClean="0">
                <a:ln>
                  <a:noFill/>
                </a:ln>
                <a:solidFill>
                  <a:srgbClr val="000000"/>
                </a:solidFill>
                <a:effectLst/>
                <a:latin typeface="+mn-lt"/>
                <a:cs typeface="Trebuchet MS" pitchFamily="34" charset="0"/>
              </a:rPr>
              <a:t>öğrenmeye karşı olumlu tutum geliştirmelerine ve </a:t>
            </a:r>
            <a:r>
              <a:rPr kumimoji="0" lang="tr-TR" sz="2000" b="0" i="0" u="none" strike="noStrike" cap="none" normalizeH="0" baseline="0" dirty="0" smtClean="0">
                <a:ln>
                  <a:noFill/>
                </a:ln>
                <a:solidFill>
                  <a:srgbClr val="000000"/>
                </a:solidFill>
                <a:effectLst/>
                <a:latin typeface="+mn-lt"/>
                <a:cs typeface="Cambria" pitchFamily="18" charset="0"/>
              </a:rPr>
              <a:t>hayat boyu öğrenen olmalarına katkı sağlayacak, öğ</a:t>
            </a:r>
            <a:r>
              <a:rPr kumimoji="0" lang="tr-TR" sz="2000" b="0" i="0" u="none" strike="noStrike" cap="none" normalizeH="0" baseline="0" dirty="0" smtClean="0">
                <a:ln>
                  <a:noFill/>
                </a:ln>
                <a:solidFill>
                  <a:schemeClr val="tx1"/>
                </a:solidFill>
                <a:effectLst/>
                <a:latin typeface="+mn-lt"/>
                <a:cs typeface="Cambria" pitchFamily="18" charset="0"/>
              </a:rPr>
              <a:t>renmeyi daha anlamlı ve kalıcı hâle getirecektir.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a:rPr>
              <a:t>Öğrencilerin yeni edindikleri bilgi ve becerileri önceki öğrenmeleri ile ilişkilendirmelerine imkân veren etkinlik ve çalışmalar tasarlanmalı ve uygulanmalıdır. Kullanılan öğrenme etkinlikleriyle öğrencilerin önceki öğrenmeleri geliştirilmeli, yanlış öğrenmeler düzeltilmeli, ilgileri çekilmeli ve öğrenciler sınıf içinde ve dışında anlamlı uygulamalar yapmaları için teşvik edilmelidir.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28203"/>
            <a:ext cx="8244291" cy="954107"/>
          </a:xfrm>
          <a:prstGeom prst="rect">
            <a:avLst/>
          </a:prstGeom>
          <a:noFill/>
        </p:spPr>
        <p:txBody>
          <a:bodyPr wrap="square" rtlCol="0">
            <a:spAutoFit/>
          </a:bodyPr>
          <a:lstStyle/>
          <a:p>
            <a:pPr algn="ctr"/>
            <a:r>
              <a:rPr lang="tr-TR" sz="2800" b="1" dirty="0" smtClean="0">
                <a:solidFill>
                  <a:schemeClr val="bg1"/>
                </a:solidFill>
              </a:rPr>
              <a:t>PROGRAMIN ÖĞRENME - ÖĞRETME YAKLAŞIMI</a:t>
            </a:r>
            <a:endParaRPr lang="tr-TR" sz="2800" dirty="0">
              <a:solidFill>
                <a:schemeClr val="bg1"/>
              </a:solidFill>
            </a:endParaRPr>
          </a:p>
        </p:txBody>
      </p:sp>
      <p:graphicFrame>
        <p:nvGraphicFramePr>
          <p:cNvPr id="3" name="2 Tablo"/>
          <p:cNvGraphicFramePr>
            <a:graphicFrameLocks noGrp="1"/>
          </p:cNvGraphicFramePr>
          <p:nvPr/>
        </p:nvGraphicFramePr>
        <p:xfrm>
          <a:off x="428978" y="982310"/>
          <a:ext cx="8252177" cy="457200"/>
        </p:xfrm>
        <a:graphic>
          <a:graphicData uri="http://schemas.openxmlformats.org/drawingml/2006/table">
            <a:tbl>
              <a:tblPr/>
              <a:tblGrid>
                <a:gridCol w="8252177"/>
              </a:tblGrid>
              <a:tr h="0">
                <a:tc>
                  <a:txBody>
                    <a:bodyPr/>
                    <a:lstStyle/>
                    <a:p>
                      <a:pPr algn="just">
                        <a:lnSpc>
                          <a:spcPct val="150000"/>
                        </a:lnSpc>
                        <a:spcAft>
                          <a:spcPts val="0"/>
                        </a:spcAft>
                      </a:pPr>
                      <a:r>
                        <a:rPr lang="tr-TR" sz="2000" b="1" i="1" dirty="0">
                          <a:solidFill>
                            <a:srgbClr val="0070C0"/>
                          </a:solidFill>
                          <a:latin typeface="+mn-lt"/>
                          <a:ea typeface="Cambria"/>
                          <a:cs typeface="Cambria"/>
                        </a:rPr>
                        <a:t>Öğrenme öğretme süreci değer odaklı olmalıdır.</a:t>
                      </a:r>
                      <a:endParaRPr lang="tr-TR" sz="2000" dirty="0">
                        <a:latin typeface="+mn-l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84993" name="Rectangle 1"/>
          <p:cNvSpPr>
            <a:spLocks noChangeArrowheads="1"/>
          </p:cNvSpPr>
          <p:nvPr/>
        </p:nvSpPr>
        <p:spPr bwMode="auto">
          <a:xfrm>
            <a:off x="275422" y="1542362"/>
            <a:ext cx="8582139"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charset="0"/>
              </a:rPr>
              <a:t>Öğrenciler sınıf ortamına doğal ve içten bir merakla gelirler. Öğrenme ortamına bireysel ilgileri ve yeteneklerinin yanı sıra çeşitli kişisel ve kültürel deneyimlerini, toplumsal birikimlerini de taşırlar. Öğrenme öğretme süreci, öğrencilerin anılan bu zenginlik ve farklılıkları dikkate alınarak kendilerini rahat ve güvende hissetmelerini sağlayan, olumlu his ve deneyimler kazanmalarını destekleyen, kendilerini ve başkalarını anlamalarına yardımcı olan, açık fikirliliği ve sorgulamayı besleyen, toplumsal bilinçlerini geliştiren bir usul ve üslupla yapılandırılmalıdır.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charset="0"/>
              </a:rPr>
              <a:t>Öğrencilerin toplumsal ve evrensel değerleri keşfetmelerine fırsat sağlayan, değerleri benimseyerek tutum ve davranışa dönüştürmelerini destekleyen bir öğrenme öğretme ortamı oluşturulmalıdır. Bu ortamda öğretmen rehber olmalı, değerler eğitiminin sınıfla sınırlı kalmaması ve kalıcı olabilmesi için sınıf, okul ve aile iş birliği çerçevesinde aktif rol üstlenmelidir.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28203"/>
            <a:ext cx="8244291" cy="954107"/>
          </a:xfrm>
          <a:prstGeom prst="rect">
            <a:avLst/>
          </a:prstGeom>
          <a:noFill/>
        </p:spPr>
        <p:txBody>
          <a:bodyPr wrap="square" rtlCol="0">
            <a:spAutoFit/>
          </a:bodyPr>
          <a:lstStyle/>
          <a:p>
            <a:pPr algn="ctr"/>
            <a:r>
              <a:rPr lang="tr-TR" sz="2800" b="1" dirty="0" smtClean="0">
                <a:solidFill>
                  <a:schemeClr val="bg1"/>
                </a:solidFill>
              </a:rPr>
              <a:t>PROGRAMIN ÖĞRENME - ÖĞRETME YAKLAŞIMI</a:t>
            </a:r>
            <a:endParaRPr lang="tr-TR" sz="2800" dirty="0">
              <a:solidFill>
                <a:schemeClr val="bg1"/>
              </a:solidFill>
            </a:endParaRPr>
          </a:p>
        </p:txBody>
      </p:sp>
      <p:graphicFrame>
        <p:nvGraphicFramePr>
          <p:cNvPr id="3" name="2 Tablo"/>
          <p:cNvGraphicFramePr>
            <a:graphicFrameLocks noGrp="1"/>
          </p:cNvGraphicFramePr>
          <p:nvPr/>
        </p:nvGraphicFramePr>
        <p:xfrm>
          <a:off x="675569" y="982310"/>
          <a:ext cx="8152342" cy="457200"/>
        </p:xfrm>
        <a:graphic>
          <a:graphicData uri="http://schemas.openxmlformats.org/drawingml/2006/table">
            <a:tbl>
              <a:tblPr/>
              <a:tblGrid>
                <a:gridCol w="8152342"/>
              </a:tblGrid>
              <a:tr h="0">
                <a:tc>
                  <a:txBody>
                    <a:bodyPr/>
                    <a:lstStyle/>
                    <a:p>
                      <a:pPr algn="just">
                        <a:lnSpc>
                          <a:spcPct val="150000"/>
                        </a:lnSpc>
                        <a:spcAft>
                          <a:spcPts val="0"/>
                        </a:spcAft>
                      </a:pPr>
                      <a:r>
                        <a:rPr lang="tr-TR" sz="2000" b="1" i="1" dirty="0">
                          <a:solidFill>
                            <a:srgbClr val="0070C0"/>
                          </a:solidFill>
                          <a:latin typeface="+mn-lt"/>
                          <a:ea typeface="Cambria"/>
                          <a:cs typeface="Cambria"/>
                        </a:rPr>
                        <a:t>Öğrenme öğretme süreci motive edici olmalıdır.</a:t>
                      </a:r>
                      <a:endParaRPr lang="tr-TR" sz="2000" dirty="0">
                        <a:latin typeface="+mn-l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83969" name="Rectangle 1"/>
          <p:cNvSpPr>
            <a:spLocks noChangeArrowheads="1"/>
          </p:cNvSpPr>
          <p:nvPr/>
        </p:nvSpPr>
        <p:spPr bwMode="auto">
          <a:xfrm>
            <a:off x="330506" y="1762699"/>
            <a:ext cx="82264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charset="0"/>
              </a:rPr>
              <a:t>Öğrenme öğretme sürecinde öğretmenler ve öğrencilerin birbirini tamamlayıcı sorumluluklara sahip oldukları göz önünde bulundurulmalı, öğrenciler kendi öğrenmelerinin sorumluluğunu almaları ve öz değerlendirme yapmaları hususunda teşvik edilmelidir.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charset="0"/>
              </a:rPr>
              <a:t>Öğrenciler bağımsız çalışmalar yapmaları, keşfettikleri yeni bilgileri, düşünce ve duygularını paylaşmaları için cesaretlendirilmelidir.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charset="0"/>
              </a:rPr>
              <a:t>Öğrenme öğretme sürecinde kullanılan etkinlik ve çalışmalar öğrencilerin gelişimsel düzeyleriyle tutarlı olmalıdır. Ancak gerektiğinde öğretmenler öğrencilerin özgünlüklerini, sorun çözme ve araştırma becerilerini kullanmalarını gerektirecek zorlayıcı görevler yapılandırmalıdırlar. Öğretmenler öğrencilerini farklı çözümler üretmeleri, başarılı problem çözücü ve araştırmacı olmak için gerektiğinde risk almaları konusunda yüreklendirmelidir.</a:t>
            </a:r>
            <a:endParaRPr kumimoji="0" lang="tr-TR" sz="20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28203"/>
            <a:ext cx="8244291" cy="954107"/>
          </a:xfrm>
          <a:prstGeom prst="rect">
            <a:avLst/>
          </a:prstGeom>
          <a:noFill/>
        </p:spPr>
        <p:txBody>
          <a:bodyPr wrap="square" rtlCol="0">
            <a:spAutoFit/>
          </a:bodyPr>
          <a:lstStyle/>
          <a:p>
            <a:pPr algn="ctr"/>
            <a:r>
              <a:rPr lang="tr-TR" sz="2800" b="1" dirty="0" smtClean="0">
                <a:solidFill>
                  <a:schemeClr val="bg1"/>
                </a:solidFill>
              </a:rPr>
              <a:t>PROGRAMIN ÖĞRENME - ÖĞRETME YAKLAŞIMI</a:t>
            </a:r>
            <a:endParaRPr lang="tr-TR" sz="2800" dirty="0">
              <a:solidFill>
                <a:schemeClr val="bg1"/>
              </a:solidFill>
            </a:endParaRPr>
          </a:p>
        </p:txBody>
      </p:sp>
      <p:graphicFrame>
        <p:nvGraphicFramePr>
          <p:cNvPr id="3" name="2 Tablo"/>
          <p:cNvGraphicFramePr>
            <a:graphicFrameLocks noGrp="1"/>
          </p:cNvGraphicFramePr>
          <p:nvPr/>
        </p:nvGraphicFramePr>
        <p:xfrm>
          <a:off x="461079" y="982310"/>
          <a:ext cx="8107187" cy="914400"/>
        </p:xfrm>
        <a:graphic>
          <a:graphicData uri="http://schemas.openxmlformats.org/drawingml/2006/table">
            <a:tbl>
              <a:tblPr/>
              <a:tblGrid>
                <a:gridCol w="8107187"/>
              </a:tblGrid>
              <a:tr h="0">
                <a:tc>
                  <a:txBody>
                    <a:bodyPr/>
                    <a:lstStyle/>
                    <a:p>
                      <a:pPr algn="just">
                        <a:lnSpc>
                          <a:spcPct val="150000"/>
                        </a:lnSpc>
                        <a:spcAft>
                          <a:spcPts val="0"/>
                        </a:spcAft>
                      </a:pPr>
                      <a:r>
                        <a:rPr lang="tr-TR" sz="2000" b="1" i="1" dirty="0">
                          <a:solidFill>
                            <a:srgbClr val="0070C0"/>
                          </a:solidFill>
                          <a:latin typeface="+mn-lt"/>
                          <a:ea typeface="Cambria"/>
                          <a:cs typeface="Cambria"/>
                        </a:rPr>
                        <a:t>Farklı öğretim yaklaşımları ve stratejileri bir arada ve dengeli şekilde kullanılmalıdır.</a:t>
                      </a:r>
                      <a:endParaRPr lang="tr-TR" sz="2000" dirty="0">
                        <a:latin typeface="+mn-l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97281" name="Rectangle 1"/>
          <p:cNvSpPr>
            <a:spLocks noChangeArrowheads="1"/>
          </p:cNvSpPr>
          <p:nvPr/>
        </p:nvSpPr>
        <p:spPr bwMode="auto">
          <a:xfrm>
            <a:off x="461078" y="2302526"/>
            <a:ext cx="8524877"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charset="0"/>
              </a:rPr>
              <a:t>Tek bir öğrenme öğretme yaklaşımına bağlı kalınmamalıdır. Öğrencilerin bireysel farklılıkları, süreç içerisindeki gelişimleri ve ilerlemeleri dikkate alınarak farklı ve çeşitli öğretim strateji, yöntem ve tekniklerinden yararlanılmalı, süreç içinde yapılan gözlemler doğrultusunda yeri geldiğinde bunlarda değişikliğe gidilmelidir. Farklı öğrenme stillerine hitap eden, kazanımlarda belirtilen bilgi ve becerilerle tutarlı, öğrencilerin akademik ve teknik konuları özümsemelerine yardımcı olan, ilgi ve yeteneklerini geliştirmeye yönelik çeşitli öğretim stratejilerinden faydalanılması, öğrencilerin üst eğitim kurumlarında ve kariyerlerinde başarı şanslarını arttıracaktır.</a:t>
            </a:r>
            <a:endParaRPr kumimoji="0" lang="tr-TR" sz="20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33981" y="1183481"/>
            <a:ext cx="8426450" cy="424732"/>
          </a:xfrm>
          <a:prstGeom prst="rect">
            <a:avLst/>
          </a:prstGeom>
          <a:noFill/>
          <a:ln w="9525">
            <a:noFill/>
            <a:miter lim="800000"/>
            <a:headEnd/>
            <a:tailEnd/>
          </a:ln>
        </p:spPr>
        <p:txBody>
          <a:bodyPr>
            <a:spAutoFit/>
          </a:bodyPr>
          <a:lstStyle/>
          <a:p>
            <a:pPr algn="ctr">
              <a:lnSpc>
                <a:spcPct val="120000"/>
              </a:lnSpc>
              <a:spcBef>
                <a:spcPct val="50000"/>
              </a:spcBef>
            </a:pPr>
            <a:endParaRPr lang="tr-TR" b="1" dirty="0"/>
          </a:p>
        </p:txBody>
      </p:sp>
      <p:sp>
        <p:nvSpPr>
          <p:cNvPr id="7171" name="Line 3"/>
          <p:cNvSpPr>
            <a:spLocks noChangeShapeType="1"/>
          </p:cNvSpPr>
          <p:nvPr/>
        </p:nvSpPr>
        <p:spPr bwMode="auto">
          <a:xfrm>
            <a:off x="0" y="1916113"/>
            <a:ext cx="9144000" cy="0"/>
          </a:xfrm>
          <a:prstGeom prst="line">
            <a:avLst/>
          </a:prstGeom>
          <a:noFill/>
          <a:ln w="9525">
            <a:solidFill>
              <a:schemeClr val="tx1"/>
            </a:solidFill>
            <a:round/>
            <a:headEnd/>
            <a:tailEnd/>
          </a:ln>
        </p:spPr>
        <p:txBody>
          <a:bodyPr/>
          <a:lstStyle/>
          <a:p>
            <a:endParaRPr lang="tr-TR"/>
          </a:p>
        </p:txBody>
      </p:sp>
      <p:sp>
        <p:nvSpPr>
          <p:cNvPr id="7172" name="Rectangle 4"/>
          <p:cNvSpPr>
            <a:spLocks noChangeArrowheads="1"/>
          </p:cNvSpPr>
          <p:nvPr/>
        </p:nvSpPr>
        <p:spPr bwMode="auto">
          <a:xfrm>
            <a:off x="251520" y="520980"/>
            <a:ext cx="8784976" cy="1160318"/>
          </a:xfrm>
          <a:prstGeom prst="rect">
            <a:avLst/>
          </a:prstGeom>
          <a:noFill/>
          <a:ln w="9525">
            <a:noFill/>
            <a:miter lim="800000"/>
            <a:headEnd/>
            <a:tailEnd/>
          </a:ln>
        </p:spPr>
        <p:txBody>
          <a:bodyPr wrap="square" anchor="ctr">
            <a:spAutoFit/>
          </a:bodyPr>
          <a:lstStyle/>
          <a:p>
            <a:pPr indent="334963"/>
            <a:endParaRPr lang="tr-TR" sz="2800" b="1" dirty="0" smtClean="0"/>
          </a:p>
          <a:p>
            <a:pPr indent="334963">
              <a:lnSpc>
                <a:spcPct val="90000"/>
              </a:lnSpc>
            </a:pPr>
            <a:endParaRPr lang="tr-TR" sz="1400" b="1" dirty="0"/>
          </a:p>
          <a:p>
            <a:pPr indent="334963">
              <a:lnSpc>
                <a:spcPct val="90000"/>
              </a:lnSpc>
            </a:pPr>
            <a:r>
              <a:rPr lang="tr-TR" sz="3200" b="1" dirty="0"/>
              <a:t>Sununun </a:t>
            </a:r>
            <a:r>
              <a:rPr lang="tr-TR" sz="3200" b="1" dirty="0" smtClean="0"/>
              <a:t>İçeriği</a:t>
            </a:r>
            <a:endParaRPr lang="tr-TR" sz="3200" dirty="0"/>
          </a:p>
        </p:txBody>
      </p:sp>
      <p:graphicFrame>
        <p:nvGraphicFramePr>
          <p:cNvPr id="6" name="5 Diyagram"/>
          <p:cNvGraphicFramePr/>
          <p:nvPr/>
        </p:nvGraphicFramePr>
        <p:xfrm>
          <a:off x="406685" y="2119768"/>
          <a:ext cx="8210841"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28203"/>
            <a:ext cx="8244291" cy="954107"/>
          </a:xfrm>
          <a:prstGeom prst="rect">
            <a:avLst/>
          </a:prstGeom>
          <a:noFill/>
        </p:spPr>
        <p:txBody>
          <a:bodyPr wrap="square" rtlCol="0">
            <a:spAutoFit/>
          </a:bodyPr>
          <a:lstStyle/>
          <a:p>
            <a:pPr algn="ctr"/>
            <a:r>
              <a:rPr lang="tr-TR" sz="2800" b="1" dirty="0" smtClean="0">
                <a:solidFill>
                  <a:schemeClr val="bg1"/>
                </a:solidFill>
              </a:rPr>
              <a:t>PROGRAMIN ÖĞRENME - ÖĞRETME YAKLAŞIMI</a:t>
            </a:r>
            <a:endParaRPr lang="tr-TR" sz="2800" dirty="0">
              <a:solidFill>
                <a:schemeClr val="bg1"/>
              </a:solidFill>
            </a:endParaRPr>
          </a:p>
        </p:txBody>
      </p:sp>
      <p:graphicFrame>
        <p:nvGraphicFramePr>
          <p:cNvPr id="3" name="2 Tablo"/>
          <p:cNvGraphicFramePr>
            <a:graphicFrameLocks noGrp="1"/>
          </p:cNvGraphicFramePr>
          <p:nvPr/>
        </p:nvGraphicFramePr>
        <p:xfrm>
          <a:off x="596548" y="1113649"/>
          <a:ext cx="8220074" cy="914400"/>
        </p:xfrm>
        <a:graphic>
          <a:graphicData uri="http://schemas.openxmlformats.org/drawingml/2006/table">
            <a:tbl>
              <a:tblPr/>
              <a:tblGrid>
                <a:gridCol w="8220074"/>
              </a:tblGrid>
              <a:tr h="0">
                <a:tc>
                  <a:txBody>
                    <a:bodyPr/>
                    <a:lstStyle/>
                    <a:p>
                      <a:pPr algn="just">
                        <a:lnSpc>
                          <a:spcPct val="150000"/>
                        </a:lnSpc>
                        <a:spcAft>
                          <a:spcPts val="0"/>
                        </a:spcAft>
                      </a:pPr>
                      <a:r>
                        <a:rPr lang="tr-TR" sz="2000" b="1" i="1" dirty="0">
                          <a:solidFill>
                            <a:srgbClr val="0070C0"/>
                          </a:solidFill>
                          <a:latin typeface="+mn-lt"/>
                          <a:ea typeface="Cambria"/>
                          <a:cs typeface="Cambria"/>
                        </a:rPr>
                        <a:t>Öğrenme öğretme sürecinde bilgi ve iletişim teknolojileri aktif şekilde kullanılmalıdır.</a:t>
                      </a:r>
                      <a:endParaRPr lang="tr-TR" sz="2000" dirty="0">
                        <a:latin typeface="+mn-l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98305" name="Rectangle 1"/>
          <p:cNvSpPr>
            <a:spLocks noChangeArrowheads="1"/>
          </p:cNvSpPr>
          <p:nvPr/>
        </p:nvSpPr>
        <p:spPr bwMode="auto">
          <a:xfrm>
            <a:off x="209319" y="2181340"/>
            <a:ext cx="874276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charset="0"/>
              </a:rPr>
              <a:t>Öğrenme öğretme sürecinde mümkün olduğunca bilgi ve iletişim teknolojilerinden yararlanılmalıdır. Bu teknolojilerin kullanılması öğrenme öğretme ortam ve uygulamalarını zenginleştirirken aynı zamanda öğrencilerin öğrenmesini destekleyecektir.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n-lt"/>
                <a:cs typeface="Palatino" charset="0"/>
              </a:rPr>
              <a:t>Dersin işlenişinde ve uygulamalarda görsel iletişim araçlarına yer verilmeli; slayt, bilgisayar, televizyon, etkileşimli tahta, İnternet, EBA içerikleri vb. etkin olarak kullanılmalıdır. Kazanımlarla ilgili belgesel, film, simülasyon vb. materyallerden yararlanılmalıdır. Teknolojik araç ve gereçler kullanılırken gizlilik, bütünlük ve erişilebilirlik göz önüne alınmalı ve İnternetin güvenli kullanımı konusunda gerekli uyarılar yapılmalı ve tedbirler alınmalıdır. Dijital kaynakların, özellikle İnternetten sağlanan içeriklerde intihal yapılmaması, etik kurallara ve telif haklarına riayet edilmesi hususlarında duyarlı olunmalıdır.</a:t>
            </a:r>
            <a:endParaRPr kumimoji="0" lang="tr-TR" sz="20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850" y="0"/>
            <a:ext cx="7515225" cy="1052736"/>
          </a:xfrm>
        </p:spPr>
        <p:txBody>
          <a:bodyPr/>
          <a:lstStyle/>
          <a:p>
            <a:r>
              <a:rPr lang="tr-TR" sz="2800" b="1" dirty="0">
                <a:latin typeface="Arial" panose="020B0604020202020204" pitchFamily="34" charset="0"/>
                <a:cs typeface="Arial" panose="020B0604020202020204" pitchFamily="34" charset="0"/>
              </a:rPr>
              <a:t>Programın Kazandırmayı Hedeflediği Öğrenci </a:t>
            </a:r>
            <a:r>
              <a:rPr lang="tr-TR" sz="2800" b="1" dirty="0" smtClean="0">
                <a:latin typeface="Arial" panose="020B0604020202020204" pitchFamily="34" charset="0"/>
                <a:cs typeface="Arial" panose="020B0604020202020204" pitchFamily="34" charset="0"/>
              </a:rPr>
              <a:t>Yeterlilik ve Beceriler</a:t>
            </a:r>
            <a:endParaRPr lang="tr-TR" dirty="0">
              <a:solidFill>
                <a:schemeClr val="tx1"/>
              </a:solidFill>
            </a:endParaRPr>
          </a:p>
        </p:txBody>
      </p:sp>
      <p:sp>
        <p:nvSpPr>
          <p:cNvPr id="39937" name="Rectangle 1"/>
          <p:cNvSpPr>
            <a:spLocks noChangeArrowheads="1"/>
          </p:cNvSpPr>
          <p:nvPr/>
        </p:nvSpPr>
        <p:spPr bwMode="auto">
          <a:xfrm>
            <a:off x="85037" y="1266940"/>
            <a:ext cx="879455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a:r>
              <a:rPr kumimoji="0" lang="tr-TR" sz="2000" i="0" u="none" strike="noStrike" cap="none" normalizeH="0" baseline="0" dirty="0" smtClean="0">
                <a:ln>
                  <a:noFill/>
                </a:ln>
                <a:solidFill>
                  <a:srgbClr val="000000"/>
                </a:solidFill>
                <a:effectLst/>
                <a:latin typeface="+mn-lt"/>
                <a:ea typeface="Times New Roman" pitchFamily="18" charset="0"/>
                <a:cs typeface="Times New Roman" pitchFamily="18" charset="0"/>
              </a:rPr>
              <a:t>Toplumların teknoloji çağından bilgi çağına doğru ilerlemeleri ile son yıllarda meydana gelen bilimsel, teknolojik, sosyal değişim ve gelişmeler, toplumun öğrencilerden –geleceğin bireylerinden– beklentilerini de farklılaştırmıştır. Bu gelişme ve ilerlemeler, öğrencilere temel bilgi ve becerilerin yanı sıra eleştirel düşünme, yaratıcı düşünme, araştırma yapma, sorun çözme gibi bilişsel; sosyal ve kültürel katılım, girişimcilik, iletişim kurma, empati kurma gibi sosyal; öz denetim, öz </a:t>
            </a:r>
            <a:r>
              <a:rPr kumimoji="0" lang="tr-TR" sz="2000" i="0" u="none" strike="noStrike" cap="none" normalizeH="0" baseline="0" dirty="0" smtClean="0">
                <a:ln>
                  <a:noFill/>
                </a:ln>
                <a:solidFill>
                  <a:srgbClr val="000000"/>
                </a:solidFill>
                <a:effectLst/>
                <a:latin typeface="+mn-lt"/>
                <a:ea typeface="Times New Roman" pitchFamily="18" charset="0"/>
                <a:cs typeface="Cambria" pitchFamily="18" charset="0"/>
              </a:rPr>
              <a:t>güven, yaratıcılık, kararlılık, liderlik gibi kişisel yeterlilik ve becerilerin kazandırılmasını zorunlu kılmaktadır.</a:t>
            </a:r>
            <a:r>
              <a:rPr lang="tr-TR" sz="2000" dirty="0" smtClean="0">
                <a:latin typeface="+mn-lt"/>
              </a:rPr>
              <a:t> </a:t>
            </a:r>
          </a:p>
          <a:p>
            <a:pPr indent="449263" algn="just"/>
            <a:endParaRPr lang="tr-TR" sz="2000" dirty="0" smtClean="0">
              <a:latin typeface="+mn-lt"/>
            </a:endParaRPr>
          </a:p>
          <a:p>
            <a:pPr indent="449263" algn="just"/>
            <a:r>
              <a:rPr lang="tr-TR" sz="2000" dirty="0" smtClean="0">
                <a:latin typeface="+mn-lt"/>
              </a:rPr>
              <a:t>Kazanımların işlenişi sürecinde bu yeterlilik ve becerilerin kazandırılmasına ve geliştirilmesine yönelik yöntem ve tekniklerin kullanılması, etkinlik ve çalışmalara yer verilmesi, öğrencilerin bir üst öğretim kurumunda, meslek hayatlarında ve günlük hayatlarında başarılı ve üretken bireyler olmalarına katkı sağlayacaktır.</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tr-TR" sz="2000" i="0" u="none" strike="noStrike" cap="none" normalizeH="0" baseline="0" dirty="0" smtClean="0">
              <a:ln>
                <a:noFill/>
              </a:ln>
              <a:solidFill>
                <a:srgbClr val="000000"/>
              </a:solidFill>
              <a:effectLst/>
              <a:latin typeface="Calibri" pitchFamily="34" charset="0"/>
              <a:ea typeface="Times New Roman" pitchFamily="18" charset="0"/>
              <a:cs typeface="Cambria"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tr-TR" sz="2000" dirty="0" smtClean="0">
              <a:solidFill>
                <a:srgbClr val="000000"/>
              </a:solidFill>
              <a:latin typeface="Calibri"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tr-TR" sz="20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850" y="0"/>
            <a:ext cx="7515225" cy="1052736"/>
          </a:xfrm>
        </p:spPr>
        <p:txBody>
          <a:bodyPr/>
          <a:lstStyle/>
          <a:p>
            <a:r>
              <a:rPr lang="tr-TR" sz="2800" b="1" dirty="0">
                <a:latin typeface="Arial" panose="020B0604020202020204" pitchFamily="34" charset="0"/>
                <a:cs typeface="Arial" panose="020B0604020202020204" pitchFamily="34" charset="0"/>
              </a:rPr>
              <a:t>Programın Kazandırmayı Hedeflediği Öğrenci </a:t>
            </a:r>
            <a:r>
              <a:rPr lang="tr-TR" sz="2800" b="1" dirty="0" smtClean="0">
                <a:latin typeface="Arial" panose="020B0604020202020204" pitchFamily="34" charset="0"/>
                <a:cs typeface="Arial" panose="020B0604020202020204" pitchFamily="34" charset="0"/>
              </a:rPr>
              <a:t>Yeterlilik ve Beceriler</a:t>
            </a:r>
            <a:endParaRPr lang="tr-TR" dirty="0">
              <a:solidFill>
                <a:schemeClr val="tx1"/>
              </a:solidFill>
            </a:endParaRPr>
          </a:p>
        </p:txBody>
      </p:sp>
      <p:graphicFrame>
        <p:nvGraphicFramePr>
          <p:cNvPr id="4" name="3 Tablo"/>
          <p:cNvGraphicFramePr>
            <a:graphicFrameLocks noGrp="1"/>
          </p:cNvGraphicFramePr>
          <p:nvPr/>
        </p:nvGraphicFramePr>
        <p:xfrm>
          <a:off x="209321" y="1167787"/>
          <a:ext cx="8776636" cy="5600510"/>
        </p:xfrm>
        <a:graphic>
          <a:graphicData uri="http://schemas.openxmlformats.org/drawingml/2006/table">
            <a:tbl>
              <a:tblPr/>
              <a:tblGrid>
                <a:gridCol w="1478580"/>
                <a:gridCol w="7298056"/>
              </a:tblGrid>
              <a:tr h="264406">
                <a:tc>
                  <a:txBody>
                    <a:bodyPr/>
                    <a:lstStyle/>
                    <a:p>
                      <a:pPr algn="ctr">
                        <a:spcAft>
                          <a:spcPts val="0"/>
                        </a:spcAft>
                      </a:pPr>
                      <a:r>
                        <a:rPr lang="tr-TR" sz="1400" b="1" dirty="0">
                          <a:solidFill>
                            <a:srgbClr val="FFFFFF"/>
                          </a:solidFill>
                          <a:latin typeface="Cambria"/>
                          <a:ea typeface="Times New Roman"/>
                        </a:rPr>
                        <a:t>Yeterlilikler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tr-TR" sz="1400" b="1" dirty="0">
                          <a:solidFill>
                            <a:srgbClr val="FFFFFF"/>
                          </a:solidFill>
                          <a:latin typeface="Cambria"/>
                          <a:ea typeface="Times New Roman"/>
                        </a:rPr>
                        <a:t>Yeterliliklerle ilgili bilgi, beceri ve tutumlar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264772">
                <a:tc>
                  <a:txBody>
                    <a:bodyPr/>
                    <a:lstStyle/>
                    <a:p>
                      <a:pPr algn="ctr">
                        <a:spcAft>
                          <a:spcPts val="0"/>
                        </a:spcAft>
                      </a:pPr>
                      <a:r>
                        <a:rPr lang="tr-TR" sz="1400" b="1">
                          <a:latin typeface="Cambria"/>
                          <a:ea typeface="Times New Roman"/>
                        </a:rPr>
                        <a:t>Ana dilde iletişim</a:t>
                      </a:r>
                      <a:endParaRPr lang="tr-TR" sz="140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6600"/>
                    </a:solidFill>
                  </a:tcPr>
                </a:tc>
                <a:tc>
                  <a:txBody>
                    <a:bodyPr/>
                    <a:lstStyle/>
                    <a:p>
                      <a:pPr algn="just">
                        <a:spcAft>
                          <a:spcPts val="0"/>
                        </a:spcAft>
                      </a:pPr>
                      <a:r>
                        <a:rPr lang="tr-TR" sz="1400" dirty="0">
                          <a:latin typeface="Cambria"/>
                          <a:ea typeface="Times New Roman"/>
                        </a:rPr>
                        <a:t>1. Yazılı, sözlü ve sözlü olmayan iletişim araçlarını kullanarak etkili şekilde iletişim kurma.</a:t>
                      </a:r>
                      <a:endParaRPr lang="tr-TR" sz="1400" dirty="0">
                        <a:latin typeface="Times New Roman"/>
                        <a:ea typeface="Times New Roman"/>
                      </a:endParaRPr>
                    </a:p>
                    <a:p>
                      <a:pPr algn="just">
                        <a:spcAft>
                          <a:spcPts val="0"/>
                        </a:spcAft>
                      </a:pPr>
                      <a:r>
                        <a:rPr lang="tr-TR" sz="1400" dirty="0">
                          <a:latin typeface="Cambria"/>
                          <a:ea typeface="Times New Roman"/>
                        </a:rPr>
                        <a:t>2. Ortamın gereklilikleri doğrultusunda iletişim kurma</a:t>
                      </a:r>
                      <a:endParaRPr lang="tr-TR" sz="1400" dirty="0">
                        <a:latin typeface="Times New Roman"/>
                        <a:ea typeface="Times New Roman"/>
                      </a:endParaRPr>
                    </a:p>
                    <a:p>
                      <a:pPr algn="just">
                        <a:spcAft>
                          <a:spcPts val="0"/>
                        </a:spcAft>
                      </a:pPr>
                      <a:r>
                        <a:rPr lang="tr-TR" sz="1400" dirty="0">
                          <a:latin typeface="Cambria"/>
                          <a:ea typeface="Times New Roman"/>
                        </a:rPr>
                        <a:t>3. Duygu, düşünce ve görüşlerini sözlü ve yazılı olarak ortama uygun ve ikna edici şekilde ifade etme.</a:t>
                      </a:r>
                      <a:endParaRPr lang="tr-TR" sz="1400" dirty="0">
                        <a:latin typeface="Times New Roman"/>
                        <a:ea typeface="Times New Roman"/>
                      </a:endParaRPr>
                    </a:p>
                    <a:p>
                      <a:pPr algn="just">
                        <a:spcAft>
                          <a:spcPts val="0"/>
                        </a:spcAft>
                      </a:pPr>
                      <a:r>
                        <a:rPr lang="tr-TR" sz="1400" dirty="0">
                          <a:latin typeface="Cambria"/>
                          <a:ea typeface="Times New Roman"/>
                        </a:rPr>
                        <a:t>4. Dil becerilerini olumlu ve sosyal olarak sorumlu/sağduyulu şekilde kullanma.</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076">
                <a:tc>
                  <a:txBody>
                    <a:bodyPr/>
                    <a:lstStyle/>
                    <a:p>
                      <a:pPr algn="ctr">
                        <a:spcAft>
                          <a:spcPts val="0"/>
                        </a:spcAft>
                      </a:pPr>
                      <a:r>
                        <a:rPr lang="tr-TR" sz="1400" b="1">
                          <a:latin typeface="Cambria"/>
                          <a:ea typeface="Times New Roman"/>
                        </a:rPr>
                        <a:t>Yabancı dillerde iletişim</a:t>
                      </a:r>
                      <a:endParaRPr lang="tr-TR" sz="140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99CC00"/>
                    </a:solidFill>
                  </a:tcPr>
                </a:tc>
                <a:tc>
                  <a:txBody>
                    <a:bodyPr/>
                    <a:lstStyle/>
                    <a:p>
                      <a:pPr algn="just">
                        <a:spcAft>
                          <a:spcPts val="0"/>
                        </a:spcAft>
                      </a:pPr>
                      <a:r>
                        <a:rPr lang="tr-TR" sz="1400" dirty="0">
                          <a:latin typeface="Cambria"/>
                          <a:ea typeface="Times New Roman"/>
                        </a:rPr>
                        <a:t>1. Toplumsal gelenekleri, kültürel </a:t>
                      </a:r>
                      <a:r>
                        <a:rPr lang="tr-TR" sz="1400" dirty="0" err="1">
                          <a:latin typeface="Cambria"/>
                          <a:ea typeface="Times New Roman"/>
                        </a:rPr>
                        <a:t>ögeleri</a:t>
                      </a:r>
                      <a:r>
                        <a:rPr lang="tr-TR" sz="1400" dirty="0">
                          <a:latin typeface="Cambria"/>
                          <a:ea typeface="Times New Roman"/>
                        </a:rPr>
                        <a:t>, dil çeşitliliğini fark etme ve takdir etme.</a:t>
                      </a:r>
                      <a:endParaRPr lang="tr-TR" sz="1400" dirty="0">
                        <a:latin typeface="Times New Roman"/>
                        <a:ea typeface="Times New Roman"/>
                      </a:endParaRPr>
                    </a:p>
                    <a:p>
                      <a:pPr algn="just">
                        <a:spcAft>
                          <a:spcPts val="0"/>
                        </a:spcAft>
                      </a:pPr>
                      <a:r>
                        <a:rPr lang="tr-TR" sz="1400" dirty="0">
                          <a:latin typeface="Cambria"/>
                          <a:ea typeface="Times New Roman"/>
                        </a:rPr>
                        <a:t>2. Sözlü ve yazılı mesajları anlama.</a:t>
                      </a:r>
                      <a:endParaRPr lang="tr-TR" sz="1400" dirty="0">
                        <a:latin typeface="Times New Roman"/>
                        <a:ea typeface="Times New Roman"/>
                      </a:endParaRPr>
                    </a:p>
                    <a:p>
                      <a:pPr algn="just">
                        <a:spcAft>
                          <a:spcPts val="0"/>
                        </a:spcAft>
                      </a:pPr>
                      <a:r>
                        <a:rPr lang="tr-TR" sz="1400" dirty="0">
                          <a:latin typeface="Cambria"/>
                          <a:ea typeface="Times New Roman"/>
                        </a:rPr>
                        <a:t>3. İhtiyaçları doğrultusunda metinler okuma, okuduğunu anlama ve metin üretme.</a:t>
                      </a:r>
                      <a:endParaRPr lang="tr-TR" sz="1400" dirty="0">
                        <a:latin typeface="Times New Roman"/>
                        <a:ea typeface="Times New Roman"/>
                      </a:endParaRPr>
                    </a:p>
                    <a:p>
                      <a:pPr algn="just">
                        <a:spcAft>
                          <a:spcPts val="0"/>
                        </a:spcAft>
                      </a:pPr>
                      <a:r>
                        <a:rPr lang="tr-TR" sz="1400" dirty="0">
                          <a:latin typeface="Cambria"/>
                          <a:ea typeface="Times New Roman"/>
                        </a:rPr>
                        <a:t>4. Yaşam boyu öğrenmenin parçası olarak resmi olmayan dili (günlük konuşma dilini) öğrenme.</a:t>
                      </a:r>
                      <a:endParaRPr lang="tr-TR" sz="1400" dirty="0">
                        <a:latin typeface="Times New Roman"/>
                        <a:ea typeface="Times New Roman"/>
                      </a:endParaRPr>
                    </a:p>
                    <a:p>
                      <a:pPr algn="just">
                        <a:spcAft>
                          <a:spcPts val="0"/>
                        </a:spcAft>
                      </a:pPr>
                      <a:r>
                        <a:rPr lang="tr-TR" sz="1400" dirty="0">
                          <a:latin typeface="Cambria"/>
                          <a:ea typeface="Times New Roman"/>
                        </a:rPr>
                        <a:t>5. Kültürel çeşitliliğe saygı duyma.</a:t>
                      </a:r>
                      <a:endParaRPr lang="tr-TR" sz="1400" dirty="0">
                        <a:latin typeface="Times New Roman"/>
                        <a:ea typeface="Times New Roman"/>
                      </a:endParaRPr>
                    </a:p>
                    <a:p>
                      <a:pPr algn="just">
                        <a:spcAft>
                          <a:spcPts val="0"/>
                        </a:spcAft>
                      </a:pPr>
                      <a:r>
                        <a:rPr lang="tr-TR" sz="1400" dirty="0">
                          <a:latin typeface="Cambria"/>
                          <a:ea typeface="Times New Roman"/>
                        </a:rPr>
                        <a:t>6. Dil öğrenmeye ve uluslararası iletişime merak ve ilgi duyma.</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256">
                <a:tc>
                  <a:txBody>
                    <a:bodyPr/>
                    <a:lstStyle/>
                    <a:p>
                      <a:pPr algn="ctr">
                        <a:spcAft>
                          <a:spcPts val="0"/>
                        </a:spcAft>
                      </a:pPr>
                      <a:r>
                        <a:rPr lang="tr-TR" sz="1400" b="1" dirty="0">
                          <a:latin typeface="Cambria"/>
                          <a:ea typeface="Times New Roman"/>
                        </a:rPr>
                        <a:t>Matematik yeterliliği</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FFCC00"/>
                    </a:solidFill>
                  </a:tcPr>
                </a:tc>
                <a:tc>
                  <a:txBody>
                    <a:bodyPr/>
                    <a:lstStyle/>
                    <a:p>
                      <a:pPr algn="just">
                        <a:spcAft>
                          <a:spcPts val="0"/>
                        </a:spcAft>
                      </a:pPr>
                      <a:r>
                        <a:rPr lang="tr-TR" sz="1400" dirty="0">
                          <a:latin typeface="Cambria"/>
                          <a:ea typeface="Times New Roman"/>
                        </a:rPr>
                        <a:t>1. Matematik teorilerini, ölçümleri, temel işlemleri, formülleri, gösterimleri bilme.</a:t>
                      </a:r>
                      <a:endParaRPr lang="tr-TR" sz="1400" dirty="0">
                        <a:latin typeface="Times New Roman"/>
                        <a:ea typeface="Times New Roman"/>
                      </a:endParaRPr>
                    </a:p>
                    <a:p>
                      <a:pPr algn="just">
                        <a:spcAft>
                          <a:spcPts val="0"/>
                        </a:spcAft>
                      </a:pPr>
                      <a:r>
                        <a:rPr lang="tr-TR" sz="1400" dirty="0">
                          <a:latin typeface="Cambria"/>
                          <a:ea typeface="Times New Roman"/>
                        </a:rPr>
                        <a:t>2. Matematik kavram ve terimlerini anlama ve kullanma.</a:t>
                      </a:r>
                      <a:endParaRPr lang="tr-TR" sz="1400" dirty="0">
                        <a:latin typeface="Times New Roman"/>
                        <a:ea typeface="Times New Roman"/>
                      </a:endParaRPr>
                    </a:p>
                    <a:p>
                      <a:pPr algn="just">
                        <a:spcAft>
                          <a:spcPts val="0"/>
                        </a:spcAft>
                      </a:pPr>
                      <a:r>
                        <a:rPr lang="tr-TR" sz="1400" dirty="0">
                          <a:latin typeface="Cambria"/>
                          <a:ea typeface="Times New Roman"/>
                        </a:rPr>
                        <a:t>3. Günlük hayat durumlarında karşılaşılan problemlerin çözümünde matematiksel düşünme tarzını (mantıksal ve uzamsal düşünme) ve sunumunu (formüller, modeller, yapılar, grafikler, tablolar) kullanma.</a:t>
                      </a:r>
                      <a:endParaRPr lang="tr-TR" sz="1400" dirty="0">
                        <a:latin typeface="Times New Roman"/>
                        <a:ea typeface="Times New Roman"/>
                      </a:endParaRPr>
                    </a:p>
                    <a:p>
                      <a:pPr algn="just">
                        <a:spcAft>
                          <a:spcPts val="0"/>
                        </a:spcAft>
                      </a:pPr>
                      <a:r>
                        <a:rPr lang="tr-TR" sz="1400" dirty="0">
                          <a:latin typeface="Cambria"/>
                          <a:ea typeface="Times New Roman"/>
                        </a:rPr>
                        <a:t>4. Temel matematik prensiplerini ve işlemlerini günlük durumlarda (evde ve/veya işte) uygulama.</a:t>
                      </a:r>
                      <a:endParaRPr lang="tr-TR" sz="1400" dirty="0">
                        <a:latin typeface="Times New Roman"/>
                        <a:ea typeface="Times New Roman"/>
                      </a:endParaRPr>
                    </a:p>
                    <a:p>
                      <a:pPr algn="just">
                        <a:spcAft>
                          <a:spcPts val="0"/>
                        </a:spcAft>
                      </a:pPr>
                      <a:r>
                        <a:rPr lang="tr-TR" sz="1400" dirty="0">
                          <a:latin typeface="Cambria"/>
                          <a:ea typeface="Times New Roman"/>
                        </a:rPr>
                        <a:t>5. Matematiğe karşı olumlu tutum geliştirme. </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bl>
          </a:graphicData>
        </a:graphic>
      </p:graphicFrame>
      <p:sp>
        <p:nvSpPr>
          <p:cNvPr id="111617" name="Rectangle 1"/>
          <p:cNvSpPr>
            <a:spLocks noChangeArrowheads="1"/>
          </p:cNvSpPr>
          <p:nvPr/>
        </p:nvSpPr>
        <p:spPr bwMode="auto">
          <a:xfrm>
            <a:off x="209321" y="898847"/>
            <a:ext cx="877663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Tablo 1. Öğrencilere Kazandırılması Hedeflenen Yeterlilikler ve Bu Yeterliliklerle İlgili Bilgi, Beceri ve Tutumlar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850" y="0"/>
            <a:ext cx="7515225" cy="1052736"/>
          </a:xfrm>
        </p:spPr>
        <p:txBody>
          <a:bodyPr/>
          <a:lstStyle/>
          <a:p>
            <a:r>
              <a:rPr lang="tr-TR" sz="2800" b="1" dirty="0">
                <a:latin typeface="Arial" panose="020B0604020202020204" pitchFamily="34" charset="0"/>
                <a:cs typeface="Arial" panose="020B0604020202020204" pitchFamily="34" charset="0"/>
              </a:rPr>
              <a:t>Programın Kazandırmayı Hedeflediği Öğrenci </a:t>
            </a:r>
            <a:r>
              <a:rPr lang="tr-TR" sz="2800" b="1" dirty="0" smtClean="0">
                <a:latin typeface="Arial" panose="020B0604020202020204" pitchFamily="34" charset="0"/>
                <a:cs typeface="Arial" panose="020B0604020202020204" pitchFamily="34" charset="0"/>
              </a:rPr>
              <a:t>Yeterlilik ve Beceriler</a:t>
            </a:r>
            <a:endParaRPr lang="tr-TR" dirty="0">
              <a:solidFill>
                <a:schemeClr val="tx1"/>
              </a:solidFill>
            </a:endParaRPr>
          </a:p>
        </p:txBody>
      </p:sp>
      <p:graphicFrame>
        <p:nvGraphicFramePr>
          <p:cNvPr id="3" name="2 Tablo"/>
          <p:cNvGraphicFramePr>
            <a:graphicFrameLocks noGrp="1"/>
          </p:cNvGraphicFramePr>
          <p:nvPr/>
        </p:nvGraphicFramePr>
        <p:xfrm>
          <a:off x="297455" y="1344058"/>
          <a:ext cx="8460955" cy="5199961"/>
        </p:xfrm>
        <a:graphic>
          <a:graphicData uri="http://schemas.openxmlformats.org/drawingml/2006/table">
            <a:tbl>
              <a:tblPr/>
              <a:tblGrid>
                <a:gridCol w="1427128"/>
                <a:gridCol w="7033827"/>
              </a:tblGrid>
              <a:tr h="2034767">
                <a:tc>
                  <a:txBody>
                    <a:bodyPr/>
                    <a:lstStyle/>
                    <a:p>
                      <a:pPr algn="ctr">
                        <a:spcAft>
                          <a:spcPts val="0"/>
                        </a:spcAft>
                      </a:pPr>
                      <a:r>
                        <a:rPr lang="tr-TR" sz="1400" b="1" dirty="0">
                          <a:latin typeface="Cambria"/>
                          <a:ea typeface="Times New Roman"/>
                        </a:rPr>
                        <a:t>Bilim ve teknoloji yeterliliği</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FFCC99"/>
                    </a:solidFill>
                  </a:tcPr>
                </a:tc>
                <a:tc>
                  <a:txBody>
                    <a:bodyPr/>
                    <a:lstStyle/>
                    <a:p>
                      <a:pPr>
                        <a:spcAft>
                          <a:spcPts val="0"/>
                        </a:spcAft>
                      </a:pPr>
                      <a:r>
                        <a:rPr lang="tr-TR" sz="1400" dirty="0">
                          <a:latin typeface="Cambria"/>
                          <a:ea typeface="Times New Roman"/>
                        </a:rPr>
                        <a:t>1. Doğal hayatı anlamak için sorular sorma ve delile dayalı sonuç çıkarma.</a:t>
                      </a:r>
                      <a:endParaRPr lang="tr-TR" sz="1400" dirty="0">
                        <a:latin typeface="Times New Roman"/>
                        <a:ea typeface="Times New Roman"/>
                      </a:endParaRPr>
                    </a:p>
                    <a:p>
                      <a:pPr>
                        <a:spcAft>
                          <a:spcPts val="0"/>
                        </a:spcAft>
                      </a:pPr>
                      <a:r>
                        <a:rPr lang="tr-TR" sz="1400" dirty="0">
                          <a:latin typeface="Cambria"/>
                          <a:ea typeface="Times New Roman"/>
                        </a:rPr>
                        <a:t>2. İnsan eylemlerinin sebep olduğu değişimleri kavrama.</a:t>
                      </a:r>
                      <a:endParaRPr lang="tr-TR" sz="1400" dirty="0">
                        <a:latin typeface="Times New Roman"/>
                        <a:ea typeface="Times New Roman"/>
                      </a:endParaRPr>
                    </a:p>
                    <a:p>
                      <a:pPr>
                        <a:spcAft>
                          <a:spcPts val="0"/>
                        </a:spcAft>
                      </a:pPr>
                      <a:r>
                        <a:rPr lang="tr-TR" sz="1400" dirty="0">
                          <a:latin typeface="Cambria"/>
                          <a:ea typeface="Times New Roman"/>
                        </a:rPr>
                        <a:t>3. Bireysel olarak doğal hayata karşı sorumluluklarını kavrama.</a:t>
                      </a:r>
                      <a:endParaRPr lang="tr-TR" sz="1400" dirty="0">
                        <a:latin typeface="Times New Roman"/>
                        <a:ea typeface="Times New Roman"/>
                      </a:endParaRPr>
                    </a:p>
                    <a:p>
                      <a:pPr>
                        <a:spcAft>
                          <a:spcPts val="0"/>
                        </a:spcAft>
                      </a:pPr>
                      <a:r>
                        <a:rPr lang="tr-TR" sz="1400" dirty="0">
                          <a:latin typeface="Cambria"/>
                          <a:ea typeface="Times New Roman"/>
                        </a:rPr>
                        <a:t>4. Doğal hayata ilişkin temel prensipleri, temel bilimsel kavramları, metotları, teknolojiyi, teknolojik ürünleri ve işlemleri bilme.</a:t>
                      </a:r>
                      <a:endParaRPr lang="tr-TR" sz="1400" dirty="0">
                        <a:latin typeface="Times New Roman"/>
                        <a:ea typeface="Times New Roman"/>
                      </a:endParaRPr>
                    </a:p>
                    <a:p>
                      <a:pPr>
                        <a:spcAft>
                          <a:spcPts val="0"/>
                        </a:spcAft>
                      </a:pPr>
                      <a:r>
                        <a:rPr lang="tr-TR" sz="1400" dirty="0">
                          <a:latin typeface="Cambria"/>
                          <a:ea typeface="Times New Roman"/>
                        </a:rPr>
                        <a:t>5. Bilim ve teknolojinin doğal hayat üzerindeki etkisini kavrama.</a:t>
                      </a:r>
                      <a:endParaRPr lang="tr-TR" sz="1400" dirty="0">
                        <a:latin typeface="Times New Roman"/>
                        <a:ea typeface="Times New Roman"/>
                      </a:endParaRPr>
                    </a:p>
                    <a:p>
                      <a:pPr>
                        <a:spcAft>
                          <a:spcPts val="0"/>
                        </a:spcAft>
                      </a:pPr>
                      <a:r>
                        <a:rPr lang="tr-TR" sz="1400" dirty="0">
                          <a:latin typeface="Cambria"/>
                          <a:ea typeface="Times New Roman"/>
                        </a:rPr>
                        <a:t>6. Bilimsel sorgulamanın özelliklerini kavrama.</a:t>
                      </a:r>
                      <a:endParaRPr lang="tr-TR" sz="1400" dirty="0">
                        <a:latin typeface="Times New Roman"/>
                        <a:ea typeface="Times New Roman"/>
                      </a:endParaRPr>
                    </a:p>
                    <a:p>
                      <a:pPr>
                        <a:spcAft>
                          <a:spcPts val="0"/>
                        </a:spcAft>
                      </a:pPr>
                      <a:r>
                        <a:rPr lang="tr-TR" sz="1400" dirty="0">
                          <a:latin typeface="Cambria"/>
                          <a:ea typeface="Times New Roman"/>
                        </a:rPr>
                        <a:t>7. Sebep sonuç ilişkisi kurma.</a:t>
                      </a:r>
                      <a:endParaRPr lang="tr-TR" sz="1400" dirty="0">
                        <a:latin typeface="Times New Roman"/>
                        <a:ea typeface="Times New Roman"/>
                      </a:endParaRPr>
                    </a:p>
                    <a:p>
                      <a:pPr>
                        <a:spcAft>
                          <a:spcPts val="0"/>
                        </a:spcAft>
                      </a:pPr>
                      <a:r>
                        <a:rPr lang="tr-TR" sz="1400" dirty="0">
                          <a:latin typeface="Cambria"/>
                          <a:ea typeface="Times New Roman"/>
                        </a:rPr>
                        <a:t>8. Etik ve güvenlikle ilgili konular hakkında bilgi sahibi olma.</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3165194">
                <a:tc>
                  <a:txBody>
                    <a:bodyPr/>
                    <a:lstStyle/>
                    <a:p>
                      <a:pPr algn="ctr">
                        <a:spcAft>
                          <a:spcPts val="0"/>
                        </a:spcAft>
                      </a:pPr>
                      <a:r>
                        <a:rPr lang="tr-TR" sz="1400" b="1" dirty="0">
                          <a:latin typeface="Cambria"/>
                          <a:ea typeface="Times New Roman"/>
                        </a:rPr>
                        <a:t>Dijital yeterlilik</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CCFFCC"/>
                    </a:solidFill>
                  </a:tcPr>
                </a:tc>
                <a:tc>
                  <a:txBody>
                    <a:bodyPr/>
                    <a:lstStyle/>
                    <a:p>
                      <a:pPr>
                        <a:spcAft>
                          <a:spcPts val="0"/>
                        </a:spcAft>
                      </a:pPr>
                      <a:r>
                        <a:rPr lang="tr-TR" sz="1400" dirty="0">
                          <a:latin typeface="Cambria"/>
                          <a:ea typeface="Times New Roman"/>
                        </a:rPr>
                        <a:t>1. Bilgi çağı teknolojilerinin yapısını, günlük yaşam durumlarındaki (kişisel, sosyal ve iş yaşamında) rolünü ve sağladığı fırsatları kavrama.</a:t>
                      </a:r>
                      <a:endParaRPr lang="tr-TR" sz="1400" dirty="0">
                        <a:latin typeface="Times New Roman"/>
                        <a:ea typeface="Times New Roman"/>
                      </a:endParaRPr>
                    </a:p>
                    <a:p>
                      <a:pPr>
                        <a:spcAft>
                          <a:spcPts val="0"/>
                        </a:spcAft>
                      </a:pPr>
                      <a:r>
                        <a:rPr lang="tr-TR" sz="1400" dirty="0">
                          <a:latin typeface="Cambria"/>
                          <a:ea typeface="Times New Roman"/>
                        </a:rPr>
                        <a:t>2. Temel bilgisayar uygulamalarını (</a:t>
                      </a:r>
                      <a:r>
                        <a:rPr lang="tr-TR" sz="1400" dirty="0" err="1">
                          <a:latin typeface="Cambria"/>
                          <a:ea typeface="Times New Roman"/>
                        </a:rPr>
                        <a:t>word</a:t>
                      </a:r>
                      <a:r>
                        <a:rPr lang="tr-TR" sz="1400" dirty="0">
                          <a:latin typeface="Cambria"/>
                          <a:ea typeface="Times New Roman"/>
                        </a:rPr>
                        <a:t> işlemcisi, veri tabanları, bilgi depolama ve yönetme vb.) kavrama. </a:t>
                      </a:r>
                      <a:endParaRPr lang="tr-TR" sz="1400" dirty="0">
                        <a:latin typeface="Times New Roman"/>
                        <a:ea typeface="Times New Roman"/>
                      </a:endParaRPr>
                    </a:p>
                    <a:p>
                      <a:pPr>
                        <a:spcAft>
                          <a:spcPts val="0"/>
                        </a:spcAft>
                      </a:pPr>
                      <a:r>
                        <a:rPr lang="tr-TR" sz="1400" dirty="0">
                          <a:latin typeface="Cambria"/>
                          <a:ea typeface="Times New Roman"/>
                        </a:rPr>
                        <a:t>3. İş, boş zaman, bilgi paylaşımı, öğrenme ve araştırma için İnternet ve elektronik medyanın (e-posta vb.) fırsatlarını ve potansiyel risklerini kavrama. </a:t>
                      </a:r>
                      <a:endParaRPr lang="tr-TR" sz="1400" dirty="0">
                        <a:latin typeface="Times New Roman"/>
                        <a:ea typeface="Times New Roman"/>
                      </a:endParaRPr>
                    </a:p>
                    <a:p>
                      <a:pPr>
                        <a:spcAft>
                          <a:spcPts val="0"/>
                        </a:spcAft>
                      </a:pPr>
                      <a:r>
                        <a:rPr lang="tr-TR" sz="1400" dirty="0">
                          <a:latin typeface="Cambria"/>
                          <a:ea typeface="Times New Roman"/>
                        </a:rPr>
                        <a:t>4. Mevcut bilginin ve bilgi kaynaklarının güvenilirliğini sorgulama.</a:t>
                      </a:r>
                      <a:endParaRPr lang="tr-TR" sz="1400" dirty="0">
                        <a:latin typeface="Times New Roman"/>
                        <a:ea typeface="Times New Roman"/>
                      </a:endParaRPr>
                    </a:p>
                    <a:p>
                      <a:pPr>
                        <a:spcAft>
                          <a:spcPts val="0"/>
                        </a:spcAft>
                      </a:pPr>
                      <a:r>
                        <a:rPr lang="tr-TR" sz="1400" dirty="0">
                          <a:latin typeface="Cambria"/>
                          <a:ea typeface="Times New Roman"/>
                        </a:rPr>
                        <a:t>5. Etkileşimli medyanın kullanımında dikkat edilmesi gereken yasal ve etik prensipleri kavrama ve sorumluluk sahibi şekilde kullanma.</a:t>
                      </a:r>
                      <a:endParaRPr lang="tr-TR" sz="1400" dirty="0">
                        <a:latin typeface="Times New Roman"/>
                        <a:ea typeface="Times New Roman"/>
                      </a:endParaRPr>
                    </a:p>
                    <a:p>
                      <a:pPr>
                        <a:spcAft>
                          <a:spcPts val="0"/>
                        </a:spcAft>
                      </a:pPr>
                      <a:r>
                        <a:rPr lang="tr-TR" sz="1400" dirty="0">
                          <a:latin typeface="Cambria"/>
                          <a:ea typeface="Times New Roman"/>
                        </a:rPr>
                        <a:t>6. Bilgiyi araştırma, toplama, </a:t>
                      </a:r>
                      <a:r>
                        <a:rPr lang="tr-TR" sz="1400" dirty="0" err="1">
                          <a:latin typeface="Cambria"/>
                          <a:ea typeface="Times New Roman"/>
                        </a:rPr>
                        <a:t>işlemleme</a:t>
                      </a:r>
                      <a:r>
                        <a:rPr lang="tr-TR" sz="1400" dirty="0">
                          <a:latin typeface="Cambria"/>
                          <a:ea typeface="Times New Roman"/>
                        </a:rPr>
                        <a:t>, eleştirel ve sistematik şekilde kullanma.</a:t>
                      </a:r>
                      <a:endParaRPr lang="tr-TR" sz="1400" dirty="0">
                        <a:latin typeface="Times New Roman"/>
                        <a:ea typeface="Times New Roman"/>
                      </a:endParaRPr>
                    </a:p>
                    <a:p>
                      <a:pPr>
                        <a:spcAft>
                          <a:spcPts val="0"/>
                        </a:spcAft>
                      </a:pPr>
                      <a:r>
                        <a:rPr lang="tr-TR" sz="1400" dirty="0">
                          <a:latin typeface="Cambria"/>
                          <a:ea typeface="Times New Roman"/>
                        </a:rPr>
                        <a:t>7. Sunulan bilgilerin güvenirliliğini sorgulama.</a:t>
                      </a:r>
                      <a:endParaRPr lang="tr-TR" sz="1400" dirty="0">
                        <a:latin typeface="Times New Roman"/>
                        <a:ea typeface="Times New Roman"/>
                      </a:endParaRPr>
                    </a:p>
                    <a:p>
                      <a:pPr>
                        <a:spcAft>
                          <a:spcPts val="0"/>
                        </a:spcAft>
                      </a:pPr>
                      <a:r>
                        <a:rPr lang="tr-TR" sz="1400" dirty="0">
                          <a:latin typeface="Cambria"/>
                          <a:ea typeface="Times New Roman"/>
                        </a:rPr>
                        <a:t>8. Bilgi üretmek, sunmak ve kavramak için gerekli araçları kullanma.</a:t>
                      </a:r>
                      <a:endParaRPr lang="tr-TR" sz="1400" dirty="0">
                        <a:latin typeface="Times New Roman"/>
                        <a:ea typeface="Times New Roman"/>
                      </a:endParaRPr>
                    </a:p>
                    <a:p>
                      <a:pPr>
                        <a:spcAft>
                          <a:spcPts val="0"/>
                        </a:spcAft>
                      </a:pPr>
                      <a:r>
                        <a:rPr lang="tr-TR" sz="1400" dirty="0">
                          <a:latin typeface="Cambria"/>
                          <a:ea typeface="Times New Roman"/>
                        </a:rPr>
                        <a:t>9. İnternet tabanlı servislere erişme, araştırma ve kullanma.</a:t>
                      </a:r>
                      <a:endParaRPr lang="tr-TR" sz="1400" dirty="0">
                        <a:latin typeface="Times New Roman"/>
                        <a:ea typeface="Times New Roman"/>
                      </a:endParaRPr>
                    </a:p>
                    <a:p>
                      <a:pPr>
                        <a:spcAft>
                          <a:spcPts val="0"/>
                        </a:spcAft>
                      </a:pPr>
                      <a:r>
                        <a:rPr lang="tr-TR" sz="1400" dirty="0">
                          <a:latin typeface="Cambria"/>
                          <a:ea typeface="Times New Roman"/>
                        </a:rPr>
                        <a:t>10. Bilgi çağı teknolojilerini kültürel, sosyal ve/veya profesyonel amaçlarla kullanma.</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o"/>
          <p:cNvGraphicFramePr>
            <a:graphicFrameLocks noGrp="1"/>
          </p:cNvGraphicFramePr>
          <p:nvPr/>
        </p:nvGraphicFramePr>
        <p:xfrm>
          <a:off x="297455" y="1067604"/>
          <a:ext cx="8460955" cy="276454"/>
        </p:xfrm>
        <a:graphic>
          <a:graphicData uri="http://schemas.openxmlformats.org/drawingml/2006/table">
            <a:tbl>
              <a:tblPr/>
              <a:tblGrid>
                <a:gridCol w="1504395"/>
                <a:gridCol w="6956560"/>
              </a:tblGrid>
              <a:tr h="276454">
                <a:tc>
                  <a:txBody>
                    <a:bodyPr/>
                    <a:lstStyle/>
                    <a:p>
                      <a:pPr algn="ctr">
                        <a:spcAft>
                          <a:spcPts val="0"/>
                        </a:spcAft>
                      </a:pPr>
                      <a:r>
                        <a:rPr lang="tr-TR" sz="1400" b="1" dirty="0">
                          <a:solidFill>
                            <a:srgbClr val="FFFFFF"/>
                          </a:solidFill>
                          <a:latin typeface="Cambria"/>
                          <a:ea typeface="Times New Roman"/>
                        </a:rPr>
                        <a:t>Yeterlilikler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tr-TR" sz="1400" b="1" dirty="0">
                          <a:solidFill>
                            <a:srgbClr val="FFFFFF"/>
                          </a:solidFill>
                          <a:latin typeface="Cambria"/>
                          <a:ea typeface="Times New Roman"/>
                        </a:rPr>
                        <a:t>Yeterliliklerle ilgili bilgi, beceri ve tutumlar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850" y="0"/>
            <a:ext cx="7515225" cy="1052736"/>
          </a:xfrm>
        </p:spPr>
        <p:txBody>
          <a:bodyPr/>
          <a:lstStyle/>
          <a:p>
            <a:r>
              <a:rPr lang="tr-TR" sz="2800" b="1" dirty="0">
                <a:latin typeface="Arial" panose="020B0604020202020204" pitchFamily="34" charset="0"/>
                <a:cs typeface="Arial" panose="020B0604020202020204" pitchFamily="34" charset="0"/>
              </a:rPr>
              <a:t>Programın Kazandırmayı Hedeflediği Öğrenci </a:t>
            </a:r>
            <a:r>
              <a:rPr lang="tr-TR" sz="2800" b="1" dirty="0" smtClean="0">
                <a:latin typeface="Arial" panose="020B0604020202020204" pitchFamily="34" charset="0"/>
                <a:cs typeface="Arial" panose="020B0604020202020204" pitchFamily="34" charset="0"/>
              </a:rPr>
              <a:t>Yeterlilik ve Beceriler</a:t>
            </a:r>
            <a:endParaRPr lang="tr-TR" dirty="0">
              <a:solidFill>
                <a:schemeClr val="tx1"/>
              </a:solidFill>
            </a:endParaRPr>
          </a:p>
        </p:txBody>
      </p:sp>
      <p:graphicFrame>
        <p:nvGraphicFramePr>
          <p:cNvPr id="4" name="3 Tablo"/>
          <p:cNvGraphicFramePr>
            <a:graphicFrameLocks noGrp="1"/>
          </p:cNvGraphicFramePr>
          <p:nvPr/>
        </p:nvGraphicFramePr>
        <p:xfrm>
          <a:off x="363557" y="1052736"/>
          <a:ext cx="8416886" cy="5314227"/>
        </p:xfrm>
        <a:graphic>
          <a:graphicData uri="http://schemas.openxmlformats.org/drawingml/2006/table">
            <a:tbl>
              <a:tblPr/>
              <a:tblGrid>
                <a:gridCol w="1496560"/>
                <a:gridCol w="6920326"/>
              </a:tblGrid>
              <a:tr h="434541">
                <a:tc>
                  <a:txBody>
                    <a:bodyPr/>
                    <a:lstStyle/>
                    <a:p>
                      <a:pPr algn="ctr">
                        <a:spcAft>
                          <a:spcPts val="0"/>
                        </a:spcAft>
                      </a:pPr>
                      <a:r>
                        <a:rPr lang="tr-TR" sz="1400" b="1" dirty="0">
                          <a:solidFill>
                            <a:srgbClr val="FFFFFF"/>
                          </a:solidFill>
                          <a:latin typeface="Cambria"/>
                          <a:ea typeface="Times New Roman"/>
                        </a:rPr>
                        <a:t>Yeterlilikler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tr-TR" sz="1400" b="1" dirty="0">
                          <a:solidFill>
                            <a:srgbClr val="FFFFFF"/>
                          </a:solidFill>
                          <a:latin typeface="Cambria"/>
                          <a:ea typeface="Times New Roman"/>
                        </a:rPr>
                        <a:t>Yeterliliklerle ilgili bilgi, beceri ve tutumlar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A6A6A6"/>
                    </a:solidFill>
                  </a:tcPr>
                </a:tc>
              </a:tr>
              <a:tr h="4879686">
                <a:tc>
                  <a:txBody>
                    <a:bodyPr/>
                    <a:lstStyle/>
                    <a:p>
                      <a:pPr algn="ctr">
                        <a:spcAft>
                          <a:spcPts val="0"/>
                        </a:spcAft>
                      </a:pPr>
                      <a:r>
                        <a:rPr lang="tr-TR" sz="1400" b="1">
                          <a:latin typeface="Cambria"/>
                          <a:ea typeface="Times New Roman"/>
                        </a:rPr>
                        <a:t>Öğrenmeyi öğrenme</a:t>
                      </a:r>
                      <a:endParaRPr lang="tr-TR" sz="140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CCFFFF"/>
                    </a:solidFill>
                  </a:tcPr>
                </a:tc>
                <a:tc>
                  <a:txBody>
                    <a:bodyPr/>
                    <a:lstStyle/>
                    <a:p>
                      <a:pPr algn="just">
                        <a:spcAft>
                          <a:spcPts val="0"/>
                        </a:spcAft>
                      </a:pPr>
                      <a:endParaRPr lang="tr-TR" sz="1400" dirty="0" smtClean="0">
                        <a:latin typeface="Cambria"/>
                        <a:ea typeface="Times New Roman"/>
                      </a:endParaRPr>
                    </a:p>
                    <a:p>
                      <a:pPr algn="just">
                        <a:spcAft>
                          <a:spcPts val="0"/>
                        </a:spcAft>
                      </a:pPr>
                      <a:r>
                        <a:rPr lang="tr-TR" sz="1400" dirty="0" smtClean="0">
                          <a:latin typeface="Cambria"/>
                          <a:ea typeface="Times New Roman"/>
                        </a:rPr>
                        <a:t>1</a:t>
                      </a:r>
                      <a:r>
                        <a:rPr lang="tr-TR" sz="1400" dirty="0">
                          <a:latin typeface="Cambria"/>
                          <a:ea typeface="Times New Roman"/>
                        </a:rPr>
                        <a:t>. İş ya da kariyer hedefleri için gerekli yeterlilik, bilgi, beceri ve nitelikleri bilme.</a:t>
                      </a:r>
                      <a:endParaRPr lang="tr-TR" sz="1400" dirty="0">
                        <a:latin typeface="Times New Roman"/>
                        <a:ea typeface="Times New Roman"/>
                      </a:endParaRPr>
                    </a:p>
                    <a:p>
                      <a:pPr algn="just">
                        <a:spcAft>
                          <a:spcPts val="0"/>
                        </a:spcAft>
                      </a:pPr>
                      <a:r>
                        <a:rPr lang="tr-TR" sz="1400" dirty="0">
                          <a:latin typeface="Cambria"/>
                          <a:ea typeface="Times New Roman"/>
                        </a:rPr>
                        <a:t>2. Kendi öğrenme stratejilerini, güçlü ve zayıf yönlerini bilme.</a:t>
                      </a:r>
                      <a:endParaRPr lang="tr-TR" sz="1400" dirty="0">
                        <a:latin typeface="Times New Roman"/>
                        <a:ea typeface="Times New Roman"/>
                      </a:endParaRPr>
                    </a:p>
                    <a:p>
                      <a:pPr algn="just">
                        <a:spcAft>
                          <a:spcPts val="0"/>
                        </a:spcAft>
                      </a:pPr>
                      <a:r>
                        <a:rPr lang="tr-TR" sz="1400" dirty="0">
                          <a:latin typeface="Cambria"/>
                          <a:ea typeface="Times New Roman"/>
                        </a:rPr>
                        <a:t>3. Eğitim, hizmet içi eğitim, rehberlik, danışmanlık fırsatlarını araştırma.</a:t>
                      </a:r>
                      <a:endParaRPr lang="tr-TR" sz="1400" dirty="0">
                        <a:latin typeface="Times New Roman"/>
                        <a:ea typeface="Times New Roman"/>
                      </a:endParaRPr>
                    </a:p>
                    <a:p>
                      <a:pPr>
                        <a:spcAft>
                          <a:spcPts val="0"/>
                        </a:spcAft>
                      </a:pPr>
                      <a:r>
                        <a:rPr lang="tr-TR" sz="1400" dirty="0">
                          <a:latin typeface="Cambria"/>
                          <a:ea typeface="Times New Roman"/>
                        </a:rPr>
                        <a:t>4. Daha sonraki öğrenmeler için gerekli okuryazarlık, matematiksel beceri ve bilgi iletişim teknolojilerini kullanma becerisi edinme ve geliştirme.</a:t>
                      </a:r>
                      <a:endParaRPr lang="tr-TR" sz="1400" dirty="0">
                        <a:latin typeface="Times New Roman"/>
                        <a:ea typeface="Times New Roman"/>
                      </a:endParaRPr>
                    </a:p>
                    <a:p>
                      <a:pPr algn="just">
                        <a:spcAft>
                          <a:spcPts val="0"/>
                        </a:spcAft>
                      </a:pPr>
                      <a:r>
                        <a:rPr lang="tr-TR" sz="1400" dirty="0">
                          <a:latin typeface="Cambria"/>
                          <a:ea typeface="Times New Roman"/>
                        </a:rPr>
                        <a:t>5. Öğrenmesini ve kariyerini yönetme.</a:t>
                      </a:r>
                      <a:endParaRPr lang="tr-TR" sz="1400" dirty="0">
                        <a:latin typeface="Times New Roman"/>
                        <a:ea typeface="Times New Roman"/>
                      </a:endParaRPr>
                    </a:p>
                    <a:p>
                      <a:pPr algn="just">
                        <a:spcAft>
                          <a:spcPts val="0"/>
                        </a:spcAft>
                      </a:pPr>
                      <a:r>
                        <a:rPr lang="tr-TR" sz="1400" dirty="0">
                          <a:latin typeface="Cambria"/>
                          <a:ea typeface="Times New Roman"/>
                        </a:rPr>
                        <a:t>6. Öz disiplin ve bağımsız çalışma becerileri edinme.</a:t>
                      </a:r>
                      <a:endParaRPr lang="tr-TR" sz="1400" dirty="0">
                        <a:latin typeface="Times New Roman"/>
                        <a:ea typeface="Times New Roman"/>
                      </a:endParaRPr>
                    </a:p>
                    <a:p>
                      <a:pPr algn="just">
                        <a:spcAft>
                          <a:spcPts val="0"/>
                        </a:spcAft>
                      </a:pPr>
                      <a:r>
                        <a:rPr lang="tr-TR" sz="1400" dirty="0">
                          <a:latin typeface="Cambria"/>
                          <a:ea typeface="Times New Roman"/>
                        </a:rPr>
                        <a:t>7. Öğrenme sürecinin bir parçası olarak işbirlikli çalışma, heterojen gruplardan faydalanma, öğrendiklerini paylaşma.</a:t>
                      </a:r>
                      <a:endParaRPr lang="tr-TR" sz="1400" dirty="0">
                        <a:latin typeface="Times New Roman"/>
                        <a:ea typeface="Times New Roman"/>
                      </a:endParaRPr>
                    </a:p>
                    <a:p>
                      <a:pPr algn="just">
                        <a:spcAft>
                          <a:spcPts val="0"/>
                        </a:spcAft>
                      </a:pPr>
                      <a:r>
                        <a:rPr lang="tr-TR" sz="1400" dirty="0">
                          <a:latin typeface="Cambria"/>
                          <a:ea typeface="Times New Roman"/>
                        </a:rPr>
                        <a:t>8. Kendi öğrenmesini ve çalışmasını değerlendirme.</a:t>
                      </a:r>
                      <a:endParaRPr lang="tr-TR" sz="1400" dirty="0">
                        <a:latin typeface="Times New Roman"/>
                        <a:ea typeface="Times New Roman"/>
                      </a:endParaRPr>
                    </a:p>
                    <a:p>
                      <a:pPr algn="just">
                        <a:spcAft>
                          <a:spcPts val="0"/>
                        </a:spcAft>
                      </a:pPr>
                      <a:r>
                        <a:rPr lang="tr-TR" sz="1400" dirty="0">
                          <a:latin typeface="Cambria"/>
                          <a:ea typeface="Times New Roman"/>
                        </a:rPr>
                        <a:t>9. Gerek duyduğunda nasihat ve bilgi alma.</a:t>
                      </a:r>
                      <a:endParaRPr lang="tr-TR" sz="1400" dirty="0">
                        <a:latin typeface="Times New Roman"/>
                        <a:ea typeface="Times New Roman"/>
                      </a:endParaRPr>
                    </a:p>
                    <a:p>
                      <a:pPr algn="just">
                        <a:spcAft>
                          <a:spcPts val="0"/>
                        </a:spcAft>
                      </a:pPr>
                      <a:r>
                        <a:rPr lang="tr-TR" sz="1400" dirty="0">
                          <a:latin typeface="Cambria"/>
                          <a:ea typeface="Times New Roman"/>
                        </a:rPr>
                        <a:t>10. Kendisini motive etme ve kendisine güven duyma.</a:t>
                      </a:r>
                      <a:endParaRPr lang="tr-TR" sz="1400" dirty="0">
                        <a:latin typeface="Times New Roman"/>
                        <a:ea typeface="Times New Roman"/>
                      </a:endParaRPr>
                    </a:p>
                    <a:p>
                      <a:pPr algn="just">
                        <a:spcAft>
                          <a:spcPts val="0"/>
                        </a:spcAft>
                      </a:pPr>
                      <a:r>
                        <a:rPr lang="tr-TR" sz="1400" dirty="0">
                          <a:latin typeface="Cambria"/>
                          <a:ea typeface="Times New Roman"/>
                        </a:rPr>
                        <a:t>11. Problem çözme becerisi geliştirme.</a:t>
                      </a:r>
                      <a:endParaRPr lang="tr-TR" sz="1400" dirty="0">
                        <a:latin typeface="Times New Roman"/>
                        <a:ea typeface="Times New Roman"/>
                      </a:endParaRPr>
                    </a:p>
                    <a:p>
                      <a:pPr algn="just">
                        <a:spcAft>
                          <a:spcPts val="0"/>
                        </a:spcAft>
                      </a:pPr>
                      <a:r>
                        <a:rPr lang="tr-TR" sz="1400" dirty="0">
                          <a:latin typeface="Cambria"/>
                          <a:ea typeface="Times New Roman"/>
                        </a:rPr>
                        <a:t>12. Engel ya da değişikliklerle baş edebilme.</a:t>
                      </a:r>
                      <a:endParaRPr lang="tr-TR" sz="1400" dirty="0">
                        <a:latin typeface="Times New Roman"/>
                        <a:ea typeface="Times New Roman"/>
                      </a:endParaRPr>
                    </a:p>
                    <a:p>
                      <a:pPr algn="just">
                        <a:spcAft>
                          <a:spcPts val="0"/>
                        </a:spcAft>
                      </a:pPr>
                      <a:r>
                        <a:rPr lang="tr-TR" sz="1400" dirty="0">
                          <a:latin typeface="Cambria"/>
                          <a:ea typeface="Times New Roman"/>
                        </a:rPr>
                        <a:t>13. Önceki öğrenmelerinden ve deneyimlerinden yararlanma. </a:t>
                      </a:r>
                      <a:endParaRPr lang="tr-TR" sz="1400" dirty="0">
                        <a:latin typeface="Times New Roman"/>
                        <a:ea typeface="Times New Roman"/>
                      </a:endParaRPr>
                    </a:p>
                    <a:p>
                      <a:pPr algn="just">
                        <a:spcAft>
                          <a:spcPts val="0"/>
                        </a:spcAft>
                      </a:pPr>
                      <a:r>
                        <a:rPr lang="tr-TR" sz="1400" dirty="0">
                          <a:latin typeface="Cambria"/>
                          <a:ea typeface="Times New Roman"/>
                        </a:rPr>
                        <a:t>14. Öğrendiklerini çeşitli hayat durumlarında uygulama.</a:t>
                      </a:r>
                      <a:endParaRPr lang="tr-TR" sz="1400" dirty="0">
                        <a:latin typeface="Times New Roman"/>
                        <a:ea typeface="Times New Roman"/>
                      </a:endParaRPr>
                    </a:p>
                    <a:p>
                      <a:pPr algn="just">
                        <a:spcAft>
                          <a:spcPts val="0"/>
                        </a:spcAft>
                      </a:pPr>
                      <a:r>
                        <a:rPr lang="tr-TR" sz="1400" dirty="0">
                          <a:latin typeface="Cambria"/>
                          <a:ea typeface="Times New Roman"/>
                        </a:rPr>
                        <a:t>15. Öğrenme fırsatlarını arama ve değerlendirme. </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850" y="0"/>
            <a:ext cx="7515225" cy="1052736"/>
          </a:xfrm>
        </p:spPr>
        <p:txBody>
          <a:bodyPr/>
          <a:lstStyle/>
          <a:p>
            <a:r>
              <a:rPr lang="tr-TR" sz="2800" b="1" dirty="0">
                <a:latin typeface="Arial" panose="020B0604020202020204" pitchFamily="34" charset="0"/>
                <a:cs typeface="Arial" panose="020B0604020202020204" pitchFamily="34" charset="0"/>
              </a:rPr>
              <a:t>Programın Kazandırmayı Hedeflediği Öğrenci </a:t>
            </a:r>
            <a:r>
              <a:rPr lang="tr-TR" sz="2800" b="1" dirty="0" smtClean="0">
                <a:latin typeface="Arial" panose="020B0604020202020204" pitchFamily="34" charset="0"/>
                <a:cs typeface="Arial" panose="020B0604020202020204" pitchFamily="34" charset="0"/>
              </a:rPr>
              <a:t>Yeterlilik ve Beceriler</a:t>
            </a:r>
            <a:endParaRPr lang="tr-TR" dirty="0">
              <a:solidFill>
                <a:schemeClr val="tx1"/>
              </a:solidFill>
            </a:endParaRPr>
          </a:p>
        </p:txBody>
      </p:sp>
      <p:graphicFrame>
        <p:nvGraphicFramePr>
          <p:cNvPr id="3" name="2 Tablo"/>
          <p:cNvGraphicFramePr>
            <a:graphicFrameLocks noGrp="1"/>
          </p:cNvGraphicFramePr>
          <p:nvPr/>
        </p:nvGraphicFramePr>
        <p:xfrm>
          <a:off x="352538" y="1619480"/>
          <a:ext cx="8460955" cy="5089792"/>
        </p:xfrm>
        <a:graphic>
          <a:graphicData uri="http://schemas.openxmlformats.org/drawingml/2006/table">
            <a:tbl>
              <a:tblPr/>
              <a:tblGrid>
                <a:gridCol w="1468092"/>
                <a:gridCol w="6992863"/>
              </a:tblGrid>
              <a:tr h="5089792">
                <a:tc>
                  <a:txBody>
                    <a:bodyPr/>
                    <a:lstStyle/>
                    <a:p>
                      <a:pPr algn="ctr">
                        <a:spcAft>
                          <a:spcPts val="0"/>
                        </a:spcAft>
                      </a:pPr>
                      <a:r>
                        <a:rPr lang="tr-TR" sz="1400" b="1" dirty="0">
                          <a:latin typeface="Cambria"/>
                          <a:ea typeface="Times New Roman"/>
                        </a:rPr>
                        <a:t>Sosyal yeterlilikler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CC99FF"/>
                    </a:solidFill>
                  </a:tcPr>
                </a:tc>
                <a:tc>
                  <a:txBody>
                    <a:bodyPr/>
                    <a:lstStyle/>
                    <a:p>
                      <a:pPr algn="just">
                        <a:spcAft>
                          <a:spcPts val="0"/>
                        </a:spcAft>
                      </a:pPr>
                      <a:r>
                        <a:rPr lang="tr-TR" sz="1400" dirty="0">
                          <a:latin typeface="Cambria"/>
                          <a:ea typeface="Times New Roman"/>
                        </a:rPr>
                        <a:t>1. Farklı toplum ve çevrelerde (örneğin, iş) kabul edilen davranış kurallarını bilme.</a:t>
                      </a:r>
                      <a:endParaRPr lang="tr-TR" sz="1400" dirty="0">
                        <a:latin typeface="Times New Roman"/>
                        <a:ea typeface="Times New Roman"/>
                      </a:endParaRPr>
                    </a:p>
                    <a:p>
                      <a:pPr algn="just">
                        <a:spcAft>
                          <a:spcPts val="0"/>
                        </a:spcAft>
                      </a:pPr>
                      <a:r>
                        <a:rPr lang="tr-TR" sz="1400" dirty="0">
                          <a:latin typeface="Cambria"/>
                          <a:ea typeface="Times New Roman"/>
                        </a:rPr>
                        <a:t>2. Toplum ve kültürle ilgili temel kavramları bilme.</a:t>
                      </a:r>
                      <a:endParaRPr lang="tr-TR" sz="1400" dirty="0">
                        <a:latin typeface="Times New Roman"/>
                        <a:ea typeface="Times New Roman"/>
                      </a:endParaRPr>
                    </a:p>
                    <a:p>
                      <a:pPr algn="just">
                        <a:spcAft>
                          <a:spcPts val="0"/>
                        </a:spcAft>
                      </a:pPr>
                      <a:r>
                        <a:rPr lang="tr-TR" sz="1400" dirty="0">
                          <a:latin typeface="Cambria"/>
                          <a:ea typeface="Times New Roman"/>
                        </a:rPr>
                        <a:t>3. Kültürel çeşitliliğin farkında olma ve saygı gösterme. </a:t>
                      </a:r>
                      <a:endParaRPr lang="tr-TR" sz="1400" dirty="0">
                        <a:latin typeface="Times New Roman"/>
                        <a:ea typeface="Times New Roman"/>
                      </a:endParaRPr>
                    </a:p>
                    <a:p>
                      <a:pPr algn="just">
                        <a:spcAft>
                          <a:spcPts val="0"/>
                        </a:spcAft>
                      </a:pPr>
                      <a:r>
                        <a:rPr lang="tr-TR" sz="1400" dirty="0">
                          <a:latin typeface="Cambria"/>
                          <a:ea typeface="Times New Roman"/>
                        </a:rPr>
                        <a:t>4. Milli kültürel kimliğini özümseme ve diğer kültürlerle nasıl etkileşim içinde olduğunu kavrama.</a:t>
                      </a:r>
                      <a:endParaRPr lang="tr-TR" sz="1400" dirty="0">
                        <a:latin typeface="Times New Roman"/>
                        <a:ea typeface="Times New Roman"/>
                      </a:endParaRPr>
                    </a:p>
                    <a:p>
                      <a:pPr algn="just">
                        <a:spcAft>
                          <a:spcPts val="0"/>
                        </a:spcAft>
                      </a:pPr>
                      <a:r>
                        <a:rPr lang="tr-TR" sz="1400" dirty="0">
                          <a:latin typeface="Cambria"/>
                          <a:ea typeface="Times New Roman"/>
                        </a:rPr>
                        <a:t>6. Tolerans gösterme, empati kurma, dayanışma, işbirliği yapma.</a:t>
                      </a:r>
                      <a:endParaRPr lang="tr-TR" sz="1400" dirty="0">
                        <a:latin typeface="Times New Roman"/>
                        <a:ea typeface="Times New Roman"/>
                      </a:endParaRPr>
                    </a:p>
                    <a:p>
                      <a:pPr algn="just">
                        <a:spcAft>
                          <a:spcPts val="0"/>
                        </a:spcAft>
                      </a:pPr>
                      <a:r>
                        <a:rPr lang="tr-TR" sz="1400" dirty="0">
                          <a:latin typeface="Cambria"/>
                          <a:ea typeface="Times New Roman"/>
                        </a:rPr>
                        <a:t>7. Stresten ve çatışmalardan kaçınma.</a:t>
                      </a:r>
                      <a:endParaRPr lang="tr-TR" sz="1400" dirty="0">
                        <a:latin typeface="Times New Roman"/>
                        <a:ea typeface="Times New Roman"/>
                      </a:endParaRPr>
                    </a:p>
                    <a:p>
                      <a:pPr algn="just">
                        <a:spcAft>
                          <a:spcPts val="0"/>
                        </a:spcAft>
                      </a:pPr>
                      <a:r>
                        <a:rPr lang="tr-TR" sz="1400" dirty="0">
                          <a:latin typeface="Cambria"/>
                          <a:ea typeface="Times New Roman"/>
                        </a:rPr>
                        <a:t>8. Sosyoekonomik gelişmelere ve kültürler arası iletişime ilgi duyma.</a:t>
                      </a:r>
                      <a:endParaRPr lang="tr-TR" sz="1400" dirty="0">
                        <a:latin typeface="Times New Roman"/>
                        <a:ea typeface="Times New Roman"/>
                      </a:endParaRPr>
                    </a:p>
                    <a:p>
                      <a:pPr algn="just">
                        <a:spcAft>
                          <a:spcPts val="0"/>
                        </a:spcAft>
                      </a:pPr>
                      <a:r>
                        <a:rPr lang="tr-TR" sz="1400" dirty="0">
                          <a:latin typeface="Cambria"/>
                          <a:ea typeface="Times New Roman"/>
                        </a:rPr>
                        <a:t>9. Farklı bakış açılarına saygı duyma, ön yargıların üstesinden gelme ve uzlaşmacı bir tutum sergileme.</a:t>
                      </a:r>
                      <a:endParaRPr lang="tr-TR" sz="1400" dirty="0">
                        <a:latin typeface="Times New Roman"/>
                        <a:ea typeface="Times New Roman"/>
                      </a:endParaRPr>
                    </a:p>
                    <a:p>
                      <a:pPr algn="just">
                        <a:spcAft>
                          <a:spcPts val="0"/>
                        </a:spcAft>
                      </a:pPr>
                      <a:r>
                        <a:rPr lang="tr-TR" sz="1400" dirty="0">
                          <a:latin typeface="Cambria"/>
                          <a:ea typeface="Times New Roman"/>
                        </a:rPr>
                        <a:t>10. Demokrasi, adalet, eşitlik vatandaşlık, insan hakları, yerel, ulusal, uluslararası kuruluşlar hakkında bilgi sahibi olma.</a:t>
                      </a:r>
                      <a:endParaRPr lang="tr-TR" sz="1400" dirty="0">
                        <a:latin typeface="Times New Roman"/>
                        <a:ea typeface="Times New Roman"/>
                      </a:endParaRPr>
                    </a:p>
                    <a:p>
                      <a:pPr algn="just">
                        <a:spcAft>
                          <a:spcPts val="0"/>
                        </a:spcAft>
                      </a:pPr>
                      <a:r>
                        <a:rPr lang="tr-TR" sz="1400" dirty="0">
                          <a:latin typeface="Cambria"/>
                          <a:ea typeface="Times New Roman"/>
                        </a:rPr>
                        <a:t>11. Güncel gelişmeleri takip etme.</a:t>
                      </a:r>
                      <a:endParaRPr lang="tr-TR" sz="1400" dirty="0">
                        <a:latin typeface="Times New Roman"/>
                        <a:ea typeface="Times New Roman"/>
                      </a:endParaRPr>
                    </a:p>
                    <a:p>
                      <a:pPr algn="just">
                        <a:spcAft>
                          <a:spcPts val="0"/>
                        </a:spcAft>
                      </a:pPr>
                      <a:r>
                        <a:rPr lang="tr-TR" sz="1400" dirty="0">
                          <a:latin typeface="Cambria"/>
                          <a:ea typeface="Times New Roman"/>
                        </a:rPr>
                        <a:t>12. Ülkesinin tarihi ve dünya tarihi hakkında bilgi sahibi olma.</a:t>
                      </a:r>
                      <a:endParaRPr lang="tr-TR" sz="1400" dirty="0">
                        <a:latin typeface="Times New Roman"/>
                        <a:ea typeface="Times New Roman"/>
                      </a:endParaRPr>
                    </a:p>
                    <a:p>
                      <a:pPr algn="just">
                        <a:spcAft>
                          <a:spcPts val="0"/>
                        </a:spcAft>
                      </a:pPr>
                      <a:r>
                        <a:rPr lang="tr-TR" sz="1400" dirty="0">
                          <a:latin typeface="Cambria"/>
                          <a:ea typeface="Times New Roman"/>
                        </a:rPr>
                        <a:t>13. Toplumu ilgilendiren problemlerin çözümü ile ilgilenme.</a:t>
                      </a:r>
                      <a:endParaRPr lang="tr-TR" sz="1400" dirty="0">
                        <a:latin typeface="Times New Roman"/>
                        <a:ea typeface="Times New Roman"/>
                      </a:endParaRPr>
                    </a:p>
                    <a:p>
                      <a:pPr algn="just">
                        <a:spcAft>
                          <a:spcPts val="0"/>
                        </a:spcAft>
                      </a:pPr>
                      <a:r>
                        <a:rPr lang="tr-TR" sz="1400" dirty="0">
                          <a:latin typeface="Cambria"/>
                          <a:ea typeface="Times New Roman"/>
                        </a:rPr>
                        <a:t>14. Toplumsal ilişkilerde ve komşuluk ilişkilerinde yapıcı katılım sağlama.</a:t>
                      </a:r>
                      <a:endParaRPr lang="tr-TR" sz="1400" dirty="0">
                        <a:latin typeface="Times New Roman"/>
                        <a:ea typeface="Times New Roman"/>
                      </a:endParaRPr>
                    </a:p>
                    <a:p>
                      <a:pPr algn="just">
                        <a:spcAft>
                          <a:spcPts val="0"/>
                        </a:spcAft>
                      </a:pPr>
                      <a:r>
                        <a:rPr lang="tr-TR" sz="1400" dirty="0">
                          <a:latin typeface="Cambria"/>
                          <a:ea typeface="Times New Roman"/>
                        </a:rPr>
                        <a:t>15. Toplumsal uyumu sağlamak için paylaşılan değerleri benimseme ve bunlara saygı duyma.</a:t>
                      </a:r>
                      <a:endParaRPr lang="tr-TR" sz="1400" dirty="0">
                        <a:latin typeface="Times New Roman"/>
                        <a:ea typeface="Times New Roman"/>
                      </a:endParaRPr>
                    </a:p>
                    <a:p>
                      <a:pPr algn="just">
                        <a:spcAft>
                          <a:spcPts val="0"/>
                        </a:spcAft>
                      </a:pPr>
                      <a:r>
                        <a:rPr lang="tr-TR" sz="1400" dirty="0">
                          <a:latin typeface="Cambria"/>
                          <a:ea typeface="Times New Roman"/>
                        </a:rPr>
                        <a:t>16. Diğer insanların özeline saygı duyma.</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bl>
          </a:graphicData>
        </a:graphic>
      </p:graphicFrame>
      <p:graphicFrame>
        <p:nvGraphicFramePr>
          <p:cNvPr id="4" name="3 Tablo"/>
          <p:cNvGraphicFramePr>
            <a:graphicFrameLocks noGrp="1"/>
          </p:cNvGraphicFramePr>
          <p:nvPr/>
        </p:nvGraphicFramePr>
        <p:xfrm>
          <a:off x="352538" y="1215815"/>
          <a:ext cx="8460956" cy="359597"/>
        </p:xfrm>
        <a:graphic>
          <a:graphicData uri="http://schemas.openxmlformats.org/drawingml/2006/table">
            <a:tbl>
              <a:tblPr/>
              <a:tblGrid>
                <a:gridCol w="1504396"/>
                <a:gridCol w="6956560"/>
              </a:tblGrid>
              <a:tr h="359597">
                <a:tc>
                  <a:txBody>
                    <a:bodyPr/>
                    <a:lstStyle/>
                    <a:p>
                      <a:pPr algn="ctr">
                        <a:spcAft>
                          <a:spcPts val="0"/>
                        </a:spcAft>
                      </a:pPr>
                      <a:r>
                        <a:rPr lang="tr-TR" sz="1400" b="1" dirty="0">
                          <a:solidFill>
                            <a:srgbClr val="FFFFFF"/>
                          </a:solidFill>
                          <a:latin typeface="Cambria"/>
                          <a:ea typeface="Times New Roman"/>
                        </a:rPr>
                        <a:t>Yeterlilikler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tr-TR" sz="1400" b="1" dirty="0">
                          <a:solidFill>
                            <a:srgbClr val="FFFFFF"/>
                          </a:solidFill>
                          <a:latin typeface="Cambria"/>
                          <a:ea typeface="Times New Roman"/>
                        </a:rPr>
                        <a:t>Yeterliliklerle ilgili bilgi, beceri ve tutumlar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850" y="0"/>
            <a:ext cx="7515225" cy="1052736"/>
          </a:xfrm>
        </p:spPr>
        <p:txBody>
          <a:bodyPr/>
          <a:lstStyle/>
          <a:p>
            <a:r>
              <a:rPr lang="tr-TR" sz="2800" b="1" dirty="0">
                <a:latin typeface="Arial" panose="020B0604020202020204" pitchFamily="34" charset="0"/>
                <a:cs typeface="Arial" panose="020B0604020202020204" pitchFamily="34" charset="0"/>
              </a:rPr>
              <a:t>Programın Kazandırmayı Hedeflediği Öğrenci </a:t>
            </a:r>
            <a:r>
              <a:rPr lang="tr-TR" sz="2800" b="1" dirty="0" smtClean="0">
                <a:latin typeface="Arial" panose="020B0604020202020204" pitchFamily="34" charset="0"/>
                <a:cs typeface="Arial" panose="020B0604020202020204" pitchFamily="34" charset="0"/>
              </a:rPr>
              <a:t>Yeterlilik ve Beceriler</a:t>
            </a:r>
            <a:endParaRPr lang="tr-TR" dirty="0">
              <a:solidFill>
                <a:schemeClr val="tx1"/>
              </a:solidFill>
            </a:endParaRPr>
          </a:p>
        </p:txBody>
      </p:sp>
      <p:graphicFrame>
        <p:nvGraphicFramePr>
          <p:cNvPr id="3" name="2 Tablo"/>
          <p:cNvGraphicFramePr>
            <a:graphicFrameLocks noGrp="1"/>
          </p:cNvGraphicFramePr>
          <p:nvPr/>
        </p:nvGraphicFramePr>
        <p:xfrm>
          <a:off x="308471" y="1499326"/>
          <a:ext cx="8593157" cy="5187913"/>
        </p:xfrm>
        <a:graphic>
          <a:graphicData uri="http://schemas.openxmlformats.org/drawingml/2006/table">
            <a:tbl>
              <a:tblPr/>
              <a:tblGrid>
                <a:gridCol w="1529428"/>
                <a:gridCol w="7063729"/>
              </a:tblGrid>
              <a:tr h="3242447">
                <a:tc>
                  <a:txBody>
                    <a:bodyPr/>
                    <a:lstStyle/>
                    <a:p>
                      <a:pPr algn="ctr">
                        <a:spcAft>
                          <a:spcPts val="0"/>
                        </a:spcAft>
                      </a:pPr>
                      <a:r>
                        <a:rPr lang="tr-TR" sz="1400" b="1" dirty="0">
                          <a:latin typeface="Cambria"/>
                          <a:ea typeface="Times New Roman"/>
                        </a:rPr>
                        <a:t>İnisiyatif alma ve girişimcilik</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99CCFF"/>
                    </a:solidFill>
                  </a:tcPr>
                </a:tc>
                <a:tc>
                  <a:txBody>
                    <a:bodyPr/>
                    <a:lstStyle/>
                    <a:p>
                      <a:pPr>
                        <a:spcAft>
                          <a:spcPts val="0"/>
                        </a:spcAft>
                      </a:pPr>
                      <a:r>
                        <a:rPr lang="tr-TR" sz="1400" dirty="0">
                          <a:latin typeface="Cambria"/>
                          <a:ea typeface="Times New Roman"/>
                        </a:rPr>
                        <a:t>1. Kişisel, profesyonel ve/veya iş hayatında fırsatların farkına varma. </a:t>
                      </a:r>
                      <a:endParaRPr lang="tr-TR" sz="1400" dirty="0">
                        <a:latin typeface="Times New Roman"/>
                        <a:ea typeface="Times New Roman"/>
                      </a:endParaRPr>
                    </a:p>
                    <a:p>
                      <a:pPr>
                        <a:spcAft>
                          <a:spcPts val="0"/>
                        </a:spcAft>
                      </a:pPr>
                      <a:r>
                        <a:rPr lang="tr-TR" sz="1400" dirty="0">
                          <a:latin typeface="Cambria"/>
                          <a:ea typeface="Times New Roman"/>
                        </a:rPr>
                        <a:t>2. Etik değerleri benimseme.</a:t>
                      </a:r>
                      <a:endParaRPr lang="tr-TR" sz="1400" dirty="0">
                        <a:latin typeface="Times New Roman"/>
                        <a:ea typeface="Times New Roman"/>
                      </a:endParaRPr>
                    </a:p>
                    <a:p>
                      <a:pPr>
                        <a:spcAft>
                          <a:spcPts val="0"/>
                        </a:spcAft>
                      </a:pPr>
                      <a:r>
                        <a:rPr lang="tr-TR" sz="1400" dirty="0">
                          <a:latin typeface="Cambria"/>
                          <a:ea typeface="Times New Roman"/>
                        </a:rPr>
                        <a:t>3. Etkili sunum yapma.</a:t>
                      </a:r>
                      <a:endParaRPr lang="tr-TR" sz="1400" dirty="0">
                        <a:latin typeface="Times New Roman"/>
                        <a:ea typeface="Times New Roman"/>
                      </a:endParaRPr>
                    </a:p>
                    <a:p>
                      <a:pPr>
                        <a:spcAft>
                          <a:spcPts val="0"/>
                        </a:spcAft>
                      </a:pPr>
                      <a:r>
                        <a:rPr lang="tr-TR" sz="1400" dirty="0">
                          <a:latin typeface="Cambria"/>
                          <a:ea typeface="Times New Roman"/>
                        </a:rPr>
                        <a:t>4. Uzlaşmacı olma.</a:t>
                      </a:r>
                      <a:endParaRPr lang="tr-TR" sz="1400" dirty="0">
                        <a:latin typeface="Times New Roman"/>
                        <a:ea typeface="Times New Roman"/>
                      </a:endParaRPr>
                    </a:p>
                    <a:p>
                      <a:pPr>
                        <a:spcAft>
                          <a:spcPts val="0"/>
                        </a:spcAft>
                      </a:pPr>
                      <a:r>
                        <a:rPr lang="tr-TR" sz="1400" dirty="0">
                          <a:latin typeface="Cambria"/>
                          <a:ea typeface="Times New Roman"/>
                        </a:rPr>
                        <a:t>5. Bireysel ve grup olarak çalışma.</a:t>
                      </a:r>
                      <a:endParaRPr lang="tr-TR" sz="1400" dirty="0">
                        <a:latin typeface="Times New Roman"/>
                        <a:ea typeface="Times New Roman"/>
                      </a:endParaRPr>
                    </a:p>
                    <a:p>
                      <a:pPr>
                        <a:spcAft>
                          <a:spcPts val="0"/>
                        </a:spcAft>
                      </a:pPr>
                      <a:r>
                        <a:rPr lang="tr-TR" sz="1400" dirty="0">
                          <a:latin typeface="Cambria"/>
                          <a:ea typeface="Times New Roman"/>
                        </a:rPr>
                        <a:t>6. Kendi güçlü ve zayıf yönlerini tanıma ve sorgulama / değerlendirme.</a:t>
                      </a:r>
                      <a:endParaRPr lang="tr-TR" sz="1400" dirty="0">
                        <a:latin typeface="Times New Roman"/>
                        <a:ea typeface="Times New Roman"/>
                      </a:endParaRPr>
                    </a:p>
                    <a:p>
                      <a:pPr>
                        <a:spcAft>
                          <a:spcPts val="0"/>
                        </a:spcAft>
                      </a:pPr>
                      <a:r>
                        <a:rPr lang="tr-TR" sz="1400" dirty="0">
                          <a:latin typeface="Cambria"/>
                          <a:ea typeface="Times New Roman"/>
                        </a:rPr>
                        <a:t>7. Gerekli olduğunda risk alma.</a:t>
                      </a:r>
                      <a:endParaRPr lang="tr-TR" sz="1400" dirty="0">
                        <a:latin typeface="Times New Roman"/>
                        <a:ea typeface="Times New Roman"/>
                      </a:endParaRPr>
                    </a:p>
                    <a:p>
                      <a:pPr>
                        <a:spcAft>
                          <a:spcPts val="0"/>
                        </a:spcAft>
                      </a:pPr>
                      <a:r>
                        <a:rPr lang="tr-TR" sz="1400" dirty="0">
                          <a:latin typeface="Cambria"/>
                          <a:ea typeface="Times New Roman"/>
                        </a:rPr>
                        <a:t>8. Durum değerlendirmesi yapma.</a:t>
                      </a:r>
                      <a:endParaRPr lang="tr-TR" sz="1400" dirty="0">
                        <a:latin typeface="Times New Roman"/>
                        <a:ea typeface="Times New Roman"/>
                      </a:endParaRPr>
                    </a:p>
                    <a:p>
                      <a:pPr>
                        <a:spcAft>
                          <a:spcPts val="0"/>
                        </a:spcAft>
                      </a:pPr>
                      <a:r>
                        <a:rPr lang="tr-TR" sz="1400" dirty="0">
                          <a:latin typeface="Cambria"/>
                          <a:ea typeface="Times New Roman"/>
                        </a:rPr>
                        <a:t>9. Kişisel, sosyal ve iş hayatında inisiyatif alma ve yenilikçi düşünme.</a:t>
                      </a:r>
                      <a:endParaRPr lang="tr-TR" sz="1400" dirty="0">
                        <a:latin typeface="Times New Roman"/>
                        <a:ea typeface="Times New Roman"/>
                      </a:endParaRPr>
                    </a:p>
                    <a:p>
                      <a:pPr>
                        <a:spcAft>
                          <a:spcPts val="0"/>
                        </a:spcAft>
                      </a:pPr>
                      <a:r>
                        <a:rPr lang="tr-TR" sz="1400" dirty="0">
                          <a:latin typeface="Cambria"/>
                          <a:ea typeface="Times New Roman"/>
                        </a:rPr>
                        <a:t>10. Hedeflere ya da kişisel amaçlara ulaşmada kararlı olma. </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5466">
                <a:tc>
                  <a:txBody>
                    <a:bodyPr/>
                    <a:lstStyle/>
                    <a:p>
                      <a:pPr algn="ctr">
                        <a:spcAft>
                          <a:spcPts val="0"/>
                        </a:spcAft>
                      </a:pPr>
                      <a:r>
                        <a:rPr lang="tr-TR" sz="1400" b="1">
                          <a:latin typeface="Cambria"/>
                          <a:ea typeface="Times New Roman"/>
                        </a:rPr>
                        <a:t>Kültürel farkındalık ve ifade</a:t>
                      </a:r>
                      <a:endParaRPr lang="tr-TR" sz="140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00FFFF"/>
                    </a:solidFill>
                  </a:tcPr>
                </a:tc>
                <a:tc>
                  <a:txBody>
                    <a:bodyPr/>
                    <a:lstStyle/>
                    <a:p>
                      <a:pPr>
                        <a:spcAft>
                          <a:spcPts val="0"/>
                        </a:spcAft>
                      </a:pPr>
                      <a:r>
                        <a:rPr lang="tr-TR" sz="1400" dirty="0">
                          <a:latin typeface="Cambria"/>
                          <a:ea typeface="Times New Roman"/>
                        </a:rPr>
                        <a:t>1. Yerel, ulusal ve uluslararası kültürel mirasın farkında olma.</a:t>
                      </a:r>
                      <a:endParaRPr lang="tr-TR" sz="1400" dirty="0">
                        <a:latin typeface="Times New Roman"/>
                        <a:ea typeface="Times New Roman"/>
                      </a:endParaRPr>
                    </a:p>
                    <a:p>
                      <a:pPr>
                        <a:spcAft>
                          <a:spcPts val="0"/>
                        </a:spcAft>
                      </a:pPr>
                      <a:r>
                        <a:rPr lang="tr-TR" sz="1400" dirty="0">
                          <a:latin typeface="Cambria"/>
                          <a:ea typeface="Times New Roman"/>
                        </a:rPr>
                        <a:t>2. Önemli kültürel çalışmalar ve popüler kültür hakkında bilgi sahibi olma.</a:t>
                      </a:r>
                      <a:endParaRPr lang="tr-TR" sz="1400" dirty="0">
                        <a:latin typeface="Times New Roman"/>
                        <a:ea typeface="Times New Roman"/>
                      </a:endParaRPr>
                    </a:p>
                    <a:p>
                      <a:pPr>
                        <a:spcAft>
                          <a:spcPts val="0"/>
                        </a:spcAft>
                      </a:pPr>
                      <a:r>
                        <a:rPr lang="tr-TR" sz="1400" dirty="0">
                          <a:latin typeface="Cambria"/>
                          <a:ea typeface="Times New Roman"/>
                        </a:rPr>
                        <a:t>3. Kültürel ve dilsel çeşitliliğin farkında olma.</a:t>
                      </a:r>
                      <a:endParaRPr lang="tr-TR" sz="1400" dirty="0">
                        <a:latin typeface="Times New Roman"/>
                        <a:ea typeface="Times New Roman"/>
                      </a:endParaRPr>
                    </a:p>
                    <a:p>
                      <a:pPr>
                        <a:spcAft>
                          <a:spcPts val="0"/>
                        </a:spcAft>
                      </a:pPr>
                      <a:r>
                        <a:rPr lang="tr-TR" sz="1400" dirty="0">
                          <a:latin typeface="Cambria"/>
                          <a:ea typeface="Times New Roman"/>
                        </a:rPr>
                        <a:t>4. Yaşamda estetik faktörlerin önemini kavrama.</a:t>
                      </a:r>
                      <a:endParaRPr lang="tr-TR" sz="1400" dirty="0">
                        <a:latin typeface="Times New Roman"/>
                        <a:ea typeface="Times New Roman"/>
                      </a:endParaRPr>
                    </a:p>
                    <a:p>
                      <a:pPr>
                        <a:spcAft>
                          <a:spcPts val="0"/>
                        </a:spcAft>
                      </a:pPr>
                      <a:r>
                        <a:rPr lang="tr-TR" sz="1400" dirty="0">
                          <a:latin typeface="Cambria"/>
                          <a:ea typeface="Times New Roman"/>
                        </a:rPr>
                        <a:t>5. Sanat eserlerine ve sanat çalışmalarına değer verme ve takdir etme.</a:t>
                      </a:r>
                      <a:endParaRPr lang="tr-TR" sz="1400" dirty="0">
                        <a:latin typeface="Times New Roman"/>
                        <a:ea typeface="Times New Roman"/>
                      </a:endParaRPr>
                    </a:p>
                    <a:p>
                      <a:pPr>
                        <a:spcAft>
                          <a:spcPts val="0"/>
                        </a:spcAft>
                      </a:pPr>
                      <a:r>
                        <a:rPr lang="tr-TR" sz="1400" dirty="0">
                          <a:latin typeface="Cambria"/>
                          <a:ea typeface="Times New Roman"/>
                        </a:rPr>
                        <a:t>6. Kültürel yaşama katılma </a:t>
                      </a:r>
                      <a:endParaRPr lang="tr-TR" sz="1400" dirty="0">
                        <a:latin typeface="Times New Roman"/>
                        <a:ea typeface="Times New Roman"/>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bl>
          </a:graphicData>
        </a:graphic>
      </p:graphicFrame>
      <p:graphicFrame>
        <p:nvGraphicFramePr>
          <p:cNvPr id="4" name="3 Tablo"/>
          <p:cNvGraphicFramePr>
            <a:graphicFrameLocks noGrp="1"/>
          </p:cNvGraphicFramePr>
          <p:nvPr/>
        </p:nvGraphicFramePr>
        <p:xfrm>
          <a:off x="308472" y="1222872"/>
          <a:ext cx="8593156" cy="276454"/>
        </p:xfrm>
        <a:graphic>
          <a:graphicData uri="http://schemas.openxmlformats.org/drawingml/2006/table">
            <a:tbl>
              <a:tblPr/>
              <a:tblGrid>
                <a:gridCol w="1527902"/>
                <a:gridCol w="7065254"/>
              </a:tblGrid>
              <a:tr h="276454">
                <a:tc>
                  <a:txBody>
                    <a:bodyPr/>
                    <a:lstStyle/>
                    <a:p>
                      <a:pPr algn="ctr">
                        <a:spcAft>
                          <a:spcPts val="0"/>
                        </a:spcAft>
                      </a:pPr>
                      <a:r>
                        <a:rPr lang="tr-TR" sz="1400" b="1" dirty="0">
                          <a:solidFill>
                            <a:srgbClr val="FFFFFF"/>
                          </a:solidFill>
                          <a:latin typeface="Cambria"/>
                          <a:ea typeface="Times New Roman"/>
                        </a:rPr>
                        <a:t>Yeterlilikler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tr-TR" sz="1400" b="1" dirty="0">
                          <a:solidFill>
                            <a:srgbClr val="FFFFFF"/>
                          </a:solidFill>
                          <a:latin typeface="Cambria"/>
                          <a:ea typeface="Times New Roman"/>
                        </a:rPr>
                        <a:t>Yeterliliklerle ilgili bilgi, beceri ve tutumlar</a:t>
                      </a:r>
                      <a:endParaRPr lang="tr-TR" sz="1400" dirty="0">
                        <a:latin typeface="Times New Roman"/>
                        <a:ea typeface="Times New Roman"/>
                      </a:endParaRPr>
                    </a:p>
                  </a:txBody>
                  <a:tcPr marL="65764" marR="65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sz="half" idx="1"/>
          </p:nvPr>
        </p:nvGraphicFramePr>
        <p:xfrm>
          <a:off x="571500" y="1714500"/>
          <a:ext cx="8072438" cy="4629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kdörtgen 6"/>
          <p:cNvSpPr/>
          <p:nvPr/>
        </p:nvSpPr>
        <p:spPr>
          <a:xfrm>
            <a:off x="395536" y="1052736"/>
            <a:ext cx="8064896" cy="707886"/>
          </a:xfrm>
          <a:prstGeom prst="rect">
            <a:avLst/>
          </a:prstGeom>
        </p:spPr>
        <p:txBody>
          <a:bodyPr wrap="square">
            <a:spAutoFit/>
          </a:bodyPr>
          <a:lstStyle/>
          <a:p>
            <a:pPr algn="ctr"/>
            <a:r>
              <a:rPr lang="tr-TR" sz="2400" b="1" dirty="0" smtClean="0">
                <a:solidFill>
                  <a:srgbClr val="0000FF"/>
                </a:solidFill>
                <a:latin typeface="Arial" panose="020B0604020202020204" pitchFamily="34" charset="0"/>
                <a:cs typeface="Arial" panose="020B0604020202020204" pitchFamily="34" charset="0"/>
              </a:rPr>
              <a:t>Bilişsel Yeterlik ve Beceriler</a:t>
            </a:r>
            <a:r>
              <a:rPr lang="tr-TR" sz="1600" dirty="0" smtClean="0">
                <a:solidFill>
                  <a:srgbClr val="0000FF"/>
                </a:solidFill>
              </a:rPr>
              <a:t/>
            </a:r>
            <a:br>
              <a:rPr lang="tr-TR" sz="1600" dirty="0" smtClean="0">
                <a:solidFill>
                  <a:srgbClr val="0000FF"/>
                </a:solidFill>
              </a:rPr>
            </a:br>
            <a:endParaRPr lang="tr-TR" sz="1600" dirty="0">
              <a:solidFill>
                <a:srgbClr val="0000FF"/>
              </a:solidFill>
            </a:endParaRPr>
          </a:p>
        </p:txBody>
      </p:sp>
      <p:sp>
        <p:nvSpPr>
          <p:cNvPr id="6" name="Başlık 1"/>
          <p:cNvSpPr>
            <a:spLocks noGrp="1"/>
          </p:cNvSpPr>
          <p:nvPr>
            <p:ph type="title"/>
          </p:nvPr>
        </p:nvSpPr>
        <p:spPr>
          <a:xfrm>
            <a:off x="468313" y="0"/>
            <a:ext cx="8510434" cy="908050"/>
          </a:xfrm>
        </p:spPr>
        <p:txBody>
          <a:bodyPr/>
          <a:lstStyle/>
          <a:p>
            <a:r>
              <a:rPr lang="tr-TR" sz="2400" b="1" dirty="0" smtClean="0">
                <a:latin typeface="Arial" panose="020B0604020202020204" pitchFamily="34" charset="0"/>
                <a:cs typeface="Arial" panose="020B0604020202020204" pitchFamily="34" charset="0"/>
              </a:rPr>
              <a:t>Felsefe Dersi Öğretim Programının Kazandırmayı </a:t>
            </a:r>
            <a:r>
              <a:rPr lang="tr-TR" sz="2400" b="1" dirty="0">
                <a:latin typeface="Arial" panose="020B0604020202020204" pitchFamily="34" charset="0"/>
                <a:cs typeface="Arial" panose="020B0604020202020204" pitchFamily="34" charset="0"/>
              </a:rPr>
              <a:t>Hedeflediği Öğrenci </a:t>
            </a:r>
            <a:r>
              <a:rPr lang="tr-TR" sz="2400" b="1" dirty="0" smtClean="0">
                <a:latin typeface="Arial" panose="020B0604020202020204" pitchFamily="34" charset="0"/>
                <a:cs typeface="Arial" panose="020B0604020202020204" pitchFamily="34" charset="0"/>
              </a:rPr>
              <a:t>Yeterlilik ve Beceriler</a:t>
            </a:r>
            <a:endParaRPr lang="tr-TR" sz="2400" dirty="0">
              <a:solidFill>
                <a:schemeClr val="tx1"/>
              </a:solidFill>
            </a:endParaRPr>
          </a:p>
        </p:txBody>
      </p:sp>
    </p:spTree>
    <p:extLst>
      <p:ext uri="{BB962C8B-B14F-4D97-AF65-F5344CB8AC3E}">
        <p14:creationId xmlns="" xmlns:p14="http://schemas.microsoft.com/office/powerpoint/2010/main" val="1074269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sz="half" idx="1"/>
          </p:nvPr>
        </p:nvGraphicFramePr>
        <p:xfrm>
          <a:off x="571500" y="1300163"/>
          <a:ext cx="8072438"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468313" y="0"/>
            <a:ext cx="8532468" cy="908050"/>
          </a:xfrm>
        </p:spPr>
        <p:txBody>
          <a:bodyPr/>
          <a:lstStyle/>
          <a:p>
            <a:r>
              <a:rPr lang="tr-TR" sz="2400" b="1" dirty="0" smtClean="0">
                <a:latin typeface="Arial" panose="020B0604020202020204" pitchFamily="34" charset="0"/>
                <a:cs typeface="Arial" panose="020B0604020202020204" pitchFamily="34" charset="0"/>
              </a:rPr>
              <a:t>Felsefe Dersi Öğretim Programının Kazandırmayı </a:t>
            </a:r>
            <a:r>
              <a:rPr lang="tr-TR" sz="2400" b="1" dirty="0">
                <a:latin typeface="Arial" panose="020B0604020202020204" pitchFamily="34" charset="0"/>
                <a:cs typeface="Arial" panose="020B0604020202020204" pitchFamily="34" charset="0"/>
              </a:rPr>
              <a:t>Hedeflediği Öğrenci </a:t>
            </a:r>
            <a:r>
              <a:rPr lang="tr-TR" sz="2400" b="1" dirty="0" smtClean="0">
                <a:latin typeface="Arial" panose="020B0604020202020204" pitchFamily="34" charset="0"/>
                <a:cs typeface="Arial" panose="020B0604020202020204" pitchFamily="34" charset="0"/>
              </a:rPr>
              <a:t>Yeterlilik ve Beceriler</a:t>
            </a:r>
            <a:endParaRPr lang="tr-TR" sz="2400" dirty="0">
              <a:solidFill>
                <a:schemeClr val="tx1"/>
              </a:solidFill>
            </a:endParaRPr>
          </a:p>
        </p:txBody>
      </p:sp>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sz="half" idx="1"/>
          </p:nvPr>
        </p:nvGraphicFramePr>
        <p:xfrm>
          <a:off x="571500" y="1300163"/>
          <a:ext cx="8072438"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468312" y="0"/>
            <a:ext cx="8675687" cy="908050"/>
          </a:xfrm>
        </p:spPr>
        <p:txBody>
          <a:bodyPr/>
          <a:lstStyle/>
          <a:p>
            <a:r>
              <a:rPr lang="tr-TR" sz="2400" b="1" dirty="0" smtClean="0">
                <a:latin typeface="Arial" panose="020B0604020202020204" pitchFamily="34" charset="0"/>
                <a:cs typeface="Arial" panose="020B0604020202020204" pitchFamily="34" charset="0"/>
              </a:rPr>
              <a:t>Felsefe Dersi Öğretim Programının Kazandırmayı </a:t>
            </a:r>
            <a:r>
              <a:rPr lang="tr-TR" sz="2400" b="1" dirty="0">
                <a:latin typeface="Arial" panose="020B0604020202020204" pitchFamily="34" charset="0"/>
                <a:cs typeface="Arial" panose="020B0604020202020204" pitchFamily="34" charset="0"/>
              </a:rPr>
              <a:t>Hedeflediği Öğrenci </a:t>
            </a:r>
            <a:r>
              <a:rPr lang="tr-TR" sz="2400" b="1" dirty="0" smtClean="0">
                <a:latin typeface="Arial" panose="020B0604020202020204" pitchFamily="34" charset="0"/>
                <a:cs typeface="Arial" panose="020B0604020202020204" pitchFamily="34" charset="0"/>
              </a:rPr>
              <a:t>Yeterlilik ve Beceriler</a:t>
            </a:r>
            <a:endParaRPr lang="tr-TR" sz="2400" dirty="0">
              <a:solidFill>
                <a:schemeClr val="tx1"/>
              </a:solidFill>
            </a:endParaRPr>
          </a:p>
        </p:txBody>
      </p:sp>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2"/>
          <p:cNvSpPr>
            <a:spLocks noGrp="1"/>
          </p:cNvSpPr>
          <p:nvPr>
            <p:ph type="title"/>
          </p:nvPr>
        </p:nvSpPr>
        <p:spPr/>
        <p:txBody>
          <a:bodyPr/>
          <a:lstStyle/>
          <a:p>
            <a:r>
              <a:rPr lang="tr-TR" sz="2800" b="1" dirty="0" smtClean="0">
                <a:latin typeface="Arial" pitchFamily="34" charset="0"/>
                <a:ea typeface="Calibri" pitchFamily="34" charset="0"/>
                <a:cs typeface="Arial" pitchFamily="34" charset="0"/>
              </a:rPr>
              <a:t>PROGRAM</a:t>
            </a:r>
            <a:endParaRPr sz="2800" b="1" dirty="0" smtClean="0">
              <a:latin typeface="Arial" pitchFamily="34" charset="0"/>
              <a:cs typeface="Arial" pitchFamily="34" charset="0"/>
            </a:endParaRPr>
          </a:p>
        </p:txBody>
      </p:sp>
      <p:graphicFrame>
        <p:nvGraphicFramePr>
          <p:cNvPr id="10" name="9 Diyagram"/>
          <p:cNvGraphicFramePr/>
          <p:nvPr>
            <p:extLst>
              <p:ext uri="{D42A27DB-BD31-4B8C-83A1-F6EECF244321}">
                <p14:modId xmlns:p14="http://schemas.microsoft.com/office/powerpoint/2010/main" xmlns="" val="336662055"/>
              </p:ext>
            </p:extLst>
          </p:nvPr>
        </p:nvGraphicFramePr>
        <p:xfrm>
          <a:off x="651164" y="1186206"/>
          <a:ext cx="7825849" cy="474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sz="half" idx="1"/>
          </p:nvPr>
        </p:nvGraphicFramePr>
        <p:xfrm>
          <a:off x="571500" y="1300163"/>
          <a:ext cx="8072438"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468312" y="0"/>
            <a:ext cx="8543485" cy="908050"/>
          </a:xfrm>
        </p:spPr>
        <p:txBody>
          <a:bodyPr/>
          <a:lstStyle/>
          <a:p>
            <a:r>
              <a:rPr lang="tr-TR" sz="2400" b="1" dirty="0" smtClean="0">
                <a:latin typeface="Arial" panose="020B0604020202020204" pitchFamily="34" charset="0"/>
                <a:cs typeface="Arial" panose="020B0604020202020204" pitchFamily="34" charset="0"/>
              </a:rPr>
              <a:t>Felsefe Dersi Öğretim Programının Kazandırmayı </a:t>
            </a:r>
            <a:r>
              <a:rPr lang="tr-TR" sz="2400" b="1" dirty="0">
                <a:latin typeface="Arial" panose="020B0604020202020204" pitchFamily="34" charset="0"/>
                <a:cs typeface="Arial" panose="020B0604020202020204" pitchFamily="34" charset="0"/>
              </a:rPr>
              <a:t>Hedeflediği Öğrenci </a:t>
            </a:r>
            <a:r>
              <a:rPr lang="tr-TR" sz="2400" b="1" dirty="0" smtClean="0">
                <a:latin typeface="Arial" panose="020B0604020202020204" pitchFamily="34" charset="0"/>
                <a:cs typeface="Arial" panose="020B0604020202020204" pitchFamily="34" charset="0"/>
              </a:rPr>
              <a:t>Yeterlilik ve Beceriler</a:t>
            </a:r>
            <a:endParaRPr lang="tr-TR" sz="2400" dirty="0">
              <a:solidFill>
                <a:schemeClr val="tx1"/>
              </a:solidFill>
            </a:endParaRPr>
          </a:p>
        </p:txBody>
      </p:sp>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sz="half" idx="1"/>
          </p:nvPr>
        </p:nvGraphicFramePr>
        <p:xfrm>
          <a:off x="571499" y="1300163"/>
          <a:ext cx="8395519" cy="5380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aşlık 1"/>
          <p:cNvSpPr>
            <a:spLocks noGrp="1"/>
          </p:cNvSpPr>
          <p:nvPr>
            <p:ph type="title"/>
          </p:nvPr>
        </p:nvSpPr>
        <p:spPr>
          <a:xfrm>
            <a:off x="468312" y="0"/>
            <a:ext cx="8498705" cy="908050"/>
          </a:xfrm>
        </p:spPr>
        <p:txBody>
          <a:bodyPr/>
          <a:lstStyle/>
          <a:p>
            <a:r>
              <a:rPr lang="tr-TR" sz="2400" b="1" dirty="0" smtClean="0">
                <a:latin typeface="Arial" panose="020B0604020202020204" pitchFamily="34" charset="0"/>
                <a:cs typeface="Arial" panose="020B0604020202020204" pitchFamily="34" charset="0"/>
              </a:rPr>
              <a:t>Felsefe Dersi Öğretim Programının Kazandırmayı </a:t>
            </a:r>
            <a:r>
              <a:rPr lang="tr-TR" sz="2400" b="1" dirty="0">
                <a:latin typeface="Arial" panose="020B0604020202020204" pitchFamily="34" charset="0"/>
                <a:cs typeface="Arial" panose="020B0604020202020204" pitchFamily="34" charset="0"/>
              </a:rPr>
              <a:t>Hedeflediği Öğrenci </a:t>
            </a:r>
            <a:r>
              <a:rPr lang="tr-TR" sz="2400" b="1" dirty="0" smtClean="0">
                <a:latin typeface="Arial" panose="020B0604020202020204" pitchFamily="34" charset="0"/>
                <a:cs typeface="Arial" panose="020B0604020202020204" pitchFamily="34" charset="0"/>
              </a:rPr>
              <a:t>Yeterlilik ve Beceriler</a:t>
            </a:r>
            <a:endParaRPr lang="tr-TR" sz="2400" dirty="0">
              <a:solidFill>
                <a:schemeClr val="tx1"/>
              </a:solidFill>
            </a:endParaRPr>
          </a:p>
        </p:txBody>
      </p:sp>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87690" y="2380926"/>
            <a:ext cx="8579223"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a:r>
              <a:rPr lang="tr-TR" sz="2400" dirty="0" smtClean="0">
                <a:solidFill>
                  <a:srgbClr val="0000FF"/>
                </a:solidFill>
              </a:rPr>
              <a:t>	</a:t>
            </a:r>
            <a:r>
              <a:rPr lang="tr-TR" sz="2000" dirty="0" smtClean="0">
                <a:latin typeface="Arial" pitchFamily="34" charset="0"/>
                <a:cs typeface="Arial" pitchFamily="34" charset="0"/>
              </a:rPr>
              <a:t>Bu </a:t>
            </a:r>
            <a:r>
              <a:rPr lang="tr-TR" sz="2000" dirty="0">
                <a:latin typeface="Arial" pitchFamily="34" charset="0"/>
                <a:cs typeface="Arial" pitchFamily="34" charset="0"/>
              </a:rPr>
              <a:t>yeterlilikler sosyal bağlamda, öğrencilerin sağlıklı ilişkiler kurabilmelerine ve bu ilişkileri </a:t>
            </a:r>
            <a:r>
              <a:rPr lang="tr-TR" sz="2000" dirty="0" smtClean="0">
                <a:latin typeface="Arial" pitchFamily="34" charset="0"/>
                <a:cs typeface="Arial" pitchFamily="34" charset="0"/>
              </a:rPr>
              <a:t>sürdürebilmelerine</a:t>
            </a:r>
            <a:r>
              <a:rPr lang="tr-TR" sz="2000" dirty="0">
                <a:latin typeface="Arial" pitchFamily="34" charset="0"/>
                <a:cs typeface="Arial" pitchFamily="34" charset="0"/>
              </a:rPr>
              <a:t>, aile, toplum ve iş gücünün üyeleri olarak toplumsal </a:t>
            </a:r>
            <a:r>
              <a:rPr lang="tr-TR" sz="2000" dirty="0" smtClean="0">
                <a:latin typeface="Arial" pitchFamily="34" charset="0"/>
                <a:cs typeface="Arial" pitchFamily="34" charset="0"/>
              </a:rPr>
              <a:t>rollerine </a:t>
            </a:r>
            <a:r>
              <a:rPr lang="tr-TR" sz="2000" dirty="0">
                <a:latin typeface="Arial" pitchFamily="34" charset="0"/>
                <a:cs typeface="Arial" pitchFamily="34" charset="0"/>
              </a:rPr>
              <a:t>hazırlanmalarını sağlarlar. Farklı felsefi bakış açılarının ve bunların günlük hayata yansımalarının analiz edilmesine yönelik çalışmalar ile hak, sorumluluk, özgürlük, adalet ve etik tartışmaları; öğrencilerin farklılıklara ilişkin farkındalık oluşturmaları,  farklılıklara saygı göstermeleri böylelikle çok kültürlü ve çok dilli </a:t>
            </a:r>
            <a:r>
              <a:rPr lang="tr-TR" sz="2000" dirty="0" smtClean="0">
                <a:latin typeface="Arial" pitchFamily="34" charset="0"/>
                <a:cs typeface="Arial" pitchFamily="34" charset="0"/>
              </a:rPr>
              <a:t>dünyada </a:t>
            </a:r>
            <a:r>
              <a:rPr lang="tr-TR" sz="2000" dirty="0">
                <a:latin typeface="Arial" pitchFamily="34" charset="0"/>
                <a:cs typeface="Arial" pitchFamily="34" charset="0"/>
              </a:rPr>
              <a:t>aktif katılımcılar olmaları, kadın ve çocuk hakları, savaş ve çatışmaların azaltılması, sorunlara barışçıl çözümler sunulması, demokratikleşme, hukuk ve adalet sisteminin geliştirilmesi, eğitim, bilim, sanat ve felsefe konularında duyarlı olmaları hususunda motive edecektir. </a:t>
            </a:r>
          </a:p>
        </p:txBody>
      </p:sp>
      <p:sp>
        <p:nvSpPr>
          <p:cNvPr id="9" name="8 Oval"/>
          <p:cNvSpPr/>
          <p:nvPr/>
        </p:nvSpPr>
        <p:spPr>
          <a:xfrm>
            <a:off x="817418" y="1052736"/>
            <a:ext cx="7578436" cy="103909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500" b="1" dirty="0" smtClean="0">
                <a:solidFill>
                  <a:schemeClr val="bg1"/>
                </a:solidFill>
                <a:latin typeface="Arial" pitchFamily="34" charset="0"/>
                <a:cs typeface="Arial" pitchFamily="34" charset="0"/>
              </a:rPr>
              <a:t> Sosyal Yeterlilik ve Beceriler</a:t>
            </a:r>
            <a:endParaRPr lang="tr-TR" sz="2500" dirty="0">
              <a:solidFill>
                <a:schemeClr val="bg1"/>
              </a:solidFill>
              <a:latin typeface="Arial" pitchFamily="34" charset="0"/>
              <a:cs typeface="Arial" pitchFamily="34" charset="0"/>
            </a:endParaRPr>
          </a:p>
        </p:txBody>
      </p:sp>
      <p:sp>
        <p:nvSpPr>
          <p:cNvPr id="6" name="Başlık 1"/>
          <p:cNvSpPr txBox="1">
            <a:spLocks/>
          </p:cNvSpPr>
          <p:nvPr/>
        </p:nvSpPr>
        <p:spPr>
          <a:xfrm>
            <a:off x="716096" y="0"/>
            <a:ext cx="8427904" cy="105273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Felsefe Dersi Öğretim Programının Kazandırmayı Hedeflediği Öğrenci Yeterlilik ve Beceriler</a:t>
            </a: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469220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6837" y="2257801"/>
            <a:ext cx="8689028"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smtClean="0"/>
              <a:t>	</a:t>
            </a:r>
            <a:r>
              <a:rPr lang="tr-TR" sz="2000" dirty="0" smtClean="0">
                <a:latin typeface="Arial" pitchFamily="34" charset="0"/>
                <a:cs typeface="Arial" pitchFamily="34" charset="0"/>
              </a:rPr>
              <a:t>Öğrenciler </a:t>
            </a:r>
            <a:r>
              <a:rPr lang="tr-TR" sz="2000" dirty="0">
                <a:latin typeface="Arial" pitchFamily="34" charset="0"/>
                <a:cs typeface="Arial" pitchFamily="34" charset="0"/>
              </a:rPr>
              <a:t>kendi düşüncelerini oluşturma ve hayata geçirmede cesaret ve özerklik gösterir, sorumluluk taşırlar. Kişisel yeterlilikler, öğrencilerin kendi duygusal, zihinsel, ruhsal ve fiziksel varlıklarını denetleyebilen, öz farkındalık, öz saygı, sorumluluk ve kişisel kimlik bilincine sahip, yaratıcı ve kendine güvenen bireyler olabilmeleri için gereklidir. </a:t>
            </a:r>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	Öğrenme</a:t>
            </a:r>
            <a:r>
              <a:rPr lang="tr-TR" sz="2000" dirty="0">
                <a:latin typeface="Arial" pitchFamily="34" charset="0"/>
                <a:cs typeface="Arial" pitchFamily="34" charset="0"/>
              </a:rPr>
              <a:t>-öğretme sürecinde öğrencilerin öz değerlendirme yapmalarına, bağımsız çalışmalarına, kendi öğrenmelerinin sorumluluğunu almalarına, okuduklarını ve öğrendiklerini kendi bakış açıları ile değerlendirmelerine, kişisel görüş ve fikirlerini ifade edebilmelerine olanak sağlamak bu yeterlilik ve becerilerin gelişiminde etkili olacaktır.</a:t>
            </a:r>
          </a:p>
        </p:txBody>
      </p:sp>
      <p:sp>
        <p:nvSpPr>
          <p:cNvPr id="6" name="5 Oval"/>
          <p:cNvSpPr/>
          <p:nvPr/>
        </p:nvSpPr>
        <p:spPr>
          <a:xfrm>
            <a:off x="817418" y="941611"/>
            <a:ext cx="7578436" cy="103909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500" b="1" dirty="0" smtClean="0">
                <a:solidFill>
                  <a:schemeClr val="bg1"/>
                </a:solidFill>
                <a:latin typeface="Arial" pitchFamily="34" charset="0"/>
                <a:cs typeface="Arial" pitchFamily="34" charset="0"/>
              </a:rPr>
              <a:t> </a:t>
            </a:r>
            <a:r>
              <a:rPr lang="tr-TR" sz="2800" b="1" dirty="0" smtClean="0">
                <a:solidFill>
                  <a:schemeClr val="bg1"/>
                </a:solidFill>
              </a:rPr>
              <a:t>Kişisel Yeterlilik ve Beceriler</a:t>
            </a:r>
          </a:p>
        </p:txBody>
      </p:sp>
      <p:sp>
        <p:nvSpPr>
          <p:cNvPr id="5" name="Başlık 1"/>
          <p:cNvSpPr txBox="1">
            <a:spLocks/>
          </p:cNvSpPr>
          <p:nvPr/>
        </p:nvSpPr>
        <p:spPr>
          <a:xfrm>
            <a:off x="817418" y="0"/>
            <a:ext cx="8427904" cy="105273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smtClean="0">
                <a:ln>
                  <a:noFill/>
                </a:ln>
                <a:solidFill>
                  <a:schemeClr val="bg1"/>
                </a:solidFill>
                <a:effectLst/>
                <a:uLnTx/>
                <a:uFillTx/>
                <a:latin typeface="Arial" panose="020B0604020202020204" pitchFamily="34" charset="0"/>
                <a:ea typeface="+mj-ea"/>
                <a:cs typeface="Arial" panose="020B0604020202020204" pitchFamily="34" charset="0"/>
              </a:rPr>
              <a:t>Felsefe Dersi Öğretim Programının Kazandırmayı Hedeflediği Öğrenci Yeterlilik ve Beceriler</a:t>
            </a: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785268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çerik Yer Tutucusu 13"/>
          <p:cNvGraphicFramePr>
            <a:graphicFrameLocks noGrp="1"/>
          </p:cNvGraphicFramePr>
          <p:nvPr>
            <p:ph idx="1"/>
            <p:extLst>
              <p:ext uri="{D42A27DB-BD31-4B8C-83A1-F6EECF244321}">
                <p14:modId xmlns:p14="http://schemas.microsoft.com/office/powerpoint/2010/main" xmlns="" val="3289270615"/>
              </p:ext>
            </p:extLst>
          </p:nvPr>
        </p:nvGraphicFramePr>
        <p:xfrm>
          <a:off x="471055" y="1205345"/>
          <a:ext cx="8101444" cy="4666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2919" y="845132"/>
            <a:ext cx="8079581" cy="736448"/>
          </a:xfrm>
        </p:spPr>
        <p:txBody>
          <a:bodyPr/>
          <a:lstStyle/>
          <a:p>
            <a:r>
              <a:rPr lang="tr-TR" sz="2500" b="1" dirty="0" smtClean="0">
                <a:solidFill>
                  <a:schemeClr val="tx1"/>
                </a:solidFill>
                <a:latin typeface="Arial" pitchFamily="34" charset="0"/>
                <a:cs typeface="Arial" pitchFamily="34" charset="0"/>
              </a:rPr>
              <a:t>Değerler Eğitimi Nedir?</a:t>
            </a:r>
            <a:endParaRPr lang="tr-TR" sz="2500" b="1" dirty="0">
              <a:solidFill>
                <a:schemeClr val="tx1"/>
              </a:solidFill>
              <a:latin typeface="Arial" pitchFamily="34" charset="0"/>
              <a:cs typeface="Arial" pitchFamily="34" charset="0"/>
            </a:endParaRPr>
          </a:p>
        </p:txBody>
      </p:sp>
      <p:graphicFrame>
        <p:nvGraphicFramePr>
          <p:cNvPr id="4" name="Diyagram 3"/>
          <p:cNvGraphicFramePr/>
          <p:nvPr>
            <p:extLst>
              <p:ext uri="{D42A27DB-BD31-4B8C-83A1-F6EECF244321}">
                <p14:modId xmlns:p14="http://schemas.microsoft.com/office/powerpoint/2010/main" xmlns="" val="1234627052"/>
              </p:ext>
            </p:extLst>
          </p:nvPr>
        </p:nvGraphicFramePr>
        <p:xfrm>
          <a:off x="410343" y="1439334"/>
          <a:ext cx="8480822" cy="5086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spTree>
    <p:extLst>
      <p:ext uri="{BB962C8B-B14F-4D97-AF65-F5344CB8AC3E}">
        <p14:creationId xmlns:p14="http://schemas.microsoft.com/office/powerpoint/2010/main" xmlns="" val="13680785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2919" y="845132"/>
            <a:ext cx="8398246" cy="736448"/>
          </a:xfrm>
        </p:spPr>
        <p:txBody>
          <a:bodyPr/>
          <a:lstStyle/>
          <a:p>
            <a:r>
              <a:rPr lang="tr-TR" sz="2500" b="1" dirty="0" smtClean="0">
                <a:solidFill>
                  <a:schemeClr val="tx1"/>
                </a:solidFill>
                <a:latin typeface="Arial" pitchFamily="34" charset="0"/>
                <a:cs typeface="Arial" pitchFamily="34" charset="0"/>
              </a:rPr>
              <a:t>Değerler Eğitimi Ayrı Bir Program ya da Ders Değildir.</a:t>
            </a:r>
            <a:endParaRPr lang="tr-TR" sz="2500" b="1" dirty="0">
              <a:solidFill>
                <a:schemeClr val="tx1"/>
              </a:solidFill>
              <a:latin typeface="Arial" pitchFamily="34" charset="0"/>
              <a:cs typeface="Arial" pitchFamily="34" charset="0"/>
            </a:endParaRPr>
          </a:p>
        </p:txBody>
      </p:sp>
      <p:graphicFrame>
        <p:nvGraphicFramePr>
          <p:cNvPr id="4" name="Diyagram 3"/>
          <p:cNvGraphicFramePr/>
          <p:nvPr>
            <p:extLst>
              <p:ext uri="{D42A27DB-BD31-4B8C-83A1-F6EECF244321}">
                <p14:modId xmlns:p14="http://schemas.microsoft.com/office/powerpoint/2010/main" xmlns="" val="1234627052"/>
              </p:ext>
            </p:extLst>
          </p:nvPr>
        </p:nvGraphicFramePr>
        <p:xfrm>
          <a:off x="410343" y="1439334"/>
          <a:ext cx="8480822" cy="5086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spTree>
    <p:extLst>
      <p:ext uri="{BB962C8B-B14F-4D97-AF65-F5344CB8AC3E}">
        <p14:creationId xmlns:p14="http://schemas.microsoft.com/office/powerpoint/2010/main" xmlns="" val="13680785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2766" y="1066800"/>
            <a:ext cx="8079581" cy="429490"/>
          </a:xfrm>
        </p:spPr>
        <p:txBody>
          <a:bodyPr/>
          <a:lstStyle/>
          <a:p>
            <a:r>
              <a:rPr lang="tr-TR" sz="2500" b="1" dirty="0">
                <a:solidFill>
                  <a:schemeClr val="tx1"/>
                </a:solidFill>
                <a:latin typeface="Arial" pitchFamily="34" charset="0"/>
                <a:cs typeface="Arial" pitchFamily="34" charset="0"/>
              </a:rPr>
              <a:t>Neden değerler </a:t>
            </a:r>
            <a:r>
              <a:rPr lang="tr-TR" sz="2500" b="1" dirty="0" smtClean="0">
                <a:solidFill>
                  <a:schemeClr val="tx1"/>
                </a:solidFill>
                <a:latin typeface="Arial" pitchFamily="34" charset="0"/>
                <a:cs typeface="Arial" pitchFamily="34" charset="0"/>
              </a:rPr>
              <a:t>eğitimi ?</a:t>
            </a:r>
            <a:endParaRPr lang="tr-TR" sz="2500" b="1" dirty="0">
              <a:solidFill>
                <a:schemeClr val="tx1"/>
              </a:solidFill>
              <a:latin typeface="Arial" pitchFamily="34" charset="0"/>
              <a:cs typeface="Arial" pitchFamily="34" charset="0"/>
            </a:endParaRPr>
          </a:p>
        </p:txBody>
      </p:sp>
      <p:grpSp>
        <p:nvGrpSpPr>
          <p:cNvPr id="3" name="Grup 15"/>
          <p:cNvGrpSpPr/>
          <p:nvPr/>
        </p:nvGrpSpPr>
        <p:grpSpPr>
          <a:xfrm>
            <a:off x="1806747" y="3695368"/>
            <a:ext cx="2420261" cy="2320883"/>
            <a:chOff x="2313220" y="1120580"/>
            <a:chExt cx="2440987" cy="2050965"/>
          </a:xfrm>
        </p:grpSpPr>
        <p:sp>
          <p:nvSpPr>
            <p:cNvPr id="17" name="Altıgen 16"/>
            <p:cNvSpPr/>
            <p:nvPr/>
          </p:nvSpPr>
          <p:spPr>
            <a:xfrm>
              <a:off x="2313220" y="1120580"/>
              <a:ext cx="2440987" cy="2050965"/>
            </a:xfrm>
            <a:prstGeom prst="hexagon">
              <a:avLst>
                <a:gd name="adj" fmla="val 25000"/>
                <a:gd name="vf" fmla="val 115470"/>
              </a:avLst>
            </a:prstGeom>
          </p:spPr>
          <p:style>
            <a:lnRef idx="1">
              <a:schemeClr val="accent3"/>
            </a:lnRef>
            <a:fillRef idx="2">
              <a:schemeClr val="accent3"/>
            </a:fillRef>
            <a:effectRef idx="1">
              <a:schemeClr val="accent3"/>
            </a:effectRef>
            <a:fontRef idx="minor">
              <a:schemeClr val="dk1"/>
            </a:fontRef>
          </p:style>
        </p:sp>
        <p:sp>
          <p:nvSpPr>
            <p:cNvPr id="18" name="Altıgen 4"/>
            <p:cNvSpPr txBox="1"/>
            <p:nvPr/>
          </p:nvSpPr>
          <p:spPr>
            <a:xfrm>
              <a:off x="2608055" y="1384595"/>
              <a:ext cx="1821296" cy="1421927"/>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tr-TR" sz="2000" dirty="0" smtClean="0">
                  <a:latin typeface="Arial" pitchFamily="34" charset="0"/>
                  <a:cs typeface="Arial" pitchFamily="34" charset="0"/>
                </a:rPr>
                <a:t>Bireyi bütüncül olarak ele alabilmek için</a:t>
              </a:r>
              <a:endParaRPr lang="tr-TR" sz="2000" kern="1200" dirty="0">
                <a:latin typeface="Arial" pitchFamily="34" charset="0"/>
                <a:cs typeface="Arial" pitchFamily="34" charset="0"/>
              </a:endParaRPr>
            </a:p>
          </p:txBody>
        </p:sp>
      </p:grpSp>
      <p:grpSp>
        <p:nvGrpSpPr>
          <p:cNvPr id="4" name="Grup 15"/>
          <p:cNvGrpSpPr/>
          <p:nvPr/>
        </p:nvGrpSpPr>
        <p:grpSpPr>
          <a:xfrm>
            <a:off x="3440204" y="1736595"/>
            <a:ext cx="2420261" cy="2320883"/>
            <a:chOff x="2313220" y="1120580"/>
            <a:chExt cx="2440987" cy="2050965"/>
          </a:xfrm>
        </p:grpSpPr>
        <p:sp>
          <p:nvSpPr>
            <p:cNvPr id="25" name="Altıgen 16"/>
            <p:cNvSpPr/>
            <p:nvPr/>
          </p:nvSpPr>
          <p:spPr>
            <a:xfrm>
              <a:off x="2313220" y="1120580"/>
              <a:ext cx="2440987" cy="2050965"/>
            </a:xfrm>
            <a:prstGeom prst="hexagon">
              <a:avLst>
                <a:gd name="adj" fmla="val 25000"/>
                <a:gd name="vf" fmla="val 115470"/>
              </a:avLst>
            </a:prstGeom>
          </p:spPr>
          <p:style>
            <a:lnRef idx="1">
              <a:schemeClr val="accent4"/>
            </a:lnRef>
            <a:fillRef idx="2">
              <a:schemeClr val="accent4"/>
            </a:fillRef>
            <a:effectRef idx="1">
              <a:schemeClr val="accent4"/>
            </a:effectRef>
            <a:fontRef idx="minor">
              <a:schemeClr val="dk1"/>
            </a:fontRef>
          </p:style>
        </p:sp>
        <p:sp>
          <p:nvSpPr>
            <p:cNvPr id="26" name="Altıgen 4"/>
            <p:cNvSpPr txBox="1"/>
            <p:nvPr/>
          </p:nvSpPr>
          <p:spPr>
            <a:xfrm>
              <a:off x="2649976" y="1384595"/>
              <a:ext cx="1821296" cy="1421927"/>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0" tIns="33020" rIns="0" bIns="33020" numCol="1" spcCol="1270" anchor="ctr" anchorCtr="0">
              <a:noAutofit/>
            </a:bodyPr>
            <a:lstStyle/>
            <a:p>
              <a:pPr algn="ctr"/>
              <a:r>
                <a:rPr lang="tr-TR" sz="2000" dirty="0" smtClean="0">
                  <a:solidFill>
                    <a:schemeClr val="tx1"/>
                  </a:solidFill>
                  <a:latin typeface="Arial" pitchFamily="34" charset="0"/>
                  <a:cs typeface="Arial" pitchFamily="34" charset="0"/>
                </a:rPr>
                <a:t>Eğitimin belirli ortak değerlere dayanma gereği</a:t>
              </a:r>
              <a:endParaRPr lang="tr-TR" sz="2000" dirty="0">
                <a:solidFill>
                  <a:schemeClr val="tx1"/>
                </a:solidFill>
                <a:latin typeface="Arial" pitchFamily="34" charset="0"/>
                <a:cs typeface="Arial" pitchFamily="34" charset="0"/>
              </a:endParaRPr>
            </a:p>
          </p:txBody>
        </p:sp>
      </p:grpSp>
      <p:grpSp>
        <p:nvGrpSpPr>
          <p:cNvPr id="5" name="Grup 15"/>
          <p:cNvGrpSpPr/>
          <p:nvPr/>
        </p:nvGrpSpPr>
        <p:grpSpPr>
          <a:xfrm>
            <a:off x="5033968" y="3728336"/>
            <a:ext cx="2420261" cy="2320883"/>
            <a:chOff x="2313220" y="1120580"/>
            <a:chExt cx="2440987" cy="2050965"/>
          </a:xfrm>
        </p:grpSpPr>
        <p:sp>
          <p:nvSpPr>
            <p:cNvPr id="28" name="Altıgen 16"/>
            <p:cNvSpPr/>
            <p:nvPr/>
          </p:nvSpPr>
          <p:spPr>
            <a:xfrm>
              <a:off x="2313220" y="1120580"/>
              <a:ext cx="2440987" cy="2050965"/>
            </a:xfrm>
            <a:prstGeom prst="hexagon">
              <a:avLst>
                <a:gd name="adj" fmla="val 25000"/>
                <a:gd name="vf" fmla="val 115470"/>
              </a:avLst>
            </a:prstGeom>
          </p:spPr>
          <p:style>
            <a:lnRef idx="1">
              <a:schemeClr val="accent5"/>
            </a:lnRef>
            <a:fillRef idx="2">
              <a:schemeClr val="accent5"/>
            </a:fillRef>
            <a:effectRef idx="1">
              <a:schemeClr val="accent5"/>
            </a:effectRef>
            <a:fontRef idx="minor">
              <a:schemeClr val="dk1"/>
            </a:fontRef>
          </p:style>
        </p:sp>
        <p:sp>
          <p:nvSpPr>
            <p:cNvPr id="29" name="Altıgen 4"/>
            <p:cNvSpPr txBox="1"/>
            <p:nvPr/>
          </p:nvSpPr>
          <p:spPr>
            <a:xfrm>
              <a:off x="2608055" y="1384595"/>
              <a:ext cx="1821296" cy="1421927"/>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0" tIns="33020" rIns="0" bIns="33020" numCol="1" spcCol="1270" anchor="ctr" anchorCtr="0">
              <a:noAutofit/>
            </a:bodyPr>
            <a:lstStyle/>
            <a:p>
              <a:pPr lvl="0" algn="ctr" defTabSz="1155700">
                <a:lnSpc>
                  <a:spcPct val="90000"/>
                </a:lnSpc>
                <a:spcAft>
                  <a:spcPct val="35000"/>
                </a:spcAft>
              </a:pPr>
              <a:r>
                <a:rPr lang="tr-TR" sz="2000" dirty="0" smtClean="0">
                  <a:latin typeface="Arial" pitchFamily="34" charset="0"/>
                  <a:cs typeface="Arial" pitchFamily="34" charset="0"/>
                </a:rPr>
                <a:t>Demokratik toplumun işleyebilmesi için</a:t>
              </a:r>
              <a:endParaRPr lang="tr-TR" sz="2000" dirty="0">
                <a:latin typeface="Arial" pitchFamily="34" charset="0"/>
                <a:cs typeface="Arial" pitchFamily="34" charset="0"/>
              </a:endParaRPr>
            </a:p>
          </p:txBody>
        </p:sp>
      </p:grpSp>
      <p:grpSp>
        <p:nvGrpSpPr>
          <p:cNvPr id="6" name="Grup 15"/>
          <p:cNvGrpSpPr/>
          <p:nvPr/>
        </p:nvGrpSpPr>
        <p:grpSpPr>
          <a:xfrm>
            <a:off x="6668319" y="1767683"/>
            <a:ext cx="2420261" cy="2320883"/>
            <a:chOff x="2327194" y="1120580"/>
            <a:chExt cx="2440987" cy="2050965"/>
          </a:xfrm>
        </p:grpSpPr>
        <p:sp>
          <p:nvSpPr>
            <p:cNvPr id="31" name="Altıgen 16"/>
            <p:cNvSpPr/>
            <p:nvPr/>
          </p:nvSpPr>
          <p:spPr>
            <a:xfrm>
              <a:off x="2327194" y="1120580"/>
              <a:ext cx="2440987" cy="2050965"/>
            </a:xfrm>
            <a:prstGeom prst="hexagon">
              <a:avLst>
                <a:gd name="adj" fmla="val 25000"/>
                <a:gd name="vf" fmla="val 115470"/>
              </a:avLst>
            </a:prstGeom>
          </p:spPr>
          <p:style>
            <a:lnRef idx="1">
              <a:schemeClr val="accent6"/>
            </a:lnRef>
            <a:fillRef idx="2">
              <a:schemeClr val="accent6"/>
            </a:fillRef>
            <a:effectRef idx="1">
              <a:schemeClr val="accent6"/>
            </a:effectRef>
            <a:fontRef idx="minor">
              <a:schemeClr val="dk1"/>
            </a:fontRef>
          </p:style>
        </p:sp>
        <p:sp>
          <p:nvSpPr>
            <p:cNvPr id="32" name="Altıgen 4"/>
            <p:cNvSpPr txBox="1"/>
            <p:nvPr/>
          </p:nvSpPr>
          <p:spPr>
            <a:xfrm>
              <a:off x="2649976" y="1384595"/>
              <a:ext cx="1821296" cy="1421927"/>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0" tIns="33020" rIns="0" bIns="33020" numCol="1" spcCol="1270" anchor="ctr" anchorCtr="0">
              <a:noAutofit/>
            </a:bodyPr>
            <a:lstStyle/>
            <a:p>
              <a:pPr lvl="0" algn="ctr" defTabSz="1155700">
                <a:lnSpc>
                  <a:spcPct val="90000"/>
                </a:lnSpc>
                <a:spcAft>
                  <a:spcPct val="35000"/>
                </a:spcAft>
              </a:pPr>
              <a:r>
                <a:rPr lang="tr-TR" sz="2000" dirty="0" smtClean="0">
                  <a:solidFill>
                    <a:schemeClr val="tx1"/>
                  </a:solidFill>
                  <a:latin typeface="Arial" pitchFamily="34" charset="0"/>
                  <a:cs typeface="Arial" pitchFamily="34" charset="0"/>
                </a:rPr>
                <a:t>Sosyal problemlerin aşılabilmesi için</a:t>
              </a:r>
              <a:endParaRPr lang="tr-TR" sz="2000" dirty="0">
                <a:solidFill>
                  <a:schemeClr val="tx1"/>
                </a:solidFill>
                <a:latin typeface="Arial" pitchFamily="34" charset="0"/>
                <a:cs typeface="Arial" pitchFamily="34" charset="0"/>
              </a:endParaRPr>
            </a:p>
          </p:txBody>
        </p:sp>
      </p:grpSp>
      <p:grpSp>
        <p:nvGrpSpPr>
          <p:cNvPr id="7" name="Grup 15"/>
          <p:cNvGrpSpPr/>
          <p:nvPr/>
        </p:nvGrpSpPr>
        <p:grpSpPr>
          <a:xfrm>
            <a:off x="178231" y="1708880"/>
            <a:ext cx="2420261" cy="2320883"/>
            <a:chOff x="2313220" y="1120580"/>
            <a:chExt cx="2440987" cy="2050965"/>
          </a:xfrm>
        </p:grpSpPr>
        <p:sp>
          <p:nvSpPr>
            <p:cNvPr id="38" name="Altıgen 16"/>
            <p:cNvSpPr/>
            <p:nvPr/>
          </p:nvSpPr>
          <p:spPr>
            <a:xfrm>
              <a:off x="2313220" y="1120580"/>
              <a:ext cx="2440987" cy="2050965"/>
            </a:xfrm>
            <a:prstGeom prst="hexagon">
              <a:avLst>
                <a:gd name="adj" fmla="val 25000"/>
                <a:gd name="vf" fmla="val 115470"/>
              </a:avLst>
            </a:prstGeom>
          </p:spPr>
          <p:style>
            <a:lnRef idx="1">
              <a:schemeClr val="accent2"/>
            </a:lnRef>
            <a:fillRef idx="2">
              <a:schemeClr val="accent2"/>
            </a:fillRef>
            <a:effectRef idx="1">
              <a:schemeClr val="accent2"/>
            </a:effectRef>
            <a:fontRef idx="minor">
              <a:schemeClr val="dk1"/>
            </a:fontRef>
          </p:style>
        </p:sp>
        <p:sp>
          <p:nvSpPr>
            <p:cNvPr id="39" name="Altıgen 4"/>
            <p:cNvSpPr txBox="1"/>
            <p:nvPr/>
          </p:nvSpPr>
          <p:spPr>
            <a:xfrm>
              <a:off x="2608055" y="1384595"/>
              <a:ext cx="1821296" cy="1421927"/>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0" tIns="33020" rIns="0" bIns="33020" numCol="1" spcCol="1270" anchor="ctr" anchorCtr="0">
              <a:noAutofit/>
            </a:bodyPr>
            <a:lstStyle/>
            <a:p>
              <a:pPr lvl="0" algn="ctr" defTabSz="1155700">
                <a:lnSpc>
                  <a:spcPct val="90000"/>
                </a:lnSpc>
                <a:spcAft>
                  <a:spcPct val="35000"/>
                </a:spcAft>
              </a:pPr>
              <a:r>
                <a:rPr lang="tr-TR" sz="2000" dirty="0" smtClean="0">
                  <a:solidFill>
                    <a:prstClr val="black"/>
                  </a:solidFill>
                  <a:latin typeface="Arial" pitchFamily="34" charset="0"/>
                  <a:cs typeface="Arial" pitchFamily="34" charset="0"/>
                </a:rPr>
                <a:t>Okulu yaşanır kılmak için</a:t>
              </a:r>
              <a:endParaRPr lang="tr-TR" sz="2000" dirty="0">
                <a:solidFill>
                  <a:prstClr val="black"/>
                </a:solidFill>
                <a:latin typeface="Arial" pitchFamily="34" charset="0"/>
                <a:cs typeface="Arial" pitchFamily="34" charset="0"/>
              </a:endParaRPr>
            </a:p>
          </p:txBody>
        </p:sp>
      </p:grpSp>
      <p:sp>
        <p:nvSpPr>
          <p:cNvPr id="41" name="40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spTree>
    <p:extLst>
      <p:ext uri="{BB962C8B-B14F-4D97-AF65-F5344CB8AC3E}">
        <p14:creationId xmlns:p14="http://schemas.microsoft.com/office/powerpoint/2010/main" xmlns="" val="331973731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graphicFrame>
        <p:nvGraphicFramePr>
          <p:cNvPr id="6" name="5 Tablo"/>
          <p:cNvGraphicFramePr>
            <a:graphicFrameLocks noGrp="1"/>
          </p:cNvGraphicFramePr>
          <p:nvPr/>
        </p:nvGraphicFramePr>
        <p:xfrm>
          <a:off x="291499" y="1574409"/>
          <a:ext cx="8687247" cy="4980627"/>
        </p:xfrm>
        <a:graphic>
          <a:graphicData uri="http://schemas.openxmlformats.org/drawingml/2006/table">
            <a:tbl>
              <a:tblPr/>
              <a:tblGrid>
                <a:gridCol w="2675054"/>
                <a:gridCol w="6012193"/>
              </a:tblGrid>
              <a:tr h="460825">
                <a:tc>
                  <a:txBody>
                    <a:bodyPr/>
                    <a:lstStyle/>
                    <a:p>
                      <a:pPr algn="just">
                        <a:lnSpc>
                          <a:spcPct val="150000"/>
                        </a:lnSpc>
                        <a:spcBef>
                          <a:spcPts val="300"/>
                        </a:spcBef>
                        <a:spcAft>
                          <a:spcPts val="0"/>
                        </a:spcAft>
                      </a:pPr>
                      <a:r>
                        <a:rPr lang="tr-TR" sz="2000" b="1" dirty="0">
                          <a:solidFill>
                            <a:srgbClr val="C00000"/>
                          </a:solidFill>
                          <a:latin typeface="Cambria"/>
                          <a:ea typeface="Cambria"/>
                          <a:cs typeface="Cambria"/>
                        </a:rPr>
                        <a:t>Değerler</a:t>
                      </a:r>
                      <a:endParaRPr lang="tr-TR" sz="2000" dirty="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just">
                        <a:lnSpc>
                          <a:spcPct val="150000"/>
                        </a:lnSpc>
                        <a:spcBef>
                          <a:spcPts val="300"/>
                        </a:spcBef>
                        <a:spcAft>
                          <a:spcPts val="0"/>
                        </a:spcAft>
                      </a:pPr>
                      <a:r>
                        <a:rPr lang="tr-TR" sz="2000" b="1">
                          <a:solidFill>
                            <a:srgbClr val="C00000"/>
                          </a:solidFill>
                          <a:latin typeface="Cambria"/>
                          <a:ea typeface="Cambria"/>
                          <a:cs typeface="Cambria"/>
                        </a:rPr>
                        <a:t>Değerlerle İlişkili Tutum ve Davranışlar</a:t>
                      </a:r>
                      <a:endParaRPr lang="tr-TR" sz="200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429021">
                <a:tc>
                  <a:txBody>
                    <a:bodyPr/>
                    <a:lstStyle/>
                    <a:p>
                      <a:pPr>
                        <a:lnSpc>
                          <a:spcPct val="115000"/>
                        </a:lnSpc>
                        <a:spcAft>
                          <a:spcPts val="1000"/>
                        </a:spcAft>
                      </a:pPr>
                      <a:r>
                        <a:rPr lang="tr-TR" sz="2000" b="1" dirty="0">
                          <a:solidFill>
                            <a:srgbClr val="943634"/>
                          </a:solidFill>
                          <a:latin typeface="Cambria"/>
                          <a:ea typeface="Cambria"/>
                          <a:cs typeface="Times New Roman"/>
                        </a:rPr>
                        <a:t>adalet</a:t>
                      </a:r>
                      <a:endParaRPr lang="tr-TR" sz="2000" dirty="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nSpc>
                          <a:spcPct val="115000"/>
                        </a:lnSpc>
                        <a:spcAft>
                          <a:spcPts val="1000"/>
                        </a:spcAft>
                      </a:pPr>
                      <a:r>
                        <a:rPr lang="tr-TR" sz="2000">
                          <a:solidFill>
                            <a:srgbClr val="943634"/>
                          </a:solidFill>
                          <a:latin typeface="Cambria"/>
                          <a:ea typeface="Cambria"/>
                          <a:cs typeface="Times New Roman"/>
                        </a:rPr>
                        <a:t>adil olma</a:t>
                      </a:r>
                      <a:endParaRPr lang="tr-TR" sz="2000">
                        <a:solidFill>
                          <a:srgbClr val="943634"/>
                        </a:solidFill>
                        <a:latin typeface="Calibri"/>
                        <a:ea typeface="Times New Roman"/>
                        <a:cs typeface="Times New Roman"/>
                      </a:endParaRPr>
                    </a:p>
                    <a:p>
                      <a:pPr>
                        <a:lnSpc>
                          <a:spcPct val="115000"/>
                        </a:lnSpc>
                        <a:spcAft>
                          <a:spcPts val="1000"/>
                        </a:spcAft>
                      </a:pPr>
                      <a:r>
                        <a:rPr lang="tr-TR" sz="2000">
                          <a:solidFill>
                            <a:srgbClr val="943634"/>
                          </a:solidFill>
                          <a:latin typeface="Cambria"/>
                          <a:ea typeface="Cambria"/>
                          <a:cs typeface="Times New Roman"/>
                        </a:rPr>
                        <a:t>eşit davranma</a:t>
                      </a:r>
                      <a:endParaRPr lang="tr-TR" sz="2000">
                        <a:solidFill>
                          <a:srgbClr val="943634"/>
                        </a:solidFill>
                        <a:latin typeface="Calibri"/>
                        <a:ea typeface="Times New Roman"/>
                        <a:cs typeface="Times New Roman"/>
                      </a:endParaRPr>
                    </a:p>
                    <a:p>
                      <a:pPr>
                        <a:lnSpc>
                          <a:spcPct val="115000"/>
                        </a:lnSpc>
                        <a:spcAft>
                          <a:spcPts val="1000"/>
                        </a:spcAft>
                      </a:pPr>
                      <a:r>
                        <a:rPr lang="tr-TR" sz="2000">
                          <a:solidFill>
                            <a:srgbClr val="943634"/>
                          </a:solidFill>
                          <a:latin typeface="Cambria"/>
                          <a:ea typeface="Cambria"/>
                          <a:cs typeface="Times New Roman"/>
                        </a:rPr>
                        <a:t>paylaşma</a:t>
                      </a:r>
                      <a:endParaRPr lang="tr-TR" sz="200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3090781">
                <a:tc>
                  <a:txBody>
                    <a:bodyPr/>
                    <a:lstStyle/>
                    <a:p>
                      <a:pPr>
                        <a:lnSpc>
                          <a:spcPct val="115000"/>
                        </a:lnSpc>
                        <a:spcAft>
                          <a:spcPts val="1000"/>
                        </a:spcAft>
                      </a:pPr>
                      <a:r>
                        <a:rPr lang="tr-TR" sz="2000" b="1" dirty="0">
                          <a:solidFill>
                            <a:srgbClr val="943634"/>
                          </a:solidFill>
                          <a:latin typeface="Cambria"/>
                          <a:ea typeface="Cambria"/>
                          <a:cs typeface="Times New Roman"/>
                        </a:rPr>
                        <a:t>dostluk </a:t>
                      </a:r>
                      <a:endParaRPr lang="tr-TR" sz="2000" dirty="0">
                        <a:solidFill>
                          <a:srgbClr val="943634"/>
                        </a:solidFill>
                        <a:latin typeface="Calibri"/>
                        <a:ea typeface="Times New Roman"/>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tr-TR" sz="2000" dirty="0">
                          <a:solidFill>
                            <a:srgbClr val="943634"/>
                          </a:solidFill>
                          <a:latin typeface="Cambria"/>
                          <a:ea typeface="Cambria"/>
                          <a:cs typeface="Times New Roman"/>
                        </a:rPr>
                        <a:t>diğerkâmlık</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güven duyma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iş birliği yapma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sadık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vefalı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yardımlaşma</a:t>
                      </a:r>
                      <a:endParaRPr lang="tr-TR" sz="2000" dirty="0">
                        <a:solidFill>
                          <a:srgbClr val="943634"/>
                        </a:solidFill>
                        <a:latin typeface="Calibri"/>
                        <a:ea typeface="Times New Roman"/>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
        <p:nvSpPr>
          <p:cNvPr id="20481" name="Rectangle 1"/>
          <p:cNvSpPr>
            <a:spLocks noChangeArrowheads="1"/>
          </p:cNvSpPr>
          <p:nvPr/>
        </p:nvSpPr>
        <p:spPr bwMode="auto">
          <a:xfrm>
            <a:off x="291498" y="976745"/>
            <a:ext cx="8687247"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alibri" pitchFamily="34" charset="0"/>
                <a:ea typeface="Times New Roman" pitchFamily="18" charset="0"/>
                <a:cs typeface="Cambria" pitchFamily="18" charset="0"/>
              </a:rPr>
              <a:t>Öğrencilere Kazandırılması Hedeflenen Değerler ile Bunlara İlişkin Tutum ve Davranışlar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sp>
        <p:nvSpPr>
          <p:cNvPr id="20481" name="Rectangle 1"/>
          <p:cNvSpPr>
            <a:spLocks noChangeArrowheads="1"/>
          </p:cNvSpPr>
          <p:nvPr/>
        </p:nvSpPr>
        <p:spPr bwMode="auto">
          <a:xfrm>
            <a:off x="291498" y="976745"/>
            <a:ext cx="8687247"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alibri" pitchFamily="34" charset="0"/>
                <a:ea typeface="Times New Roman" pitchFamily="18" charset="0"/>
                <a:cs typeface="Cambria" pitchFamily="18" charset="0"/>
              </a:rPr>
              <a:t>Öğrencilere Kazandırılması Hedeflenen Değerler ile Bunlara İlişkin Tutum ve Davranışlar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143220" y="1346078"/>
          <a:ext cx="8835526" cy="5308112"/>
        </p:xfrm>
        <a:graphic>
          <a:graphicData uri="http://schemas.openxmlformats.org/drawingml/2006/table">
            <a:tbl>
              <a:tblPr/>
              <a:tblGrid>
                <a:gridCol w="2720713"/>
                <a:gridCol w="6114813"/>
              </a:tblGrid>
              <a:tr h="2781655">
                <a:tc>
                  <a:txBody>
                    <a:bodyPr/>
                    <a:lstStyle/>
                    <a:p>
                      <a:pPr>
                        <a:lnSpc>
                          <a:spcPct val="115000"/>
                        </a:lnSpc>
                        <a:spcAft>
                          <a:spcPts val="1000"/>
                        </a:spcAft>
                      </a:pPr>
                      <a:r>
                        <a:rPr lang="tr-TR" sz="2000" b="1" dirty="0">
                          <a:solidFill>
                            <a:srgbClr val="943634"/>
                          </a:solidFill>
                          <a:latin typeface="Cambria"/>
                          <a:ea typeface="Cambria"/>
                          <a:cs typeface="Times New Roman"/>
                        </a:rPr>
                        <a:t>dürüstlük </a:t>
                      </a:r>
                      <a:endParaRPr lang="tr-TR" sz="2000" dirty="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tr-TR" sz="2000" b="1" dirty="0">
                          <a:solidFill>
                            <a:srgbClr val="943634"/>
                          </a:solidFill>
                          <a:latin typeface="Cambria"/>
                          <a:ea typeface="Cambria"/>
                          <a:cs typeface="Times New Roman"/>
                        </a:rPr>
                        <a:t>açık ve anlaşılır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b="1" dirty="0">
                          <a:solidFill>
                            <a:srgbClr val="943634"/>
                          </a:solidFill>
                          <a:latin typeface="Cambria"/>
                          <a:ea typeface="Cambria"/>
                          <a:cs typeface="Times New Roman"/>
                        </a:rPr>
                        <a:t>doğru sözlü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b="1" dirty="0">
                          <a:solidFill>
                            <a:srgbClr val="943634"/>
                          </a:solidFill>
                          <a:latin typeface="Cambria"/>
                          <a:ea typeface="Cambria"/>
                          <a:cs typeface="Times New Roman"/>
                        </a:rPr>
                        <a:t>etik davranma</a:t>
                      </a:r>
                      <a:endParaRPr lang="tr-TR" sz="2000" dirty="0">
                        <a:solidFill>
                          <a:srgbClr val="943634"/>
                        </a:solidFill>
                        <a:latin typeface="Calibri"/>
                        <a:ea typeface="Times New Roman"/>
                        <a:cs typeface="Times New Roman"/>
                      </a:endParaRPr>
                    </a:p>
                    <a:p>
                      <a:pPr>
                        <a:lnSpc>
                          <a:spcPct val="115000"/>
                        </a:lnSpc>
                        <a:spcAft>
                          <a:spcPts val="1000"/>
                        </a:spcAft>
                      </a:pPr>
                      <a:r>
                        <a:rPr lang="tr-TR" sz="2000" b="1" dirty="0">
                          <a:solidFill>
                            <a:srgbClr val="943634"/>
                          </a:solidFill>
                          <a:latin typeface="Cambria"/>
                          <a:ea typeface="Cambria"/>
                          <a:cs typeface="Times New Roman"/>
                        </a:rPr>
                        <a:t>güvenilir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b="1" dirty="0">
                          <a:solidFill>
                            <a:srgbClr val="943634"/>
                          </a:solidFill>
                          <a:latin typeface="Cambria"/>
                          <a:ea typeface="Cambria"/>
                          <a:cs typeface="Times New Roman"/>
                        </a:rPr>
                        <a:t>sözünde durma</a:t>
                      </a:r>
                      <a:endParaRPr lang="tr-TR" sz="2000" dirty="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566914">
                <a:tc>
                  <a:txBody>
                    <a:bodyPr/>
                    <a:lstStyle/>
                    <a:p>
                      <a:pPr>
                        <a:lnSpc>
                          <a:spcPct val="115000"/>
                        </a:lnSpc>
                        <a:spcAft>
                          <a:spcPts val="1000"/>
                        </a:spcAft>
                      </a:pPr>
                      <a:r>
                        <a:rPr lang="tr-TR" sz="2000" b="1">
                          <a:solidFill>
                            <a:srgbClr val="943634"/>
                          </a:solidFill>
                          <a:latin typeface="Cambria"/>
                          <a:ea typeface="Cambria"/>
                          <a:cs typeface="Times New Roman"/>
                        </a:rPr>
                        <a:t/>
                      </a:r>
                      <a:br>
                        <a:rPr lang="tr-TR" sz="2000" b="1">
                          <a:solidFill>
                            <a:srgbClr val="943634"/>
                          </a:solidFill>
                          <a:latin typeface="Cambria"/>
                          <a:ea typeface="Cambria"/>
                          <a:cs typeface="Times New Roman"/>
                        </a:rPr>
                      </a:br>
                      <a:r>
                        <a:rPr lang="tr-TR" sz="2000" b="1">
                          <a:solidFill>
                            <a:srgbClr val="943634"/>
                          </a:solidFill>
                          <a:latin typeface="Cambria"/>
                          <a:ea typeface="Cambria"/>
                          <a:cs typeface="Times New Roman"/>
                        </a:rPr>
                        <a:t>öz denetim</a:t>
                      </a:r>
                      <a:endParaRPr lang="tr-TR" sz="200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nSpc>
                          <a:spcPct val="115000"/>
                        </a:lnSpc>
                        <a:spcAft>
                          <a:spcPts val="1000"/>
                        </a:spcAft>
                      </a:pPr>
                      <a:r>
                        <a:rPr lang="tr-TR" sz="2000">
                          <a:solidFill>
                            <a:srgbClr val="943634"/>
                          </a:solidFill>
                          <a:latin typeface="Cambria"/>
                          <a:ea typeface="Cambria"/>
                          <a:cs typeface="Times New Roman"/>
                        </a:rPr>
                        <a:t>davranışlarını kontrol etme</a:t>
                      </a:r>
                      <a:endParaRPr lang="tr-TR" sz="2000">
                        <a:solidFill>
                          <a:srgbClr val="943634"/>
                        </a:solidFill>
                        <a:latin typeface="Calibri"/>
                        <a:ea typeface="Times New Roman"/>
                        <a:cs typeface="Times New Roman"/>
                      </a:endParaRPr>
                    </a:p>
                    <a:p>
                      <a:pPr>
                        <a:lnSpc>
                          <a:spcPct val="115000"/>
                        </a:lnSpc>
                        <a:spcAft>
                          <a:spcPts val="1000"/>
                        </a:spcAft>
                      </a:pPr>
                      <a:r>
                        <a:rPr lang="tr-TR" sz="2000">
                          <a:solidFill>
                            <a:srgbClr val="943634"/>
                          </a:solidFill>
                          <a:latin typeface="Cambria"/>
                          <a:ea typeface="Cambria"/>
                          <a:cs typeface="Times New Roman"/>
                        </a:rPr>
                        <a:t>davranışlarının sorumluluğunu alabilme</a:t>
                      </a:r>
                      <a:endParaRPr lang="tr-TR" sz="2000">
                        <a:solidFill>
                          <a:srgbClr val="943634"/>
                        </a:solidFill>
                        <a:latin typeface="Calibri"/>
                        <a:ea typeface="Times New Roman"/>
                        <a:cs typeface="Times New Roman"/>
                      </a:endParaRPr>
                    </a:p>
                    <a:p>
                      <a:pPr>
                        <a:lnSpc>
                          <a:spcPct val="115000"/>
                        </a:lnSpc>
                        <a:spcAft>
                          <a:spcPts val="1000"/>
                        </a:spcAft>
                      </a:pPr>
                      <a:r>
                        <a:rPr lang="tr-TR" sz="2000">
                          <a:solidFill>
                            <a:srgbClr val="943634"/>
                          </a:solidFill>
                          <a:latin typeface="Cambria"/>
                          <a:ea typeface="Cambria"/>
                          <a:cs typeface="Times New Roman"/>
                        </a:rPr>
                        <a:t>öz güven sahibi olma</a:t>
                      </a:r>
                      <a:endParaRPr lang="tr-TR" sz="200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959543">
                <a:tc>
                  <a:txBody>
                    <a:bodyPr/>
                    <a:lstStyle/>
                    <a:p>
                      <a:pPr>
                        <a:lnSpc>
                          <a:spcPct val="115000"/>
                        </a:lnSpc>
                        <a:spcAft>
                          <a:spcPts val="1000"/>
                        </a:spcAft>
                      </a:pPr>
                      <a:r>
                        <a:rPr lang="tr-TR" sz="2000" b="1">
                          <a:solidFill>
                            <a:srgbClr val="943634"/>
                          </a:solidFill>
                          <a:latin typeface="Cambria"/>
                          <a:ea typeface="Cambria"/>
                          <a:cs typeface="Times New Roman"/>
                        </a:rPr>
                        <a:t>sabır</a:t>
                      </a:r>
                      <a:endParaRPr lang="tr-TR" sz="2000">
                        <a:solidFill>
                          <a:srgbClr val="943634"/>
                        </a:solidFill>
                        <a:latin typeface="Calibri"/>
                        <a:ea typeface="Times New Roman"/>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tr-TR" sz="2000" dirty="0">
                          <a:solidFill>
                            <a:srgbClr val="943634"/>
                          </a:solidFill>
                          <a:latin typeface="Cambria"/>
                          <a:ea typeface="Cambria"/>
                          <a:cs typeface="Times New Roman"/>
                        </a:rPr>
                        <a:t>azimli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tahammül etme</a:t>
                      </a:r>
                      <a:endParaRPr lang="tr-TR" sz="2000" dirty="0">
                        <a:solidFill>
                          <a:srgbClr val="943634"/>
                        </a:solidFill>
                        <a:latin typeface="Calibri"/>
                        <a:ea typeface="Times New Roman"/>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2"/>
          <p:cNvSpPr>
            <a:spLocks noGrp="1"/>
          </p:cNvSpPr>
          <p:nvPr>
            <p:ph type="title"/>
          </p:nvPr>
        </p:nvSpPr>
        <p:spPr/>
        <p:txBody>
          <a:bodyPr/>
          <a:lstStyle/>
          <a:p>
            <a:r>
              <a:rPr lang="tr-TR" sz="2800" b="1" dirty="0" smtClean="0">
                <a:latin typeface="Arial" pitchFamily="34" charset="0"/>
                <a:ea typeface="Calibri" pitchFamily="34" charset="0"/>
                <a:cs typeface="Arial" pitchFamily="34" charset="0"/>
              </a:rPr>
              <a:t>PROGRAM</a:t>
            </a:r>
            <a:endParaRPr sz="2800" b="1" dirty="0" smtClean="0">
              <a:latin typeface="Arial" pitchFamily="34" charset="0"/>
              <a:cs typeface="Arial" pitchFamily="34" charset="0"/>
            </a:endParaRPr>
          </a:p>
        </p:txBody>
      </p:sp>
      <p:sp>
        <p:nvSpPr>
          <p:cNvPr id="4" name="3 Dikdörtgen"/>
          <p:cNvSpPr/>
          <p:nvPr/>
        </p:nvSpPr>
        <p:spPr>
          <a:xfrm>
            <a:off x="848299" y="1593828"/>
            <a:ext cx="7050795" cy="3970318"/>
          </a:xfrm>
          <a:prstGeom prst="rect">
            <a:avLst/>
          </a:prstGeom>
        </p:spPr>
        <p:txBody>
          <a:bodyPr wrap="square">
            <a:spAutoFit/>
          </a:bodyPr>
          <a:lstStyle/>
          <a:p>
            <a:r>
              <a:rPr lang="tr-TR" dirty="0" smtClean="0"/>
              <a:t>	Eğitim ve öğretim, çağın gereklerine uygun olarak sürekli gelişen birikim ve tecrübeler ışığında yenilenen ve bitmeyen bir süreçtir.</a:t>
            </a:r>
          </a:p>
          <a:p>
            <a:r>
              <a:rPr lang="tr-TR" dirty="0" smtClean="0"/>
              <a:t>Yapılan çalışmalar bağlamında farklı ülkelerin son yıllarda benzer nedenlerle güncellenen öğretim programları incelenmiş, eğitim öğretim alanında yapılan akademik çalışmalara ilişkin yayınlar taranmış, nicel ve nitel araştırma teknikleri kullanılarak öğretmen, yönetici, öğrenci, velilerin yanı sıra üniversitelerden ve sivil toplum örgütlerinden görüşler alınmıştır. Toplanan veriler, Türkiye’nin çeşitli illerinde fiilen görev yapan öğretmen ve akademisyenlerden oluşan komisyonlarca değerlendirilerek öğretim programları güncellenmiştir. Ardından kamuoyunun görüşlerine sunulmuş, geri bildirimler doğrultusunda programlara son hâlleri verilmiştir</a:t>
            </a:r>
          </a:p>
          <a:p>
            <a:endParaRPr lang="tr-TR"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sp>
        <p:nvSpPr>
          <p:cNvPr id="20481" name="Rectangle 1"/>
          <p:cNvSpPr>
            <a:spLocks noChangeArrowheads="1"/>
          </p:cNvSpPr>
          <p:nvPr/>
        </p:nvSpPr>
        <p:spPr bwMode="auto">
          <a:xfrm>
            <a:off x="291498" y="976745"/>
            <a:ext cx="8687247"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alibri" pitchFamily="34" charset="0"/>
                <a:ea typeface="Times New Roman" pitchFamily="18" charset="0"/>
                <a:cs typeface="Cambria" pitchFamily="18" charset="0"/>
              </a:rPr>
              <a:t>Öğrencilere Kazandırılması Hedeflenen Değerler ile Bunlara İlişkin Tutum ve Davranışlar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143219" y="1346077"/>
          <a:ext cx="8835526" cy="5484745"/>
        </p:xfrm>
        <a:graphic>
          <a:graphicData uri="http://schemas.openxmlformats.org/drawingml/2006/table">
            <a:tbl>
              <a:tblPr/>
              <a:tblGrid>
                <a:gridCol w="2720714"/>
                <a:gridCol w="6114812"/>
              </a:tblGrid>
              <a:tr h="1461981">
                <a:tc>
                  <a:txBody>
                    <a:bodyPr/>
                    <a:lstStyle/>
                    <a:p>
                      <a:pPr>
                        <a:lnSpc>
                          <a:spcPct val="115000"/>
                        </a:lnSpc>
                        <a:spcAft>
                          <a:spcPts val="1000"/>
                        </a:spcAft>
                      </a:pPr>
                      <a:r>
                        <a:rPr lang="tr-TR" sz="1800" b="1" dirty="0">
                          <a:solidFill>
                            <a:srgbClr val="943634"/>
                          </a:solidFill>
                          <a:latin typeface="Cambria"/>
                          <a:ea typeface="Cambria"/>
                          <a:cs typeface="Times New Roman"/>
                        </a:rPr>
                        <a:t>saygı</a:t>
                      </a:r>
                      <a:endParaRPr lang="tr-TR" sz="1800" dirty="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tr-TR" sz="1800" b="1">
                          <a:solidFill>
                            <a:srgbClr val="943634"/>
                          </a:solidFill>
                          <a:latin typeface="Cambria"/>
                          <a:ea typeface="Cambria"/>
                          <a:cs typeface="Times New Roman"/>
                        </a:rPr>
                        <a:t>alçakgönüllü olma</a:t>
                      </a:r>
                      <a:endParaRPr lang="tr-TR" sz="1800">
                        <a:solidFill>
                          <a:srgbClr val="943634"/>
                        </a:solidFill>
                        <a:latin typeface="Calibri"/>
                        <a:ea typeface="Times New Roman"/>
                        <a:cs typeface="Times New Roman"/>
                      </a:endParaRPr>
                    </a:p>
                    <a:p>
                      <a:pPr>
                        <a:lnSpc>
                          <a:spcPct val="115000"/>
                        </a:lnSpc>
                        <a:spcAft>
                          <a:spcPts val="1000"/>
                        </a:spcAft>
                      </a:pPr>
                      <a:r>
                        <a:rPr lang="tr-TR" sz="1800" b="1">
                          <a:solidFill>
                            <a:srgbClr val="943634"/>
                          </a:solidFill>
                          <a:latin typeface="Cambria"/>
                          <a:ea typeface="Cambria"/>
                          <a:cs typeface="Times New Roman"/>
                        </a:rPr>
                        <a:t>başkalarına kendine davranılmasını istediği şekilde davranma</a:t>
                      </a:r>
                      <a:endParaRPr lang="tr-TR" sz="1800">
                        <a:solidFill>
                          <a:srgbClr val="943634"/>
                        </a:solidFill>
                        <a:latin typeface="Calibri"/>
                        <a:ea typeface="Times New Roman"/>
                        <a:cs typeface="Times New Roman"/>
                      </a:endParaRPr>
                    </a:p>
                    <a:p>
                      <a:pPr>
                        <a:lnSpc>
                          <a:spcPct val="115000"/>
                        </a:lnSpc>
                        <a:spcAft>
                          <a:spcPts val="1000"/>
                        </a:spcAft>
                      </a:pPr>
                      <a:r>
                        <a:rPr lang="tr-TR" sz="1800" b="1">
                          <a:solidFill>
                            <a:srgbClr val="943634"/>
                          </a:solidFill>
                          <a:latin typeface="Cambria"/>
                          <a:ea typeface="Cambria"/>
                          <a:cs typeface="Times New Roman"/>
                        </a:rPr>
                        <a:t>diğer insanların kişiliklerine değer verme</a:t>
                      </a:r>
                      <a:endParaRPr lang="tr-TR" sz="180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995648">
                <a:tc>
                  <a:txBody>
                    <a:bodyPr/>
                    <a:lstStyle/>
                    <a:p>
                      <a:pPr>
                        <a:lnSpc>
                          <a:spcPct val="115000"/>
                        </a:lnSpc>
                        <a:spcAft>
                          <a:spcPts val="1000"/>
                        </a:spcAft>
                      </a:pPr>
                      <a:r>
                        <a:rPr lang="tr-TR" sz="1800" b="1" dirty="0">
                          <a:solidFill>
                            <a:srgbClr val="943634"/>
                          </a:solidFill>
                          <a:latin typeface="Cambria"/>
                          <a:ea typeface="Cambria"/>
                          <a:cs typeface="Times New Roman"/>
                        </a:rPr>
                        <a:t>sevgi</a:t>
                      </a:r>
                      <a:endParaRPr lang="tr-TR" sz="1800" dirty="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nSpc>
                          <a:spcPct val="115000"/>
                        </a:lnSpc>
                        <a:spcAft>
                          <a:spcPts val="1000"/>
                        </a:spcAft>
                      </a:pPr>
                      <a:r>
                        <a:rPr lang="tr-TR" sz="1800">
                          <a:solidFill>
                            <a:srgbClr val="943634"/>
                          </a:solidFill>
                          <a:latin typeface="Cambria"/>
                          <a:ea typeface="Cambria"/>
                          <a:cs typeface="Times New Roman"/>
                        </a:rPr>
                        <a:t>aile birliğine önem verme</a:t>
                      </a:r>
                      <a:endParaRPr lang="tr-TR" sz="1800">
                        <a:solidFill>
                          <a:srgbClr val="943634"/>
                        </a:solidFill>
                        <a:latin typeface="Calibri"/>
                        <a:ea typeface="Times New Roman"/>
                        <a:cs typeface="Times New Roman"/>
                      </a:endParaRPr>
                    </a:p>
                    <a:p>
                      <a:pPr>
                        <a:lnSpc>
                          <a:spcPct val="115000"/>
                        </a:lnSpc>
                        <a:spcAft>
                          <a:spcPts val="1000"/>
                        </a:spcAft>
                      </a:pPr>
                      <a:r>
                        <a:rPr lang="tr-TR" sz="1800">
                          <a:solidFill>
                            <a:srgbClr val="943634"/>
                          </a:solidFill>
                          <a:latin typeface="Cambria"/>
                          <a:ea typeface="Cambria"/>
                          <a:cs typeface="Times New Roman"/>
                        </a:rPr>
                        <a:t>fedakârlık yapma</a:t>
                      </a:r>
                      <a:endParaRPr lang="tr-TR" sz="1800">
                        <a:solidFill>
                          <a:srgbClr val="943634"/>
                        </a:solidFill>
                        <a:latin typeface="Calibri"/>
                        <a:ea typeface="Times New Roman"/>
                        <a:cs typeface="Times New Roman"/>
                      </a:endParaRPr>
                    </a:p>
                    <a:p>
                      <a:pPr>
                        <a:lnSpc>
                          <a:spcPct val="115000"/>
                        </a:lnSpc>
                        <a:spcAft>
                          <a:spcPts val="1000"/>
                        </a:spcAft>
                      </a:pPr>
                      <a:r>
                        <a:rPr lang="tr-TR" sz="1800">
                          <a:solidFill>
                            <a:srgbClr val="943634"/>
                          </a:solidFill>
                          <a:latin typeface="Cambria"/>
                          <a:ea typeface="Cambria"/>
                          <a:cs typeface="Times New Roman"/>
                        </a:rPr>
                        <a:t>güven duyma</a:t>
                      </a:r>
                      <a:endParaRPr lang="tr-TR" sz="1800">
                        <a:solidFill>
                          <a:srgbClr val="943634"/>
                        </a:solidFill>
                        <a:latin typeface="Calibri"/>
                        <a:ea typeface="Times New Roman"/>
                        <a:cs typeface="Times New Roman"/>
                      </a:endParaRPr>
                    </a:p>
                    <a:p>
                      <a:pPr>
                        <a:lnSpc>
                          <a:spcPct val="115000"/>
                        </a:lnSpc>
                        <a:spcAft>
                          <a:spcPts val="1000"/>
                        </a:spcAft>
                      </a:pPr>
                      <a:r>
                        <a:rPr lang="tr-TR" sz="1800">
                          <a:solidFill>
                            <a:srgbClr val="943634"/>
                          </a:solidFill>
                          <a:latin typeface="Cambria"/>
                          <a:ea typeface="Cambria"/>
                          <a:cs typeface="Times New Roman"/>
                        </a:rPr>
                        <a:t>merhametli olma</a:t>
                      </a:r>
                      <a:endParaRPr lang="tr-TR" sz="1800">
                        <a:solidFill>
                          <a:srgbClr val="943634"/>
                        </a:solidFill>
                        <a:latin typeface="Calibri"/>
                        <a:ea typeface="Times New Roman"/>
                        <a:cs typeface="Times New Roman"/>
                      </a:endParaRPr>
                    </a:p>
                    <a:p>
                      <a:pPr>
                        <a:lnSpc>
                          <a:spcPct val="115000"/>
                        </a:lnSpc>
                        <a:spcAft>
                          <a:spcPts val="1000"/>
                        </a:spcAft>
                      </a:pPr>
                      <a:r>
                        <a:rPr lang="tr-TR" sz="1800">
                          <a:solidFill>
                            <a:srgbClr val="943634"/>
                          </a:solidFill>
                          <a:latin typeface="Cambria"/>
                          <a:ea typeface="Cambria"/>
                          <a:cs typeface="Times New Roman"/>
                        </a:rPr>
                        <a:t>vefalı olma</a:t>
                      </a:r>
                      <a:endParaRPr lang="tr-TR" sz="180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1883533">
                <a:tc>
                  <a:txBody>
                    <a:bodyPr/>
                    <a:lstStyle/>
                    <a:p>
                      <a:pPr>
                        <a:lnSpc>
                          <a:spcPct val="115000"/>
                        </a:lnSpc>
                        <a:spcAft>
                          <a:spcPts val="1000"/>
                        </a:spcAft>
                      </a:pPr>
                      <a:r>
                        <a:rPr lang="tr-TR" sz="1800" b="1">
                          <a:solidFill>
                            <a:srgbClr val="943634"/>
                          </a:solidFill>
                          <a:latin typeface="Cambria"/>
                          <a:ea typeface="Cambria"/>
                          <a:cs typeface="Times New Roman"/>
                        </a:rPr>
                        <a:t>sorumluluk</a:t>
                      </a:r>
                      <a:endParaRPr lang="tr-TR" sz="1800">
                        <a:solidFill>
                          <a:srgbClr val="943634"/>
                        </a:solidFill>
                        <a:latin typeface="Calibri"/>
                        <a:ea typeface="Times New Roman"/>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tr-TR" sz="1800" dirty="0">
                          <a:solidFill>
                            <a:srgbClr val="943634"/>
                          </a:solidFill>
                          <a:latin typeface="Cambria"/>
                          <a:ea typeface="Cambria"/>
                          <a:cs typeface="Times New Roman"/>
                        </a:rPr>
                        <a:t>azimli olma</a:t>
                      </a:r>
                      <a:endParaRPr lang="tr-TR" sz="1800" dirty="0">
                        <a:solidFill>
                          <a:srgbClr val="943634"/>
                        </a:solidFill>
                        <a:latin typeface="Calibri"/>
                        <a:ea typeface="Times New Roman"/>
                        <a:cs typeface="Times New Roman"/>
                      </a:endParaRPr>
                    </a:p>
                    <a:p>
                      <a:pPr>
                        <a:lnSpc>
                          <a:spcPct val="115000"/>
                        </a:lnSpc>
                        <a:spcAft>
                          <a:spcPts val="1000"/>
                        </a:spcAft>
                      </a:pPr>
                      <a:r>
                        <a:rPr lang="tr-TR" sz="1800" dirty="0">
                          <a:solidFill>
                            <a:srgbClr val="943634"/>
                          </a:solidFill>
                          <a:latin typeface="Cambria"/>
                          <a:ea typeface="Cambria"/>
                          <a:cs typeface="Times New Roman"/>
                        </a:rPr>
                        <a:t>kendine, çevresine, vatanına, ailesine karşı sorumlu olma</a:t>
                      </a:r>
                      <a:endParaRPr lang="tr-TR" sz="1800" dirty="0">
                        <a:solidFill>
                          <a:srgbClr val="943634"/>
                        </a:solidFill>
                        <a:latin typeface="Calibri"/>
                        <a:ea typeface="Times New Roman"/>
                        <a:cs typeface="Times New Roman"/>
                      </a:endParaRPr>
                    </a:p>
                    <a:p>
                      <a:pPr>
                        <a:lnSpc>
                          <a:spcPct val="115000"/>
                        </a:lnSpc>
                        <a:spcAft>
                          <a:spcPts val="1000"/>
                        </a:spcAft>
                      </a:pPr>
                      <a:r>
                        <a:rPr lang="tr-TR" sz="1800" dirty="0">
                          <a:solidFill>
                            <a:srgbClr val="943634"/>
                          </a:solidFill>
                          <a:latin typeface="Cambria"/>
                          <a:ea typeface="Cambria"/>
                          <a:cs typeface="Times New Roman"/>
                        </a:rPr>
                        <a:t>sözünde durma</a:t>
                      </a:r>
                      <a:endParaRPr lang="tr-TR" sz="1800" dirty="0">
                        <a:solidFill>
                          <a:srgbClr val="943634"/>
                        </a:solidFill>
                        <a:latin typeface="Calibri"/>
                        <a:ea typeface="Times New Roman"/>
                        <a:cs typeface="Times New Roman"/>
                      </a:endParaRPr>
                    </a:p>
                    <a:p>
                      <a:pPr>
                        <a:lnSpc>
                          <a:spcPct val="115000"/>
                        </a:lnSpc>
                        <a:spcAft>
                          <a:spcPts val="1000"/>
                        </a:spcAft>
                      </a:pPr>
                      <a:r>
                        <a:rPr lang="tr-TR" sz="1800" dirty="0">
                          <a:solidFill>
                            <a:srgbClr val="943634"/>
                          </a:solidFill>
                          <a:latin typeface="Cambria"/>
                          <a:ea typeface="Cambria"/>
                          <a:cs typeface="Times New Roman"/>
                        </a:rPr>
                        <a:t>tutarlı ve güvenilir olma</a:t>
                      </a:r>
                      <a:endParaRPr lang="tr-TR" sz="1800" dirty="0">
                        <a:solidFill>
                          <a:srgbClr val="943634"/>
                        </a:solidFill>
                        <a:latin typeface="Calibri"/>
                        <a:ea typeface="Times New Roman"/>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sp>
        <p:nvSpPr>
          <p:cNvPr id="20481" name="Rectangle 1"/>
          <p:cNvSpPr>
            <a:spLocks noChangeArrowheads="1"/>
          </p:cNvSpPr>
          <p:nvPr/>
        </p:nvSpPr>
        <p:spPr bwMode="auto">
          <a:xfrm>
            <a:off x="291498" y="976745"/>
            <a:ext cx="8687247"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alibri" pitchFamily="34" charset="0"/>
                <a:ea typeface="Times New Roman" pitchFamily="18" charset="0"/>
                <a:cs typeface="Cambria" pitchFamily="18" charset="0"/>
              </a:rPr>
              <a:t>Öğrencilere Kazandırılması Hedeflenen Değerler ile Bunlara İlişkin Tutum ve Davranışlar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291498" y="1288625"/>
          <a:ext cx="8687247" cy="5476240"/>
        </p:xfrm>
        <a:graphic>
          <a:graphicData uri="http://schemas.openxmlformats.org/drawingml/2006/table">
            <a:tbl>
              <a:tblPr/>
              <a:tblGrid>
                <a:gridCol w="2675055"/>
                <a:gridCol w="6012192"/>
              </a:tblGrid>
              <a:tr h="2681597">
                <a:tc>
                  <a:txBody>
                    <a:bodyPr/>
                    <a:lstStyle/>
                    <a:p>
                      <a:pPr>
                        <a:lnSpc>
                          <a:spcPct val="115000"/>
                        </a:lnSpc>
                        <a:spcAft>
                          <a:spcPts val="1000"/>
                        </a:spcAft>
                      </a:pPr>
                      <a:r>
                        <a:rPr lang="tr-TR" sz="2000" b="1" dirty="0">
                          <a:solidFill>
                            <a:srgbClr val="943634"/>
                          </a:solidFill>
                          <a:latin typeface="Cambria"/>
                          <a:ea typeface="Cambria"/>
                          <a:cs typeface="Times New Roman"/>
                        </a:rPr>
                        <a:t>vatanseverlik</a:t>
                      </a:r>
                      <a:endParaRPr lang="tr-TR" sz="2000" dirty="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tr-TR" sz="2000" b="1">
                          <a:solidFill>
                            <a:srgbClr val="943634"/>
                          </a:solidFill>
                          <a:latin typeface="Cambria"/>
                          <a:ea typeface="Cambria"/>
                          <a:cs typeface="Times New Roman"/>
                        </a:rPr>
                        <a:t>çalışkan olma</a:t>
                      </a:r>
                      <a:endParaRPr lang="tr-TR" sz="2000">
                        <a:solidFill>
                          <a:srgbClr val="943634"/>
                        </a:solidFill>
                        <a:latin typeface="Calibri"/>
                        <a:ea typeface="Times New Roman"/>
                        <a:cs typeface="Times New Roman"/>
                      </a:endParaRPr>
                    </a:p>
                    <a:p>
                      <a:pPr>
                        <a:lnSpc>
                          <a:spcPct val="115000"/>
                        </a:lnSpc>
                        <a:spcAft>
                          <a:spcPts val="1000"/>
                        </a:spcAft>
                      </a:pPr>
                      <a:r>
                        <a:rPr lang="tr-TR" sz="2000" b="1">
                          <a:solidFill>
                            <a:srgbClr val="943634"/>
                          </a:solidFill>
                          <a:latin typeface="Cambria"/>
                          <a:ea typeface="Cambria"/>
                          <a:cs typeface="Times New Roman"/>
                        </a:rPr>
                        <a:t>dayanışma</a:t>
                      </a:r>
                      <a:endParaRPr lang="tr-TR" sz="2000">
                        <a:solidFill>
                          <a:srgbClr val="943634"/>
                        </a:solidFill>
                        <a:latin typeface="Calibri"/>
                        <a:ea typeface="Times New Roman"/>
                        <a:cs typeface="Times New Roman"/>
                      </a:endParaRPr>
                    </a:p>
                    <a:p>
                      <a:pPr>
                        <a:lnSpc>
                          <a:spcPct val="115000"/>
                        </a:lnSpc>
                        <a:spcAft>
                          <a:spcPts val="1000"/>
                        </a:spcAft>
                      </a:pPr>
                      <a:r>
                        <a:rPr lang="tr-TR" sz="2000" b="1">
                          <a:solidFill>
                            <a:srgbClr val="943634"/>
                          </a:solidFill>
                          <a:latin typeface="Cambria"/>
                          <a:ea typeface="Cambria"/>
                          <a:cs typeface="Times New Roman"/>
                        </a:rPr>
                        <a:t>kurallara ve kanunlara uyma</a:t>
                      </a:r>
                      <a:endParaRPr lang="tr-TR" sz="2000">
                        <a:solidFill>
                          <a:srgbClr val="943634"/>
                        </a:solidFill>
                        <a:latin typeface="Calibri"/>
                        <a:ea typeface="Times New Roman"/>
                        <a:cs typeface="Times New Roman"/>
                      </a:endParaRPr>
                    </a:p>
                    <a:p>
                      <a:pPr>
                        <a:lnSpc>
                          <a:spcPct val="115000"/>
                        </a:lnSpc>
                        <a:spcAft>
                          <a:spcPts val="1000"/>
                        </a:spcAft>
                      </a:pPr>
                      <a:r>
                        <a:rPr lang="tr-TR" sz="2000" b="1">
                          <a:solidFill>
                            <a:srgbClr val="943634"/>
                          </a:solidFill>
                          <a:latin typeface="Cambria"/>
                          <a:ea typeface="Cambria"/>
                          <a:cs typeface="Times New Roman"/>
                        </a:rPr>
                        <a:t>sadık olma</a:t>
                      </a:r>
                      <a:endParaRPr lang="tr-TR" sz="2000">
                        <a:solidFill>
                          <a:srgbClr val="943634"/>
                        </a:solidFill>
                        <a:latin typeface="Calibri"/>
                        <a:ea typeface="Times New Roman"/>
                        <a:cs typeface="Times New Roman"/>
                      </a:endParaRPr>
                    </a:p>
                    <a:p>
                      <a:pPr>
                        <a:lnSpc>
                          <a:spcPct val="115000"/>
                        </a:lnSpc>
                        <a:spcAft>
                          <a:spcPts val="1000"/>
                        </a:spcAft>
                      </a:pPr>
                      <a:r>
                        <a:rPr lang="tr-TR" sz="2000" b="1">
                          <a:solidFill>
                            <a:srgbClr val="943634"/>
                          </a:solidFill>
                          <a:latin typeface="Cambria"/>
                          <a:ea typeface="Cambria"/>
                          <a:cs typeface="Times New Roman"/>
                        </a:rPr>
                        <a:t>tarihsel ve doğal mirasa duyarlı olma</a:t>
                      </a:r>
                      <a:endParaRPr lang="tr-TR" sz="2000">
                        <a:solidFill>
                          <a:srgbClr val="943634"/>
                        </a:solidFill>
                        <a:latin typeface="Calibri"/>
                        <a:ea typeface="Times New Roman"/>
                        <a:cs typeface="Times New Roman"/>
                      </a:endParaRPr>
                    </a:p>
                    <a:p>
                      <a:pPr>
                        <a:lnSpc>
                          <a:spcPct val="115000"/>
                        </a:lnSpc>
                        <a:spcAft>
                          <a:spcPts val="1000"/>
                        </a:spcAft>
                      </a:pPr>
                      <a:r>
                        <a:rPr lang="tr-TR" sz="2000" b="1">
                          <a:solidFill>
                            <a:srgbClr val="943634"/>
                          </a:solidFill>
                          <a:latin typeface="Cambria"/>
                          <a:ea typeface="Cambria"/>
                          <a:cs typeface="Times New Roman"/>
                        </a:rPr>
                        <a:t>toplumu önemseme</a:t>
                      </a:r>
                      <a:endParaRPr lang="tr-TR" sz="200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658125">
                <a:tc>
                  <a:txBody>
                    <a:bodyPr/>
                    <a:lstStyle/>
                    <a:p>
                      <a:pPr>
                        <a:lnSpc>
                          <a:spcPct val="115000"/>
                        </a:lnSpc>
                        <a:spcAft>
                          <a:spcPts val="1000"/>
                        </a:spcAft>
                      </a:pPr>
                      <a:r>
                        <a:rPr lang="tr-TR" sz="2000" b="1">
                          <a:solidFill>
                            <a:srgbClr val="943634"/>
                          </a:solidFill>
                          <a:latin typeface="Cambria"/>
                          <a:ea typeface="Cambria"/>
                          <a:cs typeface="Times New Roman"/>
                        </a:rPr>
                        <a:t>yardımseverlik</a:t>
                      </a:r>
                      <a:endParaRPr lang="tr-TR" sz="200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nSpc>
                          <a:spcPct val="115000"/>
                        </a:lnSpc>
                        <a:spcAft>
                          <a:spcPts val="1000"/>
                        </a:spcAft>
                      </a:pPr>
                      <a:r>
                        <a:rPr lang="tr-TR" sz="2000" dirty="0">
                          <a:solidFill>
                            <a:srgbClr val="943634"/>
                          </a:solidFill>
                          <a:latin typeface="Cambria"/>
                          <a:ea typeface="Cambria"/>
                          <a:cs typeface="Times New Roman"/>
                        </a:rPr>
                        <a:t>cömert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fedakâr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iş birliği yapma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merhametli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misafirperver olma</a:t>
                      </a:r>
                      <a:endParaRPr lang="tr-TR" sz="2000" dirty="0">
                        <a:solidFill>
                          <a:srgbClr val="943634"/>
                        </a:solidFill>
                        <a:latin typeface="Calibri"/>
                        <a:ea typeface="Times New Roman"/>
                        <a:cs typeface="Times New Roman"/>
                      </a:endParaRPr>
                    </a:p>
                    <a:p>
                      <a:pPr>
                        <a:lnSpc>
                          <a:spcPct val="115000"/>
                        </a:lnSpc>
                        <a:spcAft>
                          <a:spcPts val="1000"/>
                        </a:spcAft>
                      </a:pPr>
                      <a:r>
                        <a:rPr lang="tr-TR" sz="2000" dirty="0">
                          <a:solidFill>
                            <a:srgbClr val="943634"/>
                          </a:solidFill>
                          <a:latin typeface="Cambria"/>
                          <a:ea typeface="Cambria"/>
                          <a:cs typeface="Times New Roman"/>
                        </a:rPr>
                        <a:t>paylaşma</a:t>
                      </a:r>
                      <a:endParaRPr lang="tr-TR" sz="2000" dirty="0">
                        <a:solidFill>
                          <a:srgbClr val="943634"/>
                        </a:solidFill>
                        <a:latin typeface="Calibri"/>
                        <a:ea typeface="Times New Roman"/>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graphicFrame>
        <p:nvGraphicFramePr>
          <p:cNvPr id="5" name="4 Tablo"/>
          <p:cNvGraphicFramePr>
            <a:graphicFrameLocks noGrp="1"/>
          </p:cNvGraphicFramePr>
          <p:nvPr/>
        </p:nvGraphicFramePr>
        <p:xfrm>
          <a:off x="451556" y="1012049"/>
          <a:ext cx="8353777" cy="457200"/>
        </p:xfrm>
        <a:graphic>
          <a:graphicData uri="http://schemas.openxmlformats.org/drawingml/2006/table">
            <a:tbl>
              <a:tblPr/>
              <a:tblGrid>
                <a:gridCol w="8353777"/>
              </a:tblGrid>
              <a:tr h="0">
                <a:tc>
                  <a:txBody>
                    <a:bodyPr/>
                    <a:lstStyle/>
                    <a:p>
                      <a:pPr algn="just">
                        <a:lnSpc>
                          <a:spcPct val="150000"/>
                        </a:lnSpc>
                        <a:spcAft>
                          <a:spcPts val="0"/>
                        </a:spcAft>
                      </a:pPr>
                      <a:r>
                        <a:rPr lang="tr-TR" sz="2000" b="1" i="1" dirty="0">
                          <a:solidFill>
                            <a:srgbClr val="0070C0"/>
                          </a:solidFill>
                          <a:latin typeface="+mn-lt"/>
                          <a:ea typeface="Cambria"/>
                          <a:cs typeface="Cambria"/>
                        </a:rPr>
                        <a:t>Değer eğitimi, öğretim programlarındaki ifadelerden fazlasıdır.</a:t>
                      </a:r>
                      <a:endParaRPr lang="tr-TR" sz="2000" dirty="0">
                        <a:latin typeface="+mn-l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129025" name="Rectangle 1"/>
          <p:cNvSpPr>
            <a:spLocks noChangeArrowheads="1"/>
          </p:cNvSpPr>
          <p:nvPr/>
        </p:nvSpPr>
        <p:spPr bwMode="auto">
          <a:xfrm>
            <a:off x="231354" y="1784733"/>
            <a:ext cx="8573979"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mbria" pitchFamily="18" charset="0"/>
              </a:rPr>
              <a:t>Değerler, yalnızca öğretim programlarında yer alan ifadeler olmaktan çıkarılmalı, öğrencilere okul içinde ve dışında değerleri pratiğe dönüştürmeleri için uygun ve etkili fırsatlar sağlanmalıdır. Değer eğitimi, öğretmenlerle başlamaktadır. Öğretmen, değerlerin aktarımında model ve kolaylaştırıcı olmalıdır. Öğretmen değerleri belirlemeli, tanımlamalı ve öğrenme ortamı ile öğretim yöntem ve stratejilerini bunların aktarılmasını sağlayacak şekilde düzenlemelidir. Değerle öğretme, gerçek hayat durumlarını, simülasyonları ve rol oynamayı içeren deneyimsel öğrenmeye uygundur. Kavramlar, eylem ya da davranışlarla ilişkilendirilmelidir. Tahammül etme denildiğinde bunun nasıl göründüğü hakkında da bilgi verilmelidir. Öğrencilerin kendi ve toplum değerlerini keşfetmelerine fırsat sağlanmalıdır.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graphicFrame>
        <p:nvGraphicFramePr>
          <p:cNvPr id="3" name="2 Tablo"/>
          <p:cNvGraphicFramePr>
            <a:graphicFrameLocks noGrp="1"/>
          </p:cNvGraphicFramePr>
          <p:nvPr/>
        </p:nvGraphicFramePr>
        <p:xfrm>
          <a:off x="349956" y="1174044"/>
          <a:ext cx="8590844" cy="914400"/>
        </p:xfrm>
        <a:graphic>
          <a:graphicData uri="http://schemas.openxmlformats.org/drawingml/2006/table">
            <a:tbl>
              <a:tblPr/>
              <a:tblGrid>
                <a:gridCol w="8590844"/>
              </a:tblGrid>
              <a:tr h="0">
                <a:tc>
                  <a:txBody>
                    <a:bodyPr/>
                    <a:lstStyle/>
                    <a:p>
                      <a:pPr algn="just">
                        <a:lnSpc>
                          <a:spcPct val="150000"/>
                        </a:lnSpc>
                        <a:spcAft>
                          <a:spcPts val="0"/>
                        </a:spcAft>
                      </a:pPr>
                      <a:r>
                        <a:rPr lang="tr-TR" sz="2000" b="1" i="1" dirty="0">
                          <a:solidFill>
                            <a:srgbClr val="0070C0"/>
                          </a:solidFill>
                          <a:latin typeface="Cambria"/>
                          <a:ea typeface="Cambria"/>
                          <a:cs typeface="Cambria"/>
                        </a:rPr>
                        <a:t>Değerler, konu anlatımı şeklinde aktarılmamalı ve öğretim programı kazanımlarından kopuk olmamalıdır.</a:t>
                      </a:r>
                      <a:endParaRPr lang="tr-TR" sz="2000" dirty="0">
                        <a:latin typeface="Palatino Ligh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134145" name="Rectangle 1"/>
          <p:cNvSpPr>
            <a:spLocks noChangeArrowheads="1"/>
          </p:cNvSpPr>
          <p:nvPr/>
        </p:nvSpPr>
        <p:spPr bwMode="auto">
          <a:xfrm>
            <a:off x="349957" y="2368627"/>
            <a:ext cx="859084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Değerler, öğrencilere kazanımların içerik boyutu (konu) ile ilişkilendirilerek aktarılmalıdır. Konudan kopuk bir şekilde verilen değerlerin özümsenmesi zor olacak, anlamlılığını ve kalıcılığını yitirecektir.</a:t>
            </a:r>
            <a:r>
              <a:rPr kumimoji="0" lang="tr-TR" sz="2000" b="0" i="0" u="none" strike="noStrike" cap="none" normalizeH="0" baseline="0" dirty="0" smtClean="0">
                <a:ln>
                  <a:noFill/>
                </a:ln>
                <a:solidFill>
                  <a:schemeClr val="tx1"/>
                </a:solidFill>
                <a:effectLst/>
                <a:latin typeface="Calibri" pitchFamily="34" charset="0"/>
                <a:ea typeface="Times New Roman" pitchFamily="18" charset="0"/>
                <a:cs typeface="Cambria" pitchFamily="18" charset="0"/>
              </a:rPr>
              <a:t> </a:t>
            </a: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Öğrenme öğretme sürecinde, değerler aktarılırken konu anlatımından ziyade öğrencilerin akıl yürütme, sorgulama, araştırma, yorum yapma, ilişkilendirme ve değerlendirme becerilerini kullanabileceği çalışmalara yer verilmelidir. Öğrencilerin ahlaki ikilemlerin yer aldığı metinleri, gazete haberlerini okumalarına, çıkarımda bulunabilecekleri soruları cevaplamalarına, tartışmalarına, kendi görüş ve düşüncelerini ifade etmelerine, bu ikilemlerin bireysel ve toplumsal yaşama yansımalarını değerlendirmelerine olanak sağlayan etkinliklere yer verilmelidir.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graphicFrame>
        <p:nvGraphicFramePr>
          <p:cNvPr id="5" name="4 Tablo"/>
          <p:cNvGraphicFramePr>
            <a:graphicFrameLocks noGrp="1"/>
          </p:cNvGraphicFramePr>
          <p:nvPr/>
        </p:nvGraphicFramePr>
        <p:xfrm>
          <a:off x="372533" y="1140178"/>
          <a:ext cx="8534399" cy="914400"/>
        </p:xfrm>
        <a:graphic>
          <a:graphicData uri="http://schemas.openxmlformats.org/drawingml/2006/table">
            <a:tbl>
              <a:tblPr/>
              <a:tblGrid>
                <a:gridCol w="8534399"/>
              </a:tblGrid>
              <a:tr h="0">
                <a:tc>
                  <a:txBody>
                    <a:bodyPr/>
                    <a:lstStyle/>
                    <a:p>
                      <a:pPr algn="just">
                        <a:lnSpc>
                          <a:spcPct val="150000"/>
                        </a:lnSpc>
                        <a:spcAft>
                          <a:spcPts val="0"/>
                        </a:spcAft>
                      </a:pPr>
                      <a:r>
                        <a:rPr lang="tr-TR" sz="2000" b="1" i="1" dirty="0">
                          <a:solidFill>
                            <a:srgbClr val="0070C0"/>
                          </a:solidFill>
                          <a:latin typeface="Cambria"/>
                          <a:ea typeface="Cambria"/>
                          <a:cs typeface="Cambria"/>
                        </a:rPr>
                        <a:t>Öğrencilerin kendilerini güvende hissedecekleri, destekleyici bir öğrenme ortamı oluşturulmalıdır.</a:t>
                      </a:r>
                      <a:endParaRPr lang="tr-TR" sz="2000" dirty="0">
                        <a:latin typeface="Palatino Ligh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133122" name="Rectangle 2"/>
          <p:cNvSpPr>
            <a:spLocks noChangeArrowheads="1"/>
          </p:cNvSpPr>
          <p:nvPr/>
        </p:nvSpPr>
        <p:spPr bwMode="auto">
          <a:xfrm>
            <a:off x="372532" y="2313542"/>
            <a:ext cx="8534399"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Öğrenme öğretme ortamı, öğrencilerde olumlu his ve deneyimler uyandırmalı, kendilerini anlamalarına yardımcı olmalı, sorgulamayı desteklemeli, değerleri keşfettirmeli ve değerlere ilişkin bilgileri uygulamaya dönüştürerek anlamlı kılmalıdır. Sınıfta öğrencilerin kendilerini rahat ve güvende hissetmelerini sağlamak için toplum bilincini geliştiren, karşılıklı sevgi, saygı ve güven ortamı oluşturulmalı; ön yargılı ithamlara, kaba hitaplara ve ayrımcılığa müsaade edilmemelidir.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92036" y="235445"/>
            <a:ext cx="5126182" cy="538609"/>
          </a:xfrm>
          <a:prstGeom prst="rect">
            <a:avLst/>
          </a:prstGeom>
        </p:spPr>
        <p:txBody>
          <a:bodyPr wrap="square">
            <a:spAutoFit/>
          </a:bodyPr>
          <a:lstStyle/>
          <a:p>
            <a:pPr algn="ctr"/>
            <a:r>
              <a:rPr lang="tr-TR" sz="2800" b="1" dirty="0" smtClean="0">
                <a:solidFill>
                  <a:schemeClr val="bg1"/>
                </a:solidFill>
              </a:rPr>
              <a:t>DEĞERLER</a:t>
            </a:r>
            <a:endParaRPr lang="tr-TR" sz="2800" dirty="0">
              <a:solidFill>
                <a:schemeClr val="bg1"/>
              </a:solidFill>
            </a:endParaRPr>
          </a:p>
        </p:txBody>
      </p:sp>
      <p:graphicFrame>
        <p:nvGraphicFramePr>
          <p:cNvPr id="3" name="2 Tablo"/>
          <p:cNvGraphicFramePr>
            <a:graphicFrameLocks noGrp="1"/>
          </p:cNvGraphicFramePr>
          <p:nvPr/>
        </p:nvGraphicFramePr>
        <p:xfrm>
          <a:off x="508000" y="1217025"/>
          <a:ext cx="8331199" cy="710928"/>
        </p:xfrm>
        <a:graphic>
          <a:graphicData uri="http://schemas.openxmlformats.org/drawingml/2006/table">
            <a:tbl>
              <a:tblPr/>
              <a:tblGrid>
                <a:gridCol w="8331199"/>
              </a:tblGrid>
              <a:tr h="710928">
                <a:tc>
                  <a:txBody>
                    <a:bodyPr/>
                    <a:lstStyle/>
                    <a:p>
                      <a:pPr algn="just">
                        <a:lnSpc>
                          <a:spcPct val="150000"/>
                        </a:lnSpc>
                        <a:spcAft>
                          <a:spcPts val="0"/>
                        </a:spcAft>
                      </a:pPr>
                      <a:r>
                        <a:rPr lang="tr-TR" sz="2000" b="1" i="1" dirty="0">
                          <a:solidFill>
                            <a:srgbClr val="0070C0"/>
                          </a:solidFill>
                          <a:latin typeface="Cambria"/>
                          <a:ea typeface="Cambria"/>
                          <a:cs typeface="Cambria"/>
                        </a:rPr>
                        <a:t>Değerler aktarılırken bütüncül bir bakış açısı benimsenmelidir.</a:t>
                      </a:r>
                      <a:endParaRPr lang="tr-TR" sz="2000" dirty="0">
                        <a:latin typeface="Palatino Light"/>
                        <a:ea typeface="Cambria"/>
                        <a:cs typeface="Times New Roman"/>
                      </a:endParaRPr>
                    </a:p>
                  </a:txBody>
                  <a:tcPr marL="68580" marR="68580" marT="0" marB="0">
                    <a:lnL w="57150" cap="flat" cmpd="sng" algn="ctr">
                      <a:solidFill>
                        <a:srgbClr val="808080"/>
                      </a:solidFill>
                      <a:prstDash val="solid"/>
                      <a:round/>
                      <a:headEnd type="none" w="med" len="med"/>
                      <a:tailEnd type="none" w="med" len="med"/>
                    </a:lnL>
                    <a:lnR>
                      <a:noFill/>
                    </a:lnR>
                    <a:lnT>
                      <a:noFill/>
                    </a:lnT>
                    <a:lnB>
                      <a:noFill/>
                    </a:lnB>
                  </a:tcPr>
                </a:tc>
              </a:tr>
            </a:tbl>
          </a:graphicData>
        </a:graphic>
      </p:graphicFrame>
      <p:sp>
        <p:nvSpPr>
          <p:cNvPr id="135169" name="Rectangle 1"/>
          <p:cNvSpPr>
            <a:spLocks noChangeArrowheads="1"/>
          </p:cNvSpPr>
          <p:nvPr/>
        </p:nvSpPr>
        <p:spPr bwMode="auto">
          <a:xfrm>
            <a:off x="508000" y="2159306"/>
            <a:ext cx="8331199"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Minion Pro"/>
              </a:rPr>
              <a:t>Toplumsal değerlerin özümsenmesi ve aktarılması sadece sınıf ortamı ile sınırlandırılmamalıdır. </a:t>
            </a: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mbria" pitchFamily="18" charset="0"/>
              </a:rPr>
              <a:t>Değer eğitiminde kapsamlı bir yaklaşım benimsenmeli, aile, okul çalışanları ve toplumdaki insanlar eğitim sürecine dâhil edilmelidir. Değerlerin aktarılmasında tek bir yönteme ve yaklaşıma bağlı kalınmamalı, farklı yöntem ve teknikler bir arada dengeli biçimde kullanılmalıdır.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219200" y="0"/>
            <a:ext cx="7481455" cy="954107"/>
          </a:xfrm>
          <a:prstGeom prst="rect">
            <a:avLst/>
          </a:prstGeom>
        </p:spPr>
        <p:txBody>
          <a:bodyPr wrap="square">
            <a:spAutoFit/>
          </a:bodyPr>
          <a:lstStyle/>
          <a:p>
            <a:pPr algn="ctr"/>
            <a:r>
              <a:rPr lang="tr-TR" sz="2800" b="1" dirty="0" smtClean="0">
                <a:solidFill>
                  <a:schemeClr val="bg1"/>
                </a:solidFill>
              </a:rPr>
              <a:t>FELSEFE DERSİNDE ÖĞRENCİLERE KAZANDIRILACAK  DEĞERLER </a:t>
            </a:r>
            <a:endParaRPr lang="tr-TR" sz="2800" b="1" dirty="0">
              <a:solidFill>
                <a:schemeClr val="bg1"/>
              </a:solidFill>
            </a:endParaRPr>
          </a:p>
        </p:txBody>
      </p:sp>
      <p:sp>
        <p:nvSpPr>
          <p:cNvPr id="5" name="Rectangle 4"/>
          <p:cNvSpPr/>
          <p:nvPr/>
        </p:nvSpPr>
        <p:spPr>
          <a:xfrm>
            <a:off x="247815" y="1356834"/>
            <a:ext cx="8704515" cy="5016758"/>
          </a:xfrm>
          <a:prstGeom prst="rect">
            <a:avLst/>
          </a:prstGeom>
        </p:spPr>
        <p:txBody>
          <a:bodyPr wrap="square">
            <a:spAutoFit/>
          </a:bodyPr>
          <a:lstStyle/>
          <a:p>
            <a:pPr algn="just"/>
            <a:r>
              <a:rPr lang="tr-TR" dirty="0" smtClean="0"/>
              <a:t>	</a:t>
            </a:r>
            <a:r>
              <a:rPr lang="tr-TR" sz="2000" dirty="0" smtClean="0"/>
              <a:t>Felsefenin </a:t>
            </a:r>
            <a:r>
              <a:rPr lang="tr-TR" sz="2000" dirty="0"/>
              <a:t>temeli </a:t>
            </a:r>
            <a:r>
              <a:rPr lang="tr-TR" sz="2000" dirty="0" smtClean="0"/>
              <a:t>olan refleksif düşünme, </a:t>
            </a:r>
            <a:r>
              <a:rPr lang="tr-TR" sz="2000" dirty="0"/>
              <a:t>her tür sorunla yüzleşmeyi gerektirmekte olup hem kişisel hem de toplumsal düzeyde </a:t>
            </a:r>
            <a:r>
              <a:rPr lang="tr-TR" sz="2000" b="1" dirty="0"/>
              <a:t>doğruluk, hakikat, gerçeklik, hak, adalet, eşitlik, özgürlük, güzellik, iyilik, sorumluluk, cesaret, irade ve merhamet </a:t>
            </a:r>
            <a:r>
              <a:rPr lang="tr-TR" sz="2000" dirty="0"/>
              <a:t>gibi erdemlerin neler olduğu klasik metinlerin en önemli kısımlarını oluşturmaktadır. </a:t>
            </a:r>
            <a:endParaRPr lang="tr-TR" sz="2000" dirty="0" smtClean="0"/>
          </a:p>
          <a:p>
            <a:pPr algn="just"/>
            <a:endParaRPr lang="tr-TR" sz="2000" dirty="0" smtClean="0"/>
          </a:p>
          <a:p>
            <a:pPr algn="just"/>
            <a:r>
              <a:rPr lang="tr-TR" sz="2000" dirty="0" smtClean="0"/>
              <a:t>	Güncel </a:t>
            </a:r>
            <a:r>
              <a:rPr lang="tr-TR" sz="2000" dirty="0"/>
              <a:t>tartışmalar içinde de </a:t>
            </a:r>
            <a:r>
              <a:rPr lang="tr-TR" sz="2000" b="1" dirty="0"/>
              <a:t>yoksulluğun, savaşın, küresel eşitsizliklerin, önyargı ve </a:t>
            </a:r>
            <a:r>
              <a:rPr lang="tr-TR" sz="2000" b="1" dirty="0" smtClean="0"/>
              <a:t>ayrımcılığın, </a:t>
            </a:r>
            <a:r>
              <a:rPr lang="tr-TR" sz="2000" b="1" dirty="0"/>
              <a:t>terör ve şiddetin</a:t>
            </a:r>
            <a:r>
              <a:rPr lang="tr-TR" sz="2000" dirty="0"/>
              <a:t> nasıl aşılacağı, tarihi, milli ve manevi değerlere, çevre ve doğaya nasıl sahip çıkılabileceği, adalet ve demokrasinin nasıl sağlanacağı en çok da felsefe ve felsefe grubu derslerinin konu ve problemlerini oluşturmaktadır. </a:t>
            </a:r>
            <a:endParaRPr lang="tr-TR" sz="2000" dirty="0" smtClean="0"/>
          </a:p>
          <a:p>
            <a:pPr algn="just"/>
            <a:endParaRPr lang="tr-TR" sz="2000" dirty="0" smtClean="0"/>
          </a:p>
          <a:p>
            <a:pPr algn="just"/>
            <a:r>
              <a:rPr lang="tr-TR" sz="2000" dirty="0" smtClean="0"/>
              <a:t>	Tüm </a:t>
            </a:r>
            <a:r>
              <a:rPr lang="tr-TR" sz="2000" dirty="0"/>
              <a:t>bu konularda öğrenci farkındalığının ve duyarlılığının artırılması, olumlu değerlerin içselleştirilmesi ve eyleme (davranışa) dönüştürülmesi için pek çok yapıcı dönüt verilmektedir. Derslerde bu yöndeki duyarlılık, tartışma ve olumlu dönütler daha da artırılabilir.</a:t>
            </a:r>
          </a:p>
        </p:txBody>
      </p:sp>
    </p:spTree>
    <p:extLst>
      <p:ext uri="{BB962C8B-B14F-4D97-AF65-F5344CB8AC3E}">
        <p14:creationId xmlns:p14="http://schemas.microsoft.com/office/powerpoint/2010/main" xmlns="" val="1828474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636" y="2417"/>
            <a:ext cx="7620000" cy="954107"/>
          </a:xfrm>
          <a:prstGeom prst="rect">
            <a:avLst/>
          </a:prstGeom>
          <a:noFill/>
        </p:spPr>
        <p:txBody>
          <a:bodyPr wrap="square" rtlCol="0">
            <a:spAutoFit/>
          </a:bodyPr>
          <a:lstStyle/>
          <a:p>
            <a:pPr algn="ctr"/>
            <a:r>
              <a:rPr lang="tr-TR" sz="2800" b="1" dirty="0" smtClean="0">
                <a:solidFill>
                  <a:schemeClr val="bg1"/>
                </a:solidFill>
              </a:rPr>
              <a:t>PROGRAMIN</a:t>
            </a:r>
            <a:r>
              <a:rPr lang="en-US" sz="2800" b="1" dirty="0" smtClean="0">
                <a:solidFill>
                  <a:schemeClr val="bg1"/>
                </a:solidFill>
              </a:rPr>
              <a:t>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
        <p:nvSpPr>
          <p:cNvPr id="2" name="Rectangle 1"/>
          <p:cNvSpPr>
            <a:spLocks noChangeArrowheads="1"/>
          </p:cNvSpPr>
          <p:nvPr/>
        </p:nvSpPr>
        <p:spPr bwMode="auto">
          <a:xfrm>
            <a:off x="242370" y="1089393"/>
            <a:ext cx="855526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ea typeface="Malgun Gothic" pitchFamily="34" charset="-127"/>
                <a:cs typeface="Cambria" pitchFamily="18" charset="0"/>
              </a:rPr>
              <a:t>Öğrenme öğretme sürecinin ayrılmaz bir parçası olan ölçme ve değerlendirme uygulamaları yapılandırılırken aşağıdaki hususlar dikkate alınmalıdır: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tr-TR" sz="2000" b="0" i="0" u="none" strike="noStrike" cap="none" normalizeH="0" baseline="0" dirty="0" smtClean="0">
                <a:ln>
                  <a:noFill/>
                </a:ln>
                <a:solidFill>
                  <a:schemeClr val="tx1"/>
                </a:solidFill>
                <a:effectLst/>
                <a:latin typeface="+mn-lt"/>
                <a:ea typeface="Malgun Gothic" pitchFamily="34" charset="-127"/>
                <a:cs typeface="Cambria" pitchFamily="18" charset="0"/>
              </a:rPr>
              <a:t>	1) Değerlendirme amacıyla kullanılacak ölçme araçları, öğretim programı kazanımlarının bilgi ve beceri boyutunun yanı sıra öğretim programıyla öğrencilere kazandırılması hedeflenen yeterlilik ve beceriler ile tutarlı olmalıdır.</a:t>
            </a:r>
            <a:r>
              <a:rPr kumimoji="0" lang="tr-TR" sz="2000" b="0" i="0" u="none" strike="noStrike" cap="none" normalizeH="0" baseline="0" dirty="0" smtClean="0">
                <a:ln>
                  <a:noFill/>
                </a:ln>
                <a:solidFill>
                  <a:schemeClr val="tx1"/>
                </a:solidFill>
                <a:effectLst/>
                <a:latin typeface="+mn-lt"/>
                <a:cs typeface="Arial" pitchFamily="34" charset="0"/>
              </a:rPr>
              <a:t> Ölçme araçları yapılandırılırken</a:t>
            </a:r>
            <a:r>
              <a:rPr kumimoji="0" lang="tr-TR" sz="2000" b="0" i="0" u="none" strike="noStrike" cap="none" normalizeH="0" baseline="0" dirty="0" smtClean="0">
                <a:ln>
                  <a:noFill/>
                </a:ln>
                <a:solidFill>
                  <a:srgbClr val="000000"/>
                </a:solidFill>
                <a:effectLst/>
                <a:latin typeface="+mn-lt"/>
                <a:cs typeface="Calibri" pitchFamily="34" charset="0"/>
              </a:rPr>
              <a:t> kazanımların ve kazanım açıklamalarının belirlediği sınırlar göz önünde bulundurulmalıdır.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tr-TR" sz="2000" b="0" i="0" u="none" strike="noStrike" cap="none" normalizeH="0" baseline="0" dirty="0" smtClean="0">
                <a:ln>
                  <a:noFill/>
                </a:ln>
                <a:solidFill>
                  <a:srgbClr val="000000"/>
                </a:solidFill>
                <a:effectLst/>
                <a:latin typeface="+mn-lt"/>
                <a:cs typeface="Calibri" pitchFamily="34" charset="0"/>
              </a:rPr>
              <a:t>	2) Ölçme ve değerlendirme uygulamaları </a:t>
            </a:r>
            <a:r>
              <a:rPr kumimoji="0" lang="tr-TR" altLang="zh-CN" sz="2000" b="0" i="0" u="none" strike="noStrike" cap="none" normalizeH="0" baseline="0" dirty="0" smtClean="0">
                <a:ln>
                  <a:noFill/>
                </a:ln>
                <a:solidFill>
                  <a:schemeClr val="tx1"/>
                </a:solidFill>
                <a:effectLst/>
                <a:latin typeface="+mn-lt"/>
                <a:cs typeface="Arial" pitchFamily="34" charset="0"/>
              </a:rPr>
              <a:t>sadece öğrenme ürününün değil, öğrencilerin öğrenme süreçlerinin de değerlendirilmesine imkân sağlayacak şekilde yapılandırılmalıdır. Sürecin her aşamasında, farklı yaklaşımlar ve yöntemler kullanılarak öğrencilerin hedeflenen bilgi, beceri ve tutumları edinip edinmedikleri farklı zamanlarda ve farklı bağlamlarda gözlemlenmeli, performansları hakkında öğrencilere yapıcı geri bildirimler sağlanmalı, öğretme stratejileri alınan değerlendirme sonuçlarına göre gözden geçirilmeli ve gerek görülürse değiştirilmelidir. Bu bakımdan değerlendirme çalışmaları sürekli olmalıdır.</a:t>
            </a:r>
          </a:p>
        </p:txBody>
      </p:sp>
    </p:spTree>
    <p:extLst>
      <p:ext uri="{BB962C8B-B14F-4D97-AF65-F5344CB8AC3E}">
        <p14:creationId xmlns:p14="http://schemas.microsoft.com/office/powerpoint/2010/main" xmlns="" val="2070338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nvGraphicFramePr>
        <p:xfrm>
          <a:off x="0" y="956524"/>
          <a:ext cx="9144000" cy="590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
          <p:cNvSpPr txBox="1"/>
          <p:nvPr/>
        </p:nvSpPr>
        <p:spPr>
          <a:xfrm>
            <a:off x="1177636" y="2417"/>
            <a:ext cx="7620000" cy="954107"/>
          </a:xfrm>
          <a:prstGeom prst="rect">
            <a:avLst/>
          </a:prstGeom>
          <a:noFill/>
        </p:spPr>
        <p:txBody>
          <a:bodyPr wrap="square" rtlCol="0">
            <a:spAutoFit/>
          </a:bodyPr>
          <a:lstStyle/>
          <a:p>
            <a:pPr algn="ctr"/>
            <a:r>
              <a:rPr lang="tr-TR" sz="2800" b="1" dirty="0" smtClean="0">
                <a:solidFill>
                  <a:schemeClr val="bg1"/>
                </a:solidFill>
              </a:rPr>
              <a:t>PROGRAMIN</a:t>
            </a:r>
            <a:r>
              <a:rPr lang="en-US" sz="2800" b="1" dirty="0" smtClean="0">
                <a:solidFill>
                  <a:schemeClr val="bg1"/>
                </a:solidFill>
              </a:rPr>
              <a:t>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Tree>
    <p:extLst>
      <p:ext uri="{BB962C8B-B14F-4D97-AF65-F5344CB8AC3E}">
        <p14:creationId xmlns:p14="http://schemas.microsoft.com/office/powerpoint/2010/main" xmlns="" val="2070338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4572" y="1399141"/>
            <a:ext cx="8423063"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tr-TR" sz="2000" b="0" i="0" u="none" strike="noStrike" cap="none" normalizeH="0" baseline="0" dirty="0" smtClean="0">
                <a:ln>
                  <a:noFill/>
                </a:ln>
                <a:solidFill>
                  <a:srgbClr val="000000"/>
                </a:solidFill>
                <a:effectLst/>
                <a:latin typeface="+mn-lt"/>
                <a:cs typeface="Calibri" pitchFamily="34" charset="0"/>
              </a:rPr>
              <a:t>	3) Değerlendirme çalışmaları, farklı öğrenci yetenek ve beceri düzeyleri, öğrencilerin gelişimsel düzeyleri, kültür ve okul/sınıf ortamı göz önünde bulundurularak hazırlanmalı ve uygulanmalıdır.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tr-TR" sz="2000" b="0" i="0" u="none" strike="noStrike" cap="none" normalizeH="0" baseline="0" dirty="0" smtClean="0">
                <a:ln>
                  <a:noFill/>
                </a:ln>
                <a:solidFill>
                  <a:srgbClr val="000000"/>
                </a:solidFill>
                <a:effectLst/>
                <a:latin typeface="+mn-lt"/>
                <a:cs typeface="Calibri" pitchFamily="34" charset="0"/>
              </a:rPr>
              <a:t>	4) Bilişsel becerilerin ölçülmesinde kullanılacak olan yazılı sınavlar ve ders kitaplarında yer alan ünite ve/veya konu değerlendirme bölümlerindeki sorular hazırlanırken şu hususlar göz önünde bulundurulmalıdır:</a:t>
            </a:r>
            <a:endParaRPr lang="tr-TR" sz="2000" dirty="0" smtClean="0">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tr-TR" sz="2000" b="0" i="0" u="none" strike="noStrike" cap="none" normalizeH="0" baseline="0" dirty="0" smtClean="0">
              <a:ln>
                <a:noFill/>
              </a:ln>
              <a:solidFill>
                <a:srgbClr val="000000"/>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tr-TR" sz="2000" b="0" i="0" u="none" strike="noStrike" cap="none" normalizeH="0" baseline="0" dirty="0" smtClean="0">
                <a:ln>
                  <a:noFill/>
                </a:ln>
                <a:solidFill>
                  <a:srgbClr val="000000"/>
                </a:solidFill>
                <a:effectLst/>
                <a:latin typeface="+mn-lt"/>
                <a:cs typeface="Calibri" pitchFamily="34" charset="0"/>
              </a:rPr>
              <a:t>a) Sorular sadece konu ve kavram bilgisinin değil, üst düzey olarak adlandırılan bilişsel becerilerin (analiz etme, yorum yapma, çıkarımda bulunma, değerlendirme, sorgulama, eleştirel düşünme vb.) ölçülmesine fırsat sağlayacak şekilde hazırlanmalıdır. Yazılı sınavlarda kullanılacak madde türleri belirlenirken kazanımların temsil ettiği bilişsel beceri düzeyleri göz önünde bulundurulmalıdır.</a:t>
            </a:r>
            <a:endParaRPr kumimoji="0" lang="tr-TR" sz="2000" b="0" i="0" u="none" strike="noStrike" cap="none" normalizeH="0" baseline="0" dirty="0" smtClean="0">
              <a:ln>
                <a:noFill/>
              </a:ln>
              <a:solidFill>
                <a:schemeClr val="tx1"/>
              </a:solidFill>
              <a:effectLst/>
              <a:latin typeface="+mn-lt"/>
              <a:cs typeface="Arial" pitchFamily="34" charset="0"/>
            </a:endParaRPr>
          </a:p>
        </p:txBody>
      </p:sp>
      <p:sp>
        <p:nvSpPr>
          <p:cNvPr id="5" name="TextBox 3"/>
          <p:cNvSpPr txBox="1"/>
          <p:nvPr/>
        </p:nvSpPr>
        <p:spPr>
          <a:xfrm>
            <a:off x="1177636" y="2417"/>
            <a:ext cx="7620000" cy="954107"/>
          </a:xfrm>
          <a:prstGeom prst="rect">
            <a:avLst/>
          </a:prstGeom>
          <a:noFill/>
        </p:spPr>
        <p:txBody>
          <a:bodyPr wrap="square" rtlCol="0">
            <a:spAutoFit/>
          </a:bodyPr>
          <a:lstStyle/>
          <a:p>
            <a:pPr algn="ctr"/>
            <a:r>
              <a:rPr lang="tr-TR" sz="2800" b="1" dirty="0" smtClean="0">
                <a:solidFill>
                  <a:schemeClr val="bg1"/>
                </a:solidFill>
              </a:rPr>
              <a:t>PROGRAMIN</a:t>
            </a:r>
            <a:r>
              <a:rPr lang="en-US" sz="2800" b="1" dirty="0" smtClean="0">
                <a:solidFill>
                  <a:schemeClr val="bg1"/>
                </a:solidFill>
              </a:rPr>
              <a:t>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Tree>
    <p:extLst>
      <p:ext uri="{BB962C8B-B14F-4D97-AF65-F5344CB8AC3E}">
        <p14:creationId xmlns:p14="http://schemas.microsoft.com/office/powerpoint/2010/main" xmlns="" val="2070338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2"/>
          <p:cNvSpPr>
            <a:spLocks noGrp="1"/>
          </p:cNvSpPr>
          <p:nvPr>
            <p:ph type="title"/>
          </p:nvPr>
        </p:nvSpPr>
        <p:spPr/>
        <p:txBody>
          <a:bodyPr/>
          <a:lstStyle/>
          <a:p>
            <a:r>
              <a:rPr lang="tr-TR" sz="2800" b="1" dirty="0" smtClean="0">
                <a:latin typeface="Arial" pitchFamily="34" charset="0"/>
                <a:ea typeface="Calibri" pitchFamily="34" charset="0"/>
                <a:cs typeface="Arial" pitchFamily="34" charset="0"/>
              </a:rPr>
              <a:t>PROGRAM</a:t>
            </a:r>
            <a:endParaRPr sz="2800" b="1" dirty="0" smtClean="0">
              <a:latin typeface="Arial" pitchFamily="34" charset="0"/>
              <a:cs typeface="Arial" pitchFamily="34" charset="0"/>
            </a:endParaRPr>
          </a:p>
        </p:txBody>
      </p:sp>
      <p:sp>
        <p:nvSpPr>
          <p:cNvPr id="5" name="4 Dikdörtgen"/>
          <p:cNvSpPr/>
          <p:nvPr/>
        </p:nvSpPr>
        <p:spPr>
          <a:xfrm>
            <a:off x="771181" y="1079653"/>
            <a:ext cx="7348250" cy="400110"/>
          </a:xfrm>
          <a:prstGeom prst="rect">
            <a:avLst/>
          </a:prstGeom>
        </p:spPr>
        <p:txBody>
          <a:bodyPr wrap="square">
            <a:spAutoFit/>
          </a:bodyPr>
          <a:lstStyle/>
          <a:p>
            <a:r>
              <a:rPr lang="tr-TR" sz="2000" dirty="0" smtClean="0">
                <a:latin typeface="+mn-lt"/>
              </a:rPr>
              <a:t>Öğretim Programlarının Güncellenmesinde  Öne Çıkan Başlıklar</a:t>
            </a:r>
            <a:endParaRPr lang="tr-TR" sz="2000" dirty="0">
              <a:latin typeface="+mn-lt"/>
            </a:endParaRPr>
          </a:p>
        </p:txBody>
      </p:sp>
      <p:sp>
        <p:nvSpPr>
          <p:cNvPr id="6" name="5 Dikdörtgen"/>
          <p:cNvSpPr/>
          <p:nvPr/>
        </p:nvSpPr>
        <p:spPr>
          <a:xfrm>
            <a:off x="242371" y="2005070"/>
            <a:ext cx="8615190" cy="2862322"/>
          </a:xfrm>
          <a:prstGeom prst="rect">
            <a:avLst/>
          </a:prstGeom>
        </p:spPr>
        <p:txBody>
          <a:bodyPr wrap="square">
            <a:spAutoFit/>
          </a:bodyPr>
          <a:lstStyle/>
          <a:p>
            <a:r>
              <a:rPr lang="tr-TR" sz="2000" dirty="0" smtClean="0">
                <a:latin typeface="+mn-lt"/>
              </a:rPr>
              <a:t>1-  Öğretim programlarının akademik bilgi yükü azaltılarak sadeleştirme yapıldı</a:t>
            </a:r>
          </a:p>
          <a:p>
            <a:r>
              <a:rPr lang="tr-TR" sz="2000" dirty="0" smtClean="0">
                <a:latin typeface="+mn-lt"/>
              </a:rPr>
              <a:t>2- İçerik uygulamaya dönük hale getirildi</a:t>
            </a:r>
          </a:p>
          <a:p>
            <a:r>
              <a:rPr lang="tr-TR" sz="2000" dirty="0" smtClean="0">
                <a:latin typeface="+mn-lt"/>
              </a:rPr>
              <a:t>3- Konu ve kazanımları güncel hayatla ilişkilendirilmesi sağlandı</a:t>
            </a:r>
          </a:p>
          <a:p>
            <a:r>
              <a:rPr lang="tr-TR" sz="2000" dirty="0" smtClean="0">
                <a:latin typeface="+mn-lt"/>
              </a:rPr>
              <a:t>4- Bilgi teknolojilerinin kullanılmasına yönelik içerikler eklendi</a:t>
            </a:r>
          </a:p>
          <a:p>
            <a:r>
              <a:rPr lang="tr-TR" sz="2000" dirty="0" smtClean="0">
                <a:latin typeface="+mn-lt"/>
              </a:rPr>
              <a:t>5- Milli, manevi ve evrensel değerler konu ve kazanımlarla ilişkilendirilerek programlara yedirildi</a:t>
            </a:r>
          </a:p>
          <a:p>
            <a:r>
              <a:rPr lang="tr-TR" sz="2000" dirty="0" smtClean="0">
                <a:latin typeface="+mn-lt"/>
              </a:rPr>
              <a:t>6- İnsan hakları, cinsiyet eşitliği, siber güvenlik, iş sağlığı ve güvenliği, finansal okuryazarlık gibi konulara kazanım ve açıklamalarda yer verildi</a:t>
            </a:r>
          </a:p>
          <a:p>
            <a:r>
              <a:rPr lang="tr-TR" sz="2000" dirty="0" smtClean="0">
                <a:latin typeface="+mn-lt"/>
              </a:rPr>
              <a:t>7- STEM ve Endüstri 4.0’a programlarda yer verildi</a:t>
            </a:r>
            <a:endParaRPr lang="tr-TR" sz="2000" dirty="0">
              <a:latin typeface="+mn-l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3388" y="917912"/>
            <a:ext cx="9210101"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pPr>
            <a:r>
              <a:rPr lang="tr-TR" sz="2000" dirty="0" smtClean="0">
                <a:solidFill>
                  <a:srgbClr val="000000"/>
                </a:solidFill>
                <a:latin typeface="+mn-lt"/>
                <a:cs typeface="Calibri" pitchFamily="34" charset="0"/>
              </a:rPr>
              <a:t>b</a:t>
            </a:r>
            <a:r>
              <a:rPr kumimoji="0" lang="tr-TR" sz="2000" b="0" i="0" u="none" strike="noStrike" cap="none" normalizeH="0" baseline="0" dirty="0" smtClean="0">
                <a:ln>
                  <a:noFill/>
                </a:ln>
                <a:solidFill>
                  <a:srgbClr val="000000"/>
                </a:solidFill>
                <a:effectLst/>
                <a:latin typeface="+mn-lt"/>
                <a:cs typeface="Calibri" pitchFamily="34" charset="0"/>
              </a:rPr>
              <a:t>) Yazılı sınavlarda ve ders kitaplarında yer alan sorular yapılandırılırken mümkün olduğunca öncüllerden yararlanılmalıdır. Yazılı metinler (gazete ve dergi haberleri, bilimsel makaleler, okuma parçaları, örnek olaylar, analojiler vb.), görseller (fotoğraflar, resimler, çizimler, karikatürler vb.) ve grafik düzenleyiciler (kavram haritaları, zihin haritaları, şemalar vb.) öncül olarak kullanılmalıdır. Öncül olarak kullanılan yazılı metinler öğrencilerin hayatlarının tüm alanlarında ihtiyaç duyacakları okuryazarlık becerilerini edinmelerine, görseller ve grafik düzenleyiciler ise eğitim hayatlarında ve iş dünyasında sıklıkla kullanacakları uzamsal becerilerin geliştirilmesine yardımcı olacaktır. Tek bir öncüle bağlı farklı türde ve çok sayıda soruya yer verilmesi çok adımlı akıl yürütme becerilerinin edinilmesine ve geliştirilmesine katkı sağlayacaktır. Soruların öncülün kullanılmasını, analiz edilmesini, değerlendirilmesini veya yorumlanmasını gerektirecek şekilde oluşturulmasına dikkat edilmelidir.</a:t>
            </a:r>
            <a:endParaRPr kumimoji="0" lang="tr-TR" sz="2000" b="0" i="0" u="none" strike="noStrike" cap="none" normalizeH="0" baseline="0" dirty="0" smtClean="0">
              <a:ln>
                <a:noFill/>
              </a:ln>
              <a:solidFill>
                <a:schemeClr val="tx1"/>
              </a:solidFill>
              <a:effectLst/>
              <a:latin typeface="+mn-l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pPr>
            <a:r>
              <a:rPr lang="tr-TR" sz="2000" dirty="0" smtClean="0">
                <a:solidFill>
                  <a:srgbClr val="000000"/>
                </a:solidFill>
                <a:latin typeface="+mn-lt"/>
                <a:cs typeface="Calibri" pitchFamily="34" charset="0"/>
              </a:rPr>
              <a:t>c</a:t>
            </a:r>
            <a:r>
              <a:rPr kumimoji="0" lang="tr-TR" sz="2000" b="0" i="0" u="none" strike="noStrike" cap="none" normalizeH="0" baseline="0" dirty="0" smtClean="0">
                <a:ln>
                  <a:noFill/>
                </a:ln>
                <a:solidFill>
                  <a:srgbClr val="000000"/>
                </a:solidFill>
                <a:effectLst/>
                <a:latin typeface="+mn-lt"/>
                <a:cs typeface="Calibri" pitchFamily="34" charset="0"/>
              </a:rPr>
              <a:t>) Sorular öğrencilerin günlük hayatla ve diğer disiplinlerle ilişkilendirme yapmalarını, eski ve yeni bilgileri birleştirmelerini sağlamalıdır. Günlük hayata dair durumların ve materyallerin kullanıldığı öncüllere dayalı sorular, öğrencilerin çıkarım yapma becerisini ölçerken edindikleri bilgileri nerede ve/veya hangi günlük hayat durumlarında kullanabileceklerine ilişkin </a:t>
            </a:r>
            <a:r>
              <a:rPr kumimoji="0" lang="tr-TR" sz="2000" b="0" i="0" u="none" strike="noStrike" cap="none" normalizeH="0" baseline="0" dirty="0" err="1" smtClean="0">
                <a:ln>
                  <a:noFill/>
                </a:ln>
                <a:solidFill>
                  <a:srgbClr val="000000"/>
                </a:solidFill>
                <a:effectLst/>
                <a:latin typeface="+mn-lt"/>
                <a:cs typeface="Calibri" pitchFamily="34" charset="0"/>
              </a:rPr>
              <a:t>farkındalık</a:t>
            </a:r>
            <a:r>
              <a:rPr kumimoji="0" lang="tr-TR" sz="2000" b="0" i="0" u="none" strike="noStrike" cap="none" normalizeH="0" baseline="0" dirty="0" smtClean="0">
                <a:ln>
                  <a:noFill/>
                </a:ln>
                <a:solidFill>
                  <a:srgbClr val="000000"/>
                </a:solidFill>
                <a:effectLst/>
                <a:latin typeface="+mn-lt"/>
                <a:cs typeface="Calibri" pitchFamily="34" charset="0"/>
              </a:rPr>
              <a:t> geliştirmelerini sağlayacaktır.</a:t>
            </a:r>
            <a:endParaRPr kumimoji="0" lang="tr-TR" sz="2000" b="0" i="0" u="none" strike="noStrike" cap="none" normalizeH="0" baseline="0" dirty="0" smtClean="0">
              <a:ln>
                <a:noFill/>
              </a:ln>
              <a:solidFill>
                <a:schemeClr val="tx1"/>
              </a:solidFill>
              <a:effectLst/>
              <a:latin typeface="+mn-lt"/>
              <a:cs typeface="Arial" pitchFamily="34" charset="0"/>
            </a:endParaRPr>
          </a:p>
        </p:txBody>
      </p:sp>
      <p:sp>
        <p:nvSpPr>
          <p:cNvPr id="5" name="TextBox 3"/>
          <p:cNvSpPr txBox="1"/>
          <p:nvPr/>
        </p:nvSpPr>
        <p:spPr>
          <a:xfrm>
            <a:off x="1177636" y="2417"/>
            <a:ext cx="7620000" cy="954107"/>
          </a:xfrm>
          <a:prstGeom prst="rect">
            <a:avLst/>
          </a:prstGeom>
          <a:noFill/>
        </p:spPr>
        <p:txBody>
          <a:bodyPr wrap="square" rtlCol="0">
            <a:spAutoFit/>
          </a:bodyPr>
          <a:lstStyle/>
          <a:p>
            <a:pPr algn="ctr"/>
            <a:r>
              <a:rPr lang="tr-TR" sz="2800" b="1" dirty="0" smtClean="0">
                <a:solidFill>
                  <a:schemeClr val="bg1"/>
                </a:solidFill>
              </a:rPr>
              <a:t>PROGRAMIN</a:t>
            </a:r>
            <a:r>
              <a:rPr lang="en-US" sz="2800" b="1" dirty="0" smtClean="0">
                <a:solidFill>
                  <a:schemeClr val="bg1"/>
                </a:solidFill>
              </a:rPr>
              <a:t>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Tree>
    <p:extLst>
      <p:ext uri="{BB962C8B-B14F-4D97-AF65-F5344CB8AC3E}">
        <p14:creationId xmlns:p14="http://schemas.microsoft.com/office/powerpoint/2010/main" xmlns="" val="2070338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31354" y="1112704"/>
            <a:ext cx="856628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tr-TR" sz="2000" dirty="0" smtClean="0">
                <a:solidFill>
                  <a:srgbClr val="000000"/>
                </a:solidFill>
                <a:latin typeface="+mn-lt"/>
                <a:cs typeface="Calibri" pitchFamily="34" charset="0"/>
              </a:rPr>
              <a:t>	5</a:t>
            </a:r>
            <a:r>
              <a:rPr kumimoji="0" lang="tr-TR" sz="2000" b="0" i="0" u="none" strike="noStrike" cap="none" normalizeH="0" baseline="0" dirty="0" smtClean="0">
                <a:ln>
                  <a:noFill/>
                </a:ln>
                <a:solidFill>
                  <a:srgbClr val="000000"/>
                </a:solidFill>
                <a:effectLst/>
                <a:latin typeface="+mn-lt"/>
                <a:cs typeface="Calibri" pitchFamily="34" charset="0"/>
              </a:rPr>
              <a:t>)Bilişsel, duyuşsal ve </a:t>
            </a:r>
            <a:r>
              <a:rPr kumimoji="0" lang="tr-TR" sz="2000" b="0" i="0" u="none" strike="noStrike" cap="none" normalizeH="0" baseline="0" dirty="0" err="1" smtClean="0">
                <a:ln>
                  <a:noFill/>
                </a:ln>
                <a:solidFill>
                  <a:srgbClr val="000000"/>
                </a:solidFill>
                <a:effectLst/>
                <a:latin typeface="+mn-lt"/>
                <a:cs typeface="Calibri" pitchFamily="34" charset="0"/>
              </a:rPr>
              <a:t>psikomotor</a:t>
            </a:r>
            <a:r>
              <a:rPr kumimoji="0" lang="tr-TR" sz="2000" b="0" i="0" u="none" strike="noStrike" cap="none" normalizeH="0" baseline="0" dirty="0" smtClean="0">
                <a:ln>
                  <a:noFill/>
                </a:ln>
                <a:solidFill>
                  <a:srgbClr val="000000"/>
                </a:solidFill>
                <a:effectLst/>
                <a:latin typeface="+mn-lt"/>
                <a:cs typeface="Calibri" pitchFamily="34" charset="0"/>
              </a:rPr>
              <a:t> becerilerin değerlendirilmesinde bireysel veya grup çalışması şeklinde düzenlenmiş performans çalışmaları ve projelerden yararlanılabilir. Bunlar yapılandırılırken verilen görevlerin, gerçek hayat durumlarıyla ve diğer disiplinlerle ilişkilendirme yapılmasına, öğrencilerin daha üst öğrenim kurumlarında ve sonraki yaşantılarında kullanabilecekleri yazılı ve sözlü iletişim, araştırma yapma, iş birliği yapma, tasarım yapma, sunum yapma, rapor hazırlama, kaynak kullanma gibi becerilerini kullanmaya ve geliştirmeye teşvik edici olmasına dikkat edilmelidir.</a:t>
            </a:r>
            <a:endParaRPr kumimoji="0" lang="tr-TR"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tr-TR" sz="2000" b="0" i="0" u="none" strike="noStrike" cap="none" normalizeH="0" baseline="0" dirty="0" smtClean="0">
                <a:ln>
                  <a:noFill/>
                </a:ln>
                <a:solidFill>
                  <a:srgbClr val="000000"/>
                </a:solidFill>
                <a:effectLst/>
                <a:latin typeface="+mn-lt"/>
                <a:cs typeface="Calibri" pitchFamily="34" charset="0"/>
              </a:rPr>
              <a:t>	6) </a:t>
            </a:r>
            <a:r>
              <a:rPr kumimoji="0" lang="tr-TR" sz="2000" b="0" i="0" u="none" strike="noStrike" cap="none" normalizeH="0" baseline="0" dirty="0" err="1" smtClean="0">
                <a:ln>
                  <a:noFill/>
                </a:ln>
                <a:solidFill>
                  <a:srgbClr val="000000"/>
                </a:solidFill>
                <a:effectLst/>
                <a:latin typeface="+mn-lt"/>
                <a:cs typeface="Calibri" pitchFamily="34" charset="0"/>
              </a:rPr>
              <a:t>Psikomotor</a:t>
            </a:r>
            <a:r>
              <a:rPr kumimoji="0" lang="tr-TR" sz="2000" b="0" i="0" u="none" strike="noStrike" cap="none" normalizeH="0" baseline="0" dirty="0" smtClean="0">
                <a:ln>
                  <a:noFill/>
                </a:ln>
                <a:solidFill>
                  <a:srgbClr val="000000"/>
                </a:solidFill>
                <a:effectLst/>
                <a:latin typeface="+mn-lt"/>
                <a:cs typeface="Calibri" pitchFamily="34" charset="0"/>
              </a:rPr>
              <a:t> ve duyuşsal becerilerin değerlendirilmesinde ise dereceli puanlama anahtarı veya derecelendirme ölçeği şeklinde tasarlanmış gözlem formlarından yararlanılabilir. Bu formlarda öğretim programıyla öğrencilere kazandırılması hedeflenen tutum ve değerlere ilişkin ölçütlere (derse katılma, saygılı davranma, iş birliği yapma, sorumluluklarını yerine getirme, nezaket kurallarına uygun iletişim kurma vb.) yer verilmelidir. Gözlem formları yıl boyunca farklı zamanlarda ve sürekli olarak kullanılmalıdır. Öğrencilerin sergilemiş oldukları tutum ve davranışlara ilişkin zamanında ve yapıcı geri bildirimler verilmeli, öğrenciler olumlu tutum sergilemeleri konusunda motive edilmelidir.</a:t>
            </a:r>
            <a:endParaRPr kumimoji="0" lang="tr-TR" sz="2000" b="0" i="0" u="none" strike="noStrike" cap="none" normalizeH="0" baseline="0" dirty="0" smtClean="0">
              <a:ln>
                <a:noFill/>
              </a:ln>
              <a:solidFill>
                <a:schemeClr val="tx1"/>
              </a:solidFill>
              <a:effectLst/>
              <a:latin typeface="+mn-lt"/>
              <a:cs typeface="Arial" pitchFamily="34" charset="0"/>
            </a:endParaRPr>
          </a:p>
        </p:txBody>
      </p:sp>
      <p:sp>
        <p:nvSpPr>
          <p:cNvPr id="5" name="TextBox 3"/>
          <p:cNvSpPr txBox="1"/>
          <p:nvPr/>
        </p:nvSpPr>
        <p:spPr>
          <a:xfrm>
            <a:off x="1177636" y="2417"/>
            <a:ext cx="7620000" cy="954107"/>
          </a:xfrm>
          <a:prstGeom prst="rect">
            <a:avLst/>
          </a:prstGeom>
          <a:noFill/>
        </p:spPr>
        <p:txBody>
          <a:bodyPr wrap="square" rtlCol="0">
            <a:spAutoFit/>
          </a:bodyPr>
          <a:lstStyle/>
          <a:p>
            <a:pPr algn="ctr"/>
            <a:r>
              <a:rPr lang="tr-TR" sz="2800" b="1" dirty="0" smtClean="0">
                <a:solidFill>
                  <a:schemeClr val="bg1"/>
                </a:solidFill>
              </a:rPr>
              <a:t>PROGRAMIN</a:t>
            </a:r>
            <a:r>
              <a:rPr lang="en-US" sz="2800" b="1" dirty="0" smtClean="0">
                <a:solidFill>
                  <a:schemeClr val="bg1"/>
                </a:solidFill>
              </a:rPr>
              <a:t>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Tree>
    <p:extLst>
      <p:ext uri="{BB962C8B-B14F-4D97-AF65-F5344CB8AC3E}">
        <p14:creationId xmlns:p14="http://schemas.microsoft.com/office/powerpoint/2010/main" xmlns="" val="20703385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636" y="2417"/>
            <a:ext cx="7620000" cy="954107"/>
          </a:xfrm>
          <a:prstGeom prst="rect">
            <a:avLst/>
          </a:prstGeom>
          <a:noFill/>
        </p:spPr>
        <p:txBody>
          <a:bodyPr wrap="square" rtlCol="0">
            <a:spAutoFit/>
          </a:bodyPr>
          <a:lstStyle/>
          <a:p>
            <a:pPr algn="ctr"/>
            <a:r>
              <a:rPr lang="en-US" sz="2800" b="1" dirty="0" smtClean="0">
                <a:solidFill>
                  <a:schemeClr val="bg1"/>
                </a:solidFill>
              </a:rPr>
              <a:t>FELSEFE DERSİ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
        <p:nvSpPr>
          <p:cNvPr id="5" name="Rectangle 4"/>
          <p:cNvSpPr/>
          <p:nvPr/>
        </p:nvSpPr>
        <p:spPr>
          <a:xfrm>
            <a:off x="247815" y="1872867"/>
            <a:ext cx="8549821" cy="1631216"/>
          </a:xfrm>
          <a:prstGeom prst="rect">
            <a:avLst/>
          </a:prstGeom>
        </p:spPr>
        <p:txBody>
          <a:bodyPr wrap="square">
            <a:spAutoFit/>
          </a:bodyPr>
          <a:lstStyle/>
          <a:p>
            <a:pPr algn="just"/>
            <a:r>
              <a:rPr lang="tr-TR" sz="2000" dirty="0" smtClean="0"/>
              <a:t>	Daha önce bahsettiğimiz gibi bilişsel becerilerin </a:t>
            </a:r>
            <a:r>
              <a:rPr lang="tr-TR" sz="2000" dirty="0" err="1" smtClean="0"/>
              <a:t>yanısıra</a:t>
            </a:r>
            <a:r>
              <a:rPr lang="tr-TR" sz="2000" dirty="0" smtClean="0"/>
              <a:t>  sosyal ve kişisel beceri ve yeterlilikler de bulunmaktadır</a:t>
            </a:r>
            <a:r>
              <a:rPr lang="tr-TR" sz="2000" dirty="0"/>
              <a:t>. Ölçme değerlendirme yaklaşım ve teknikleri de buna göre farklılaşarak; ilk grupta daha çok başarı, ikinci </a:t>
            </a:r>
            <a:r>
              <a:rPr lang="tr-TR" sz="2000" dirty="0" smtClean="0"/>
              <a:t>grupta ise </a:t>
            </a:r>
            <a:r>
              <a:rPr lang="tr-TR" sz="2000" dirty="0"/>
              <a:t>daha çok genel gözlem ve değerlendirme ölçekleri uygun düşmektedir. </a:t>
            </a:r>
          </a:p>
        </p:txBody>
      </p:sp>
      <p:pic>
        <p:nvPicPr>
          <p:cNvPr id="11265" name="Picture 1" descr="C:\Users\PC1\Desktop\DDDDDDDDDDDDDDuntitled.png"/>
          <p:cNvPicPr>
            <a:picLocks noChangeAspect="1" noChangeArrowheads="1"/>
          </p:cNvPicPr>
          <p:nvPr/>
        </p:nvPicPr>
        <p:blipFill>
          <a:blip r:embed="rId2" cstate="print">
            <a:lum/>
          </a:blip>
          <a:srcRect/>
          <a:stretch>
            <a:fillRect/>
          </a:stretch>
        </p:blipFill>
        <p:spPr bwMode="auto">
          <a:xfrm>
            <a:off x="2067782" y="4353431"/>
            <a:ext cx="5261263" cy="2066925"/>
          </a:xfrm>
          <a:prstGeom prst="rect">
            <a:avLst/>
          </a:prstGeom>
          <a:ln>
            <a:noFill/>
          </a:ln>
          <a:effectLst>
            <a:softEdge rad="112500"/>
          </a:effectLst>
        </p:spPr>
      </p:pic>
    </p:spTree>
    <p:extLst>
      <p:ext uri="{BB962C8B-B14F-4D97-AF65-F5344CB8AC3E}">
        <p14:creationId xmlns="" xmlns:p14="http://schemas.microsoft.com/office/powerpoint/2010/main" val="2070338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636" y="2417"/>
            <a:ext cx="7620000" cy="954107"/>
          </a:xfrm>
          <a:prstGeom prst="rect">
            <a:avLst/>
          </a:prstGeom>
          <a:noFill/>
        </p:spPr>
        <p:txBody>
          <a:bodyPr wrap="square" rtlCol="0">
            <a:spAutoFit/>
          </a:bodyPr>
          <a:lstStyle/>
          <a:p>
            <a:pPr algn="ctr"/>
            <a:r>
              <a:rPr lang="en-US" sz="2800" b="1" dirty="0" smtClean="0">
                <a:solidFill>
                  <a:schemeClr val="bg1"/>
                </a:solidFill>
              </a:rPr>
              <a:t>FELSEFE DERSİ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
        <p:nvSpPr>
          <p:cNvPr id="5" name="Rectangle 4"/>
          <p:cNvSpPr/>
          <p:nvPr/>
        </p:nvSpPr>
        <p:spPr>
          <a:xfrm>
            <a:off x="415636" y="1405990"/>
            <a:ext cx="8381999" cy="2246769"/>
          </a:xfrm>
          <a:prstGeom prst="rect">
            <a:avLst/>
          </a:prstGeom>
        </p:spPr>
        <p:txBody>
          <a:bodyPr wrap="square">
            <a:spAutoFit/>
          </a:bodyPr>
          <a:lstStyle/>
          <a:p>
            <a:pPr algn="just"/>
            <a:r>
              <a:rPr lang="tr-TR" sz="2000" dirty="0" smtClean="0"/>
              <a:t>	</a:t>
            </a:r>
            <a:endParaRPr lang="tr-TR" sz="2000" dirty="0"/>
          </a:p>
          <a:p>
            <a:pPr algn="just"/>
            <a:r>
              <a:rPr lang="tr-TR" sz="2000" dirty="0" smtClean="0"/>
              <a:t>	Felsefe </a:t>
            </a:r>
            <a:r>
              <a:rPr lang="tr-TR" sz="2000" dirty="0"/>
              <a:t>ders başarısının </a:t>
            </a:r>
            <a:r>
              <a:rPr lang="tr-TR" sz="2000" dirty="0" err="1"/>
              <a:t>yordanmasında</a:t>
            </a:r>
            <a:r>
              <a:rPr lang="tr-TR" sz="2000" dirty="0"/>
              <a:t>; bilişsel becerilerin ölçülmesinde sınavlardan daha çok, öğrencilerin öğrendiklerini içselleştirmelerine ve günlük yaşamla ilişkilendirmelerine olanak sağlayacak bireysel ya da grup çalışması şeklinde tasarlanmış deneme, performans çalışmaları ve projelere puan verilmesi amaca daha uygun bulunmaktadır. </a:t>
            </a:r>
          </a:p>
        </p:txBody>
      </p:sp>
      <p:pic>
        <p:nvPicPr>
          <p:cNvPr id="10241" name="Picture 1" descr="C:\Users\PC1\Desktop\AAAAAAAAAAAAAAAAAAimages.jpg"/>
          <p:cNvPicPr>
            <a:picLocks noChangeAspect="1" noChangeArrowheads="1"/>
          </p:cNvPicPr>
          <p:nvPr/>
        </p:nvPicPr>
        <p:blipFill>
          <a:blip r:embed="rId2" cstate="print"/>
          <a:srcRect/>
          <a:stretch>
            <a:fillRect/>
          </a:stretch>
        </p:blipFill>
        <p:spPr bwMode="auto">
          <a:xfrm>
            <a:off x="1865638" y="3839874"/>
            <a:ext cx="5261263" cy="20669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2070338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636" y="2417"/>
            <a:ext cx="7620000" cy="954107"/>
          </a:xfrm>
          <a:prstGeom prst="rect">
            <a:avLst/>
          </a:prstGeom>
          <a:noFill/>
        </p:spPr>
        <p:txBody>
          <a:bodyPr wrap="square" rtlCol="0">
            <a:spAutoFit/>
          </a:bodyPr>
          <a:lstStyle/>
          <a:p>
            <a:pPr algn="ctr"/>
            <a:r>
              <a:rPr lang="en-US" sz="2800" b="1" dirty="0" smtClean="0">
                <a:solidFill>
                  <a:schemeClr val="bg1"/>
                </a:solidFill>
              </a:rPr>
              <a:t>FELSEFE DERSİ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
        <p:nvSpPr>
          <p:cNvPr id="5" name="Rectangle 4"/>
          <p:cNvSpPr/>
          <p:nvPr/>
        </p:nvSpPr>
        <p:spPr>
          <a:xfrm>
            <a:off x="512617" y="1630496"/>
            <a:ext cx="8104909" cy="2246769"/>
          </a:xfrm>
          <a:prstGeom prst="rect">
            <a:avLst/>
          </a:prstGeom>
        </p:spPr>
        <p:txBody>
          <a:bodyPr wrap="square">
            <a:spAutoFit/>
          </a:bodyPr>
          <a:lstStyle/>
          <a:p>
            <a:pPr algn="just"/>
            <a:r>
              <a:rPr lang="tr-TR" sz="2000" dirty="0" smtClean="0"/>
              <a:t>	Öğrencilerin </a:t>
            </a:r>
            <a:r>
              <a:rPr lang="tr-TR" sz="2000" dirty="0"/>
              <a:t>bireysel farklılıklarının da dikkate alınması, tüm öğrencileri aynı standartlar açısından değerlendirmek yerine yeteneklerine göre kendilerini ifade etmelerini sağlayacak farklı proje ve çalışmalara yer verilmesi önemlidir. Felsefe dersinin ölçme ve değerlendirmesinin salt niceliksel yaklaşımlara indirilmesi uygun olmayıp not verme de nicelikten daha çok niteliksel ölçütler, süreç ve toplam başarı üzerinden yapılmalıdır.</a:t>
            </a:r>
          </a:p>
        </p:txBody>
      </p:sp>
      <p:pic>
        <p:nvPicPr>
          <p:cNvPr id="9217" name="Picture 1" descr="C:\Users\PC1\Desktop\111111111111untitled.png"/>
          <p:cNvPicPr>
            <a:picLocks noChangeAspect="1" noChangeArrowheads="1"/>
          </p:cNvPicPr>
          <p:nvPr/>
        </p:nvPicPr>
        <p:blipFill>
          <a:blip r:embed="rId2" cstate="print"/>
          <a:srcRect/>
          <a:stretch>
            <a:fillRect/>
          </a:stretch>
        </p:blipFill>
        <p:spPr bwMode="auto">
          <a:xfrm>
            <a:off x="1893348" y="4220814"/>
            <a:ext cx="5261263" cy="2066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070338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11.05.2017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55</a:t>
            </a:fld>
            <a:endParaRPr lang="tr-TR"/>
          </a:p>
        </p:txBody>
      </p:sp>
      <p:graphicFrame>
        <p:nvGraphicFramePr>
          <p:cNvPr id="4" name="Diyagram 3"/>
          <p:cNvGraphicFramePr/>
          <p:nvPr>
            <p:extLst>
              <p:ext uri="{D42A27DB-BD31-4B8C-83A1-F6EECF244321}">
                <p14:modId xmlns:p14="http://schemas.microsoft.com/office/powerpoint/2010/main" xmlns="" val="3985914996"/>
              </p:ext>
            </p:extLst>
          </p:nvPr>
        </p:nvGraphicFramePr>
        <p:xfrm>
          <a:off x="457200" y="2081915"/>
          <a:ext cx="8468436" cy="4479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457200" y="1066252"/>
            <a:ext cx="8468436" cy="1015663"/>
          </a:xfrm>
          <a:prstGeom prst="rect">
            <a:avLst/>
          </a:prstGeom>
        </p:spPr>
        <p:txBody>
          <a:bodyPr wrap="square">
            <a:spAutoFit/>
          </a:bodyPr>
          <a:lstStyle/>
          <a:p>
            <a:r>
              <a:rPr lang="tr-TR" sz="2000" dirty="0" smtClean="0"/>
              <a:t>	Felsefe </a:t>
            </a:r>
            <a:r>
              <a:rPr lang="tr-TR" sz="2000" dirty="0"/>
              <a:t>dersinde hedeflenen kazanımlara ve yukarıda ifade edilen ilkelere uygun bir ölçme değerlendirme için ana değerlendirme başlıkları şu şekilde sayılabilir:</a:t>
            </a:r>
          </a:p>
        </p:txBody>
      </p:sp>
      <p:sp>
        <p:nvSpPr>
          <p:cNvPr id="6" name="TextBox 3"/>
          <p:cNvSpPr txBox="1"/>
          <p:nvPr/>
        </p:nvSpPr>
        <p:spPr>
          <a:xfrm>
            <a:off x="1921150" y="2417"/>
            <a:ext cx="5470408" cy="954107"/>
          </a:xfrm>
          <a:prstGeom prst="rect">
            <a:avLst/>
          </a:prstGeom>
          <a:noFill/>
        </p:spPr>
        <p:txBody>
          <a:bodyPr wrap="none" rtlCol="0">
            <a:spAutoFit/>
          </a:bodyPr>
          <a:lstStyle/>
          <a:p>
            <a:pPr algn="ctr"/>
            <a:r>
              <a:rPr lang="en-US" sz="2800" b="1" dirty="0" smtClean="0">
                <a:solidFill>
                  <a:schemeClr val="bg1"/>
                </a:solidFill>
              </a:rPr>
              <a:t>FELSEFE DERSİ ÖLÇME VE </a:t>
            </a:r>
            <a:endParaRPr lang="tr-TR" sz="2800" b="1" dirty="0" smtClean="0">
              <a:solidFill>
                <a:schemeClr val="bg1"/>
              </a:solidFill>
            </a:endParaRPr>
          </a:p>
          <a:p>
            <a:pPr algn="ctr"/>
            <a:r>
              <a:rPr lang="en-US" sz="2800" b="1" dirty="0" smtClean="0">
                <a:solidFill>
                  <a:schemeClr val="bg1"/>
                </a:solidFill>
              </a:rPr>
              <a:t>DEĞERLENDİRME </a:t>
            </a:r>
            <a:r>
              <a:rPr lang="tr-TR" sz="2800" b="1" dirty="0" smtClean="0">
                <a:solidFill>
                  <a:schemeClr val="bg1"/>
                </a:solidFill>
              </a:rPr>
              <a:t> </a:t>
            </a:r>
            <a:r>
              <a:rPr lang="en-US" sz="2800" b="1" dirty="0" smtClean="0">
                <a:solidFill>
                  <a:schemeClr val="bg1"/>
                </a:solidFill>
              </a:rPr>
              <a:t>YAKLAŞIMI</a:t>
            </a:r>
            <a:endParaRPr lang="en-US" sz="2800" b="1" dirty="0">
              <a:solidFill>
                <a:schemeClr val="bg1"/>
              </a:solidFill>
            </a:endParaRPr>
          </a:p>
        </p:txBody>
      </p:sp>
    </p:spTree>
    <p:extLst>
      <p:ext uri="{BB962C8B-B14F-4D97-AF65-F5344CB8AC3E}">
        <p14:creationId xmlns:p14="http://schemas.microsoft.com/office/powerpoint/2010/main" xmlns="" val="1296538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11.05.2017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56</a:t>
            </a:fld>
            <a:endParaRPr lang="tr-TR"/>
          </a:p>
        </p:txBody>
      </p:sp>
      <p:graphicFrame>
        <p:nvGraphicFramePr>
          <p:cNvPr id="4" name="Diyagram 3"/>
          <p:cNvGraphicFramePr/>
          <p:nvPr>
            <p:extLst>
              <p:ext uri="{D42A27DB-BD31-4B8C-83A1-F6EECF244321}">
                <p14:modId xmlns:p14="http://schemas.microsoft.com/office/powerpoint/2010/main" xmlns="" val="400856195"/>
              </p:ext>
            </p:extLst>
          </p:nvPr>
        </p:nvGraphicFramePr>
        <p:xfrm>
          <a:off x="457200" y="1255594"/>
          <a:ext cx="8468436" cy="510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
          <p:cNvSpPr txBox="1"/>
          <p:nvPr/>
        </p:nvSpPr>
        <p:spPr>
          <a:xfrm>
            <a:off x="1759527" y="2417"/>
            <a:ext cx="6359238" cy="954107"/>
          </a:xfrm>
          <a:prstGeom prst="rect">
            <a:avLst/>
          </a:prstGeom>
          <a:noFill/>
        </p:spPr>
        <p:txBody>
          <a:bodyPr wrap="square" rtlCol="0">
            <a:spAutoFit/>
          </a:bodyPr>
          <a:lstStyle/>
          <a:p>
            <a:pPr algn="ctr"/>
            <a:r>
              <a:rPr lang="en-US" sz="2800" b="1" dirty="0" smtClean="0">
                <a:solidFill>
                  <a:schemeClr val="bg1"/>
                </a:solidFill>
              </a:rPr>
              <a:t>FELSEFE DERSİ ÖLÇME VE DEĞERLENDİRME YAKLAŞIMI</a:t>
            </a:r>
            <a:endParaRPr lang="en-US" sz="2800" b="1" dirty="0">
              <a:solidFill>
                <a:schemeClr val="bg1"/>
              </a:solidFill>
            </a:endParaRPr>
          </a:p>
        </p:txBody>
      </p:sp>
    </p:spTree>
    <p:extLst>
      <p:ext uri="{BB962C8B-B14F-4D97-AF65-F5344CB8AC3E}">
        <p14:creationId xmlns:p14="http://schemas.microsoft.com/office/powerpoint/2010/main" xmlns="" val="1787521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8072" y="2417"/>
            <a:ext cx="6483927" cy="954107"/>
          </a:xfrm>
          <a:prstGeom prst="rect">
            <a:avLst/>
          </a:prstGeom>
          <a:noFill/>
        </p:spPr>
        <p:txBody>
          <a:bodyPr wrap="square" rtlCol="0">
            <a:spAutoFit/>
          </a:bodyPr>
          <a:lstStyle/>
          <a:p>
            <a:pPr algn="ctr"/>
            <a:r>
              <a:rPr lang="en-US" sz="2800" b="1" dirty="0" smtClean="0">
                <a:solidFill>
                  <a:schemeClr val="bg1"/>
                </a:solidFill>
              </a:rPr>
              <a:t>FELSEFE DERSİ ÖLÇME VE DEĞERLENDİRME YAKLAŞIMI</a:t>
            </a:r>
            <a:endParaRPr lang="en-US" sz="2800" b="1" dirty="0">
              <a:solidFill>
                <a:schemeClr val="bg1"/>
              </a:solidFill>
            </a:endParaRPr>
          </a:p>
        </p:txBody>
      </p:sp>
      <p:sp>
        <p:nvSpPr>
          <p:cNvPr id="6" name="Rectangle 5"/>
          <p:cNvSpPr/>
          <p:nvPr/>
        </p:nvSpPr>
        <p:spPr>
          <a:xfrm>
            <a:off x="457200" y="1427446"/>
            <a:ext cx="8229600" cy="2554545"/>
          </a:xfrm>
          <a:prstGeom prst="rect">
            <a:avLst/>
          </a:prstGeom>
        </p:spPr>
        <p:txBody>
          <a:bodyPr wrap="square">
            <a:spAutoFit/>
          </a:bodyPr>
          <a:lstStyle/>
          <a:p>
            <a:pPr algn="just"/>
            <a:r>
              <a:rPr lang="tr-TR" sz="2000" dirty="0" smtClean="0"/>
              <a:t>	Öğretim </a:t>
            </a:r>
            <a:r>
              <a:rPr lang="tr-TR" sz="2000" dirty="0"/>
              <a:t>programıyla öğrencilere kazandırılması hedeflenen beceri ve tutumların değerlendirilmesinde her bir ders ve etkinlik sırasında destekleyici geribildirimler ile izleme ve gözlem formlarının da önemli rolü bulunmaktadır. Ara sınavlar veya dönem sonunu beklemeden öğrencilere performansları hakkında zamanında verilecek yapıcı bildirimler; süreci sınavlara bağlı kalmadan öğrencilerin eksikliklerini tamamlaması, öğrencilerin güdülenmesi ve öğrenme süreçlerini olumlu etkileyecektir.</a:t>
            </a:r>
          </a:p>
        </p:txBody>
      </p:sp>
      <p:pic>
        <p:nvPicPr>
          <p:cNvPr id="6145" name="Picture 1" descr="C:\Users\PC1\Desktop\RRRRRRRRRRRRRuntitled.png"/>
          <p:cNvPicPr>
            <a:picLocks noChangeAspect="1" noChangeArrowheads="1"/>
          </p:cNvPicPr>
          <p:nvPr/>
        </p:nvPicPr>
        <p:blipFill>
          <a:blip r:embed="rId2" cstate="print"/>
          <a:srcRect/>
          <a:stretch>
            <a:fillRect/>
          </a:stretch>
        </p:blipFill>
        <p:spPr bwMode="auto">
          <a:xfrm>
            <a:off x="2452255" y="4020965"/>
            <a:ext cx="4100945" cy="2066925"/>
          </a:xfrm>
          <a:prstGeom prst="rect">
            <a:avLst/>
          </a:prstGeom>
          <a:noFill/>
        </p:spPr>
      </p:pic>
    </p:spTree>
    <p:extLst>
      <p:ext uri="{BB962C8B-B14F-4D97-AF65-F5344CB8AC3E}">
        <p14:creationId xmlns:p14="http://schemas.microsoft.com/office/powerpoint/2010/main" xmlns="" val="33777573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11.05.2017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58</a:t>
            </a:fld>
            <a:endParaRPr lang="tr-TR"/>
          </a:p>
        </p:txBody>
      </p:sp>
      <p:graphicFrame>
        <p:nvGraphicFramePr>
          <p:cNvPr id="5" name="Diyagram 4"/>
          <p:cNvGraphicFramePr/>
          <p:nvPr>
            <p:extLst>
              <p:ext uri="{D42A27DB-BD31-4B8C-83A1-F6EECF244321}">
                <p14:modId xmlns:p14="http://schemas.microsoft.com/office/powerpoint/2010/main" xmlns="" val="989775020"/>
              </p:ext>
            </p:extLst>
          </p:nvPr>
        </p:nvGraphicFramePr>
        <p:xfrm>
          <a:off x="457200" y="1951631"/>
          <a:ext cx="8413845" cy="440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900542" y="3491"/>
            <a:ext cx="8146473" cy="1384995"/>
          </a:xfrm>
          <a:prstGeom prst="rect">
            <a:avLst/>
          </a:prstGeom>
        </p:spPr>
        <p:txBody>
          <a:bodyPr wrap="square">
            <a:spAutoFit/>
          </a:bodyPr>
          <a:lstStyle/>
          <a:p>
            <a:pPr algn="ctr"/>
            <a:r>
              <a:rPr lang="tr-TR" sz="2800" b="1" dirty="0" smtClean="0">
                <a:solidFill>
                  <a:srgbClr val="FFFFFF"/>
                </a:solidFill>
              </a:rPr>
              <a:t>FELSEFE DERSİ ÖĞRETİM </a:t>
            </a:r>
            <a:r>
              <a:rPr lang="tr-TR" sz="2800" b="1" dirty="0">
                <a:solidFill>
                  <a:srgbClr val="FFFFFF"/>
                </a:solidFill>
              </a:rPr>
              <a:t>PROGRAMININ UYGULANMASINDA DİKKAT EDİLECEK HUSUSLAR </a:t>
            </a:r>
            <a:endParaRPr lang="en-US" sz="2800" b="1" dirty="0">
              <a:solidFill>
                <a:srgbClr val="FFFFFF"/>
              </a:solidFill>
            </a:endParaRPr>
          </a:p>
        </p:txBody>
      </p:sp>
      <p:sp>
        <p:nvSpPr>
          <p:cNvPr id="7" name="Rectangle 5"/>
          <p:cNvSpPr/>
          <p:nvPr/>
        </p:nvSpPr>
        <p:spPr>
          <a:xfrm>
            <a:off x="286602" y="1113387"/>
            <a:ext cx="8584441" cy="707886"/>
          </a:xfrm>
          <a:prstGeom prst="rect">
            <a:avLst/>
          </a:prstGeom>
        </p:spPr>
        <p:txBody>
          <a:bodyPr wrap="square">
            <a:spAutoFit/>
          </a:bodyPr>
          <a:lstStyle/>
          <a:p>
            <a:r>
              <a:rPr lang="tr-TR" dirty="0" smtClean="0"/>
              <a:t>	</a:t>
            </a:r>
            <a:r>
              <a:rPr lang="tr-TR" sz="2000" dirty="0" smtClean="0"/>
              <a:t>Dersin </a:t>
            </a:r>
            <a:r>
              <a:rPr lang="tr-TR" sz="2000" dirty="0"/>
              <a:t>yürütülmesine yönelik bu temel anlayışların yanı sıra dersin işlenişi ile ilgili dikkat edilmesi gereken bazı hususlar daha bulunmaktadır.</a:t>
            </a:r>
          </a:p>
        </p:txBody>
      </p:sp>
    </p:spTree>
    <p:extLst>
      <p:ext uri="{BB962C8B-B14F-4D97-AF65-F5344CB8AC3E}">
        <p14:creationId xmlns:p14="http://schemas.microsoft.com/office/powerpoint/2010/main" xmlns="" val="2156008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11.05.2017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59</a:t>
            </a:fld>
            <a:endParaRPr lang="tr-TR"/>
          </a:p>
        </p:txBody>
      </p:sp>
      <p:graphicFrame>
        <p:nvGraphicFramePr>
          <p:cNvPr id="4" name="Diyagram 3"/>
          <p:cNvGraphicFramePr/>
          <p:nvPr>
            <p:extLst>
              <p:ext uri="{D42A27DB-BD31-4B8C-83A1-F6EECF244321}">
                <p14:modId xmlns:p14="http://schemas.microsoft.com/office/powerpoint/2010/main" xmlns="" val="2501515528"/>
              </p:ext>
            </p:extLst>
          </p:nvPr>
        </p:nvGraphicFramePr>
        <p:xfrm>
          <a:off x="457199" y="1396999"/>
          <a:ext cx="8413845" cy="4840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5"/>
          <p:cNvSpPr/>
          <p:nvPr/>
        </p:nvSpPr>
        <p:spPr>
          <a:xfrm>
            <a:off x="900542" y="3491"/>
            <a:ext cx="8146473" cy="1384995"/>
          </a:xfrm>
          <a:prstGeom prst="rect">
            <a:avLst/>
          </a:prstGeom>
        </p:spPr>
        <p:txBody>
          <a:bodyPr wrap="square">
            <a:spAutoFit/>
          </a:bodyPr>
          <a:lstStyle/>
          <a:p>
            <a:pPr algn="ctr"/>
            <a:r>
              <a:rPr lang="tr-TR" sz="2800" b="1" dirty="0" smtClean="0">
                <a:solidFill>
                  <a:srgbClr val="FFFFFF"/>
                </a:solidFill>
              </a:rPr>
              <a:t>FELSEFE DERSİ ÖĞRETİM </a:t>
            </a:r>
            <a:r>
              <a:rPr lang="tr-TR" sz="2800" b="1" dirty="0">
                <a:solidFill>
                  <a:srgbClr val="FFFFFF"/>
                </a:solidFill>
              </a:rPr>
              <a:t>PROGRAMININ UYGULANMASINDA DİKKAT EDİLECEK HUSUSLAR </a:t>
            </a:r>
            <a:endParaRPr lang="en-US" sz="2800" b="1" dirty="0">
              <a:solidFill>
                <a:srgbClr val="FFFFFF"/>
              </a:solidFill>
            </a:endParaRPr>
          </a:p>
        </p:txBody>
      </p:sp>
    </p:spTree>
    <p:extLst>
      <p:ext uri="{BB962C8B-B14F-4D97-AF65-F5344CB8AC3E}">
        <p14:creationId xmlns:p14="http://schemas.microsoft.com/office/powerpoint/2010/main" xmlns="" val="175948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2"/>
          <p:cNvSpPr>
            <a:spLocks noGrp="1"/>
          </p:cNvSpPr>
          <p:nvPr>
            <p:ph type="title"/>
          </p:nvPr>
        </p:nvSpPr>
        <p:spPr/>
        <p:txBody>
          <a:bodyPr/>
          <a:lstStyle/>
          <a:p>
            <a:r>
              <a:rPr lang="tr-TR" sz="2800" b="1" dirty="0" smtClean="0">
                <a:latin typeface="Arial" pitchFamily="34" charset="0"/>
                <a:ea typeface="Calibri" pitchFamily="34" charset="0"/>
                <a:cs typeface="Arial" pitchFamily="34" charset="0"/>
              </a:rPr>
              <a:t>PROGRAM</a:t>
            </a:r>
            <a:endParaRPr sz="2800" b="1" dirty="0" smtClean="0">
              <a:latin typeface="Arial" pitchFamily="34" charset="0"/>
              <a:cs typeface="Arial" pitchFamily="34" charset="0"/>
            </a:endParaRPr>
          </a:p>
        </p:txBody>
      </p:sp>
      <p:sp>
        <p:nvSpPr>
          <p:cNvPr id="5" name="4 Dikdörtgen"/>
          <p:cNvSpPr/>
          <p:nvPr/>
        </p:nvSpPr>
        <p:spPr>
          <a:xfrm>
            <a:off x="771181" y="1079653"/>
            <a:ext cx="7348250" cy="369332"/>
          </a:xfrm>
          <a:prstGeom prst="rect">
            <a:avLst/>
          </a:prstGeom>
        </p:spPr>
        <p:txBody>
          <a:bodyPr wrap="square">
            <a:spAutoFit/>
          </a:bodyPr>
          <a:lstStyle/>
          <a:p>
            <a:r>
              <a:rPr lang="tr-TR" dirty="0" smtClean="0"/>
              <a:t>Öğretim Programlarının Güncellenmesinde  Öne Çıkan Başlıklar</a:t>
            </a:r>
            <a:endParaRPr lang="tr-TR" dirty="0"/>
          </a:p>
        </p:txBody>
      </p:sp>
      <p:sp>
        <p:nvSpPr>
          <p:cNvPr id="6" name="5 Dikdörtgen"/>
          <p:cNvSpPr/>
          <p:nvPr/>
        </p:nvSpPr>
        <p:spPr>
          <a:xfrm>
            <a:off x="242371" y="2005070"/>
            <a:ext cx="8615190" cy="3785652"/>
          </a:xfrm>
          <a:prstGeom prst="rect">
            <a:avLst/>
          </a:prstGeom>
        </p:spPr>
        <p:txBody>
          <a:bodyPr wrap="square">
            <a:spAutoFit/>
          </a:bodyPr>
          <a:lstStyle/>
          <a:p>
            <a:r>
              <a:rPr lang="tr-TR" sz="2000" dirty="0" smtClean="0">
                <a:latin typeface="+mn-lt"/>
              </a:rPr>
              <a:t>8- Ölçme değerlendirme uygulamalarında öncül ve ardıllı, metinlere bağlı soruların kullanılmasına yönelik içerik eklendi</a:t>
            </a:r>
          </a:p>
          <a:p>
            <a:r>
              <a:rPr lang="tr-TR" sz="2000" dirty="0" smtClean="0">
                <a:latin typeface="+mn-lt"/>
              </a:rPr>
              <a:t>9- Kazanımlar net, anlaşılır ve ölçülebilir hale getirilmiştir</a:t>
            </a:r>
          </a:p>
          <a:p>
            <a:r>
              <a:rPr lang="tr-TR" sz="2000" dirty="0" smtClean="0">
                <a:latin typeface="+mn-lt"/>
              </a:rPr>
              <a:t>10- Güncelliğini yitirmiş konular çıkarılarak, yeni konular eklenmiştir </a:t>
            </a:r>
          </a:p>
          <a:p>
            <a:r>
              <a:rPr lang="tr-TR" sz="2000" dirty="0" smtClean="0">
                <a:latin typeface="+mn-lt"/>
              </a:rPr>
              <a:t>11- Kazanımların </a:t>
            </a:r>
            <a:r>
              <a:rPr lang="tr-TR" sz="2000" dirty="0" err="1" smtClean="0">
                <a:latin typeface="+mn-lt"/>
              </a:rPr>
              <a:t>taksonomik</a:t>
            </a:r>
            <a:r>
              <a:rPr lang="tr-TR" sz="2000" dirty="0" smtClean="0">
                <a:latin typeface="+mn-lt"/>
              </a:rPr>
              <a:t> düzeyleri yükseltildi, bu doğrultuda öğrencilerin yorum yapma, değerlendirme, sorgulama, oluşturma, problem çözme gibi üst düzey düşünme becerilerine yönelik olarak kazanımlar yeniden düzenlendi</a:t>
            </a:r>
          </a:p>
          <a:p>
            <a:r>
              <a:rPr lang="tr-TR" sz="2000" dirty="0" smtClean="0">
                <a:latin typeface="+mn-lt"/>
              </a:rPr>
              <a:t>12- Program içerikleri TYÇ, Milli Eğitim Kalite Çerçevesi MEB 2015-2019 stratejik plan dikkate alınarak belirlendi</a:t>
            </a:r>
          </a:p>
          <a:p>
            <a:r>
              <a:rPr lang="tr-TR" sz="2000" dirty="0" smtClean="0">
                <a:latin typeface="+mn-lt"/>
              </a:rPr>
              <a:t>13- Öğretim programları ders saatiyle uygun hale getirildi</a:t>
            </a:r>
          </a:p>
          <a:p>
            <a:r>
              <a:rPr lang="tr-TR" sz="2000" dirty="0" smtClean="0">
                <a:latin typeface="+mn-lt"/>
              </a:rPr>
              <a:t>14- Türk İslam Medeniyetlerinden bilim insanı ve düşünürler programların ilgili konularına eklendi</a:t>
            </a:r>
            <a:endParaRPr lang="tr-TR" sz="2000" dirty="0">
              <a:latin typeface="+mn-lt"/>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11.05.2017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60</a:t>
            </a:fld>
            <a:endParaRPr lang="tr-TR"/>
          </a:p>
        </p:txBody>
      </p:sp>
      <p:graphicFrame>
        <p:nvGraphicFramePr>
          <p:cNvPr id="5" name="Diyagram 4"/>
          <p:cNvGraphicFramePr/>
          <p:nvPr>
            <p:extLst>
              <p:ext uri="{D42A27DB-BD31-4B8C-83A1-F6EECF244321}">
                <p14:modId xmlns:p14="http://schemas.microsoft.com/office/powerpoint/2010/main" xmlns="" val="1242002958"/>
              </p:ext>
            </p:extLst>
          </p:nvPr>
        </p:nvGraphicFramePr>
        <p:xfrm>
          <a:off x="457199" y="1396999"/>
          <a:ext cx="8413845" cy="4840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900542" y="3491"/>
            <a:ext cx="8146473" cy="1384995"/>
          </a:xfrm>
          <a:prstGeom prst="rect">
            <a:avLst/>
          </a:prstGeom>
        </p:spPr>
        <p:txBody>
          <a:bodyPr wrap="square">
            <a:spAutoFit/>
          </a:bodyPr>
          <a:lstStyle/>
          <a:p>
            <a:pPr algn="ctr"/>
            <a:r>
              <a:rPr lang="tr-TR" sz="2800" b="1" dirty="0" smtClean="0">
                <a:solidFill>
                  <a:srgbClr val="FFFFFF"/>
                </a:solidFill>
              </a:rPr>
              <a:t>FELSEFE DERSİ ÖĞRETİM </a:t>
            </a:r>
            <a:r>
              <a:rPr lang="tr-TR" sz="2800" b="1" dirty="0">
                <a:solidFill>
                  <a:srgbClr val="FFFFFF"/>
                </a:solidFill>
              </a:rPr>
              <a:t>PROGRAMININ UYGULANMASINDA DİKKAT EDİLECEK HUSUSLAR </a:t>
            </a:r>
            <a:endParaRPr lang="en-US" sz="2800" b="1" dirty="0">
              <a:solidFill>
                <a:srgbClr val="FFFFFF"/>
              </a:solidFill>
            </a:endParaRPr>
          </a:p>
        </p:txBody>
      </p:sp>
    </p:spTree>
    <p:extLst>
      <p:ext uri="{BB962C8B-B14F-4D97-AF65-F5344CB8AC3E}">
        <p14:creationId xmlns:p14="http://schemas.microsoft.com/office/powerpoint/2010/main" xmlns="" val="4074347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61</a:t>
            </a:fld>
            <a:endParaRPr lang="tr-TR"/>
          </a:p>
        </p:txBody>
      </p:sp>
      <p:graphicFrame>
        <p:nvGraphicFramePr>
          <p:cNvPr id="4" name="Diyagram 3"/>
          <p:cNvGraphicFramePr/>
          <p:nvPr>
            <p:extLst>
              <p:ext uri="{D42A27DB-BD31-4B8C-83A1-F6EECF244321}">
                <p14:modId xmlns:p14="http://schemas.microsoft.com/office/powerpoint/2010/main" xmlns="" val="4289774149"/>
              </p:ext>
            </p:extLst>
          </p:nvPr>
        </p:nvGraphicFramePr>
        <p:xfrm>
          <a:off x="457199" y="1396999"/>
          <a:ext cx="8413845" cy="4840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5"/>
          <p:cNvSpPr/>
          <p:nvPr/>
        </p:nvSpPr>
        <p:spPr>
          <a:xfrm>
            <a:off x="900542" y="3491"/>
            <a:ext cx="8146473" cy="1384995"/>
          </a:xfrm>
          <a:prstGeom prst="rect">
            <a:avLst/>
          </a:prstGeom>
        </p:spPr>
        <p:txBody>
          <a:bodyPr wrap="square">
            <a:spAutoFit/>
          </a:bodyPr>
          <a:lstStyle/>
          <a:p>
            <a:pPr algn="ctr"/>
            <a:r>
              <a:rPr lang="tr-TR" sz="2800" b="1" dirty="0" smtClean="0">
                <a:solidFill>
                  <a:srgbClr val="FFFFFF"/>
                </a:solidFill>
              </a:rPr>
              <a:t>FELSEFE DERSİ ÖĞRETİM </a:t>
            </a:r>
            <a:r>
              <a:rPr lang="tr-TR" sz="2800" b="1" dirty="0">
                <a:solidFill>
                  <a:srgbClr val="FFFFFF"/>
                </a:solidFill>
              </a:rPr>
              <a:t>PROGRAMININ UYGULANMASINDA DİKKAT EDİLECEK HUSUSLAR </a:t>
            </a:r>
            <a:endParaRPr lang="en-US" sz="2800" b="1" dirty="0">
              <a:solidFill>
                <a:srgbClr val="FFFFFF"/>
              </a:solidFill>
            </a:endParaRPr>
          </a:p>
        </p:txBody>
      </p:sp>
    </p:spTree>
    <p:extLst>
      <p:ext uri="{BB962C8B-B14F-4D97-AF65-F5344CB8AC3E}">
        <p14:creationId xmlns:p14="http://schemas.microsoft.com/office/powerpoint/2010/main" xmlns="" val="819607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6582" y="1882735"/>
            <a:ext cx="8049491" cy="2862322"/>
          </a:xfrm>
          <a:prstGeom prst="rect">
            <a:avLst/>
          </a:prstGeom>
        </p:spPr>
        <p:txBody>
          <a:bodyPr wrap="square">
            <a:spAutoFit/>
          </a:bodyPr>
          <a:lstStyle/>
          <a:p>
            <a:r>
              <a:rPr lang="tr-TR" sz="2000" b="1" dirty="0" smtClean="0"/>
              <a:t>     Felsefe dersleri </a:t>
            </a:r>
            <a:r>
              <a:rPr lang="tr-TR" sz="2000" b="1" dirty="0"/>
              <a:t>içerik ve </a:t>
            </a:r>
            <a:r>
              <a:rPr lang="tr-TR" sz="2000" b="1" dirty="0" smtClean="0"/>
              <a:t>yöntem </a:t>
            </a:r>
            <a:r>
              <a:rPr lang="tr-TR" sz="2000" b="1" dirty="0"/>
              <a:t>açısından</a:t>
            </a:r>
            <a:r>
              <a:rPr lang="tr-TR" sz="2000" b="1" dirty="0" smtClean="0"/>
              <a:t>;</a:t>
            </a:r>
          </a:p>
          <a:p>
            <a:endParaRPr lang="tr-TR" sz="2000" b="1" dirty="0"/>
          </a:p>
          <a:p>
            <a:pPr marL="285750" lvl="0" indent="-285750">
              <a:buFont typeface="Arial"/>
              <a:buChar char="•"/>
            </a:pPr>
            <a:r>
              <a:rPr lang="tr-TR" sz="2000" dirty="0"/>
              <a:t>Sorunun </a:t>
            </a:r>
            <a:r>
              <a:rPr lang="tr-TR" sz="2000" dirty="0" smtClean="0"/>
              <a:t>ortaya koyulması ve anlaşılması, </a:t>
            </a:r>
          </a:p>
          <a:p>
            <a:pPr marL="285750" lvl="0" indent="-285750"/>
            <a:endParaRPr lang="tr-TR" sz="2000" dirty="0"/>
          </a:p>
          <a:p>
            <a:pPr marL="285750" lvl="0" indent="-285750">
              <a:buFont typeface="Arial"/>
              <a:buChar char="•"/>
            </a:pPr>
            <a:r>
              <a:rPr lang="tr-TR" sz="2000" dirty="0" err="1"/>
              <a:t>Argümantasyon</a:t>
            </a:r>
            <a:r>
              <a:rPr lang="tr-TR" sz="2000" dirty="0"/>
              <a:t> ve gerekçelendirmelerin </a:t>
            </a:r>
            <a:r>
              <a:rPr lang="tr-TR" sz="2000" dirty="0" smtClean="0"/>
              <a:t>yapılması,</a:t>
            </a:r>
          </a:p>
          <a:p>
            <a:pPr marL="285750" lvl="0" indent="-285750"/>
            <a:endParaRPr lang="tr-TR" sz="2000" dirty="0" smtClean="0"/>
          </a:p>
          <a:p>
            <a:pPr marL="285750" lvl="0" indent="-285750">
              <a:buFont typeface="Arial"/>
              <a:buChar char="•"/>
            </a:pPr>
            <a:r>
              <a:rPr lang="tr-TR" sz="2000" dirty="0" smtClean="0"/>
              <a:t>Etkili </a:t>
            </a:r>
            <a:r>
              <a:rPr lang="tr-TR" sz="2000" dirty="0"/>
              <a:t>bir </a:t>
            </a:r>
            <a:r>
              <a:rPr lang="tr-TR" sz="2000" dirty="0" smtClean="0"/>
              <a:t>sunu, </a:t>
            </a:r>
          </a:p>
          <a:p>
            <a:pPr marL="285750" lvl="0" indent="-285750"/>
            <a:endParaRPr lang="tr-TR" sz="2000" dirty="0" smtClean="0"/>
          </a:p>
          <a:p>
            <a:pPr lvl="0" algn="just"/>
            <a:r>
              <a:rPr lang="tr-TR" sz="2000" dirty="0" smtClean="0"/>
              <a:t>     şeklinde </a:t>
            </a:r>
            <a:r>
              <a:rPr lang="tr-TR" sz="2000" dirty="0"/>
              <a:t>üç düzey beceriyi birlikte içerdiği söylenebilir.</a:t>
            </a:r>
            <a:endParaRPr lang="tr-TR" sz="2000" dirty="0">
              <a:effectLst/>
            </a:endParaRPr>
          </a:p>
        </p:txBody>
      </p:sp>
      <p:sp>
        <p:nvSpPr>
          <p:cNvPr id="8" name="TextBox 7"/>
          <p:cNvSpPr txBox="1"/>
          <p:nvPr/>
        </p:nvSpPr>
        <p:spPr>
          <a:xfrm>
            <a:off x="1734938" y="281096"/>
            <a:ext cx="6376866" cy="461665"/>
          </a:xfrm>
          <a:prstGeom prst="rect">
            <a:avLst/>
          </a:prstGeom>
          <a:noFill/>
        </p:spPr>
        <p:txBody>
          <a:bodyPr wrap="none" rtlCol="0">
            <a:spAutoFit/>
          </a:bodyPr>
          <a:lstStyle/>
          <a:p>
            <a:pPr algn="ctr"/>
            <a:r>
              <a:rPr lang="en-US" sz="2400" dirty="0" smtClean="0">
                <a:solidFill>
                  <a:schemeClr val="bg1"/>
                </a:solidFill>
              </a:rPr>
              <a:t>FELSEFE DERSİ AKIŞI İLE İLGİLİ BİLGİLER</a:t>
            </a:r>
            <a:endParaRPr lang="en-US" sz="2400" dirty="0">
              <a:solidFill>
                <a:schemeClr val="bg1"/>
              </a:solidFill>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6083" y="1451260"/>
            <a:ext cx="8785270" cy="5016758"/>
          </a:xfrm>
          <a:prstGeom prst="rect">
            <a:avLst/>
          </a:prstGeom>
        </p:spPr>
        <p:txBody>
          <a:bodyPr wrap="square">
            <a:spAutoFit/>
          </a:bodyPr>
          <a:lstStyle/>
          <a:p>
            <a:pPr algn="just"/>
            <a:r>
              <a:rPr lang="tr-TR" sz="2000" b="1" dirty="0" smtClean="0"/>
              <a:t>Hazırlık </a:t>
            </a:r>
            <a:r>
              <a:rPr lang="tr-TR" sz="2000" b="1" dirty="0"/>
              <a:t>Soruları, Problem Yöneliminin Sağlanması </a:t>
            </a:r>
            <a:endParaRPr lang="tr-TR" sz="2000" dirty="0"/>
          </a:p>
          <a:p>
            <a:pPr algn="just"/>
            <a:r>
              <a:rPr lang="tr-TR" sz="2000" dirty="0"/>
              <a:t> </a:t>
            </a:r>
          </a:p>
          <a:p>
            <a:pPr algn="just"/>
            <a:r>
              <a:rPr lang="tr-TR" sz="2000" dirty="0"/>
              <a:t>Felsefe dersinin birinci ilkesi; yanıttan daha çok soruyu, problemi yakalatmadır</a:t>
            </a:r>
            <a:r>
              <a:rPr lang="tr-TR" sz="2000" dirty="0" smtClean="0"/>
              <a:t>.</a:t>
            </a:r>
          </a:p>
          <a:p>
            <a:pPr algn="just"/>
            <a:endParaRPr lang="tr-TR" sz="2000" dirty="0"/>
          </a:p>
          <a:p>
            <a:pPr algn="just"/>
            <a:r>
              <a:rPr lang="tr-TR" sz="2000" dirty="0"/>
              <a:t>Felsefe </a:t>
            </a:r>
            <a:r>
              <a:rPr lang="tr-TR" sz="2000" dirty="0" smtClean="0"/>
              <a:t>soruyla başlar </a:t>
            </a:r>
            <a:r>
              <a:rPr lang="tr-TR" sz="2000" dirty="0"/>
              <a:t>soruyla </a:t>
            </a:r>
            <a:r>
              <a:rPr lang="tr-TR" sz="2000" dirty="0" smtClean="0"/>
              <a:t>biter. Belli bir </a:t>
            </a:r>
            <a:r>
              <a:rPr lang="tr-TR" sz="2000" dirty="0"/>
              <a:t>fikir, argüman, görüş veya metindeki, belli bir yargıdaki soruyu buldurmak en </a:t>
            </a:r>
            <a:r>
              <a:rPr lang="tr-TR" sz="2000" dirty="0" smtClean="0"/>
              <a:t>önemli </a:t>
            </a:r>
            <a:r>
              <a:rPr lang="tr-TR" sz="2000" dirty="0"/>
              <a:t>eşiktir</a:t>
            </a:r>
            <a:r>
              <a:rPr lang="tr-TR" sz="2000" dirty="0" smtClean="0"/>
              <a:t>.</a:t>
            </a:r>
          </a:p>
          <a:p>
            <a:pPr algn="just"/>
            <a:endParaRPr lang="tr-TR" sz="2000" dirty="0"/>
          </a:p>
          <a:p>
            <a:pPr algn="just"/>
            <a:r>
              <a:rPr lang="tr-TR" sz="2000" dirty="0" smtClean="0"/>
              <a:t>Yani </a:t>
            </a:r>
            <a:r>
              <a:rPr lang="tr-TR" sz="2000" dirty="0"/>
              <a:t>problem ve öğrenci merkezli bir gidişat esas alınmalıdır.</a:t>
            </a:r>
          </a:p>
          <a:p>
            <a:pPr algn="just"/>
            <a:r>
              <a:rPr lang="tr-TR" sz="2000" dirty="0"/>
              <a:t> </a:t>
            </a:r>
          </a:p>
          <a:p>
            <a:pPr algn="just"/>
            <a:r>
              <a:rPr lang="tr-TR" sz="2000" b="1" i="1" dirty="0"/>
              <a:t>Örneğin </a:t>
            </a:r>
            <a:r>
              <a:rPr lang="tr-TR" sz="2000" b="1" i="1" dirty="0" smtClean="0"/>
              <a:t>“İnsan nedir” </a:t>
            </a:r>
            <a:r>
              <a:rPr lang="tr-TR" sz="2000" b="1" i="1" dirty="0"/>
              <a:t>sorununu felsefi olarak tartışabilmek için; </a:t>
            </a:r>
            <a:endParaRPr lang="tr-TR" sz="2000" b="1" i="1" dirty="0" smtClean="0"/>
          </a:p>
          <a:p>
            <a:pPr algn="just"/>
            <a:endParaRPr lang="tr-TR" sz="2000" b="1" i="1" dirty="0" smtClean="0"/>
          </a:p>
          <a:p>
            <a:pPr algn="just"/>
            <a:r>
              <a:rPr lang="tr-TR" sz="2000" i="1" dirty="0" smtClean="0"/>
              <a:t>Ö</a:t>
            </a:r>
            <a:r>
              <a:rPr lang="tr-TR" sz="2000" dirty="0" smtClean="0"/>
              <a:t>ncelikle </a:t>
            </a:r>
            <a:r>
              <a:rPr lang="tr-TR" sz="2000" dirty="0"/>
              <a:t>öğrencilerin kendi deneyim ve birikimleri üzerinden kendilerinin </a:t>
            </a:r>
            <a:r>
              <a:rPr lang="tr-TR" sz="2000" dirty="0" smtClean="0"/>
              <a:t>sorulaştırmaları </a:t>
            </a:r>
            <a:r>
              <a:rPr lang="tr-TR" sz="2000" dirty="0"/>
              <a:t>sağlanmalıdır. Şöyle denebilir: İnsanı tanımak ve tanımlayabilmek için ne tür sorular </a:t>
            </a:r>
            <a:r>
              <a:rPr lang="tr-TR" sz="2000" dirty="0" smtClean="0"/>
              <a:t>sorabiliriz ?</a:t>
            </a:r>
            <a:endParaRPr lang="tr-TR" sz="2000" dirty="0"/>
          </a:p>
          <a:p>
            <a:pPr algn="just"/>
            <a:r>
              <a:rPr lang="tr-TR" sz="2000" i="1" dirty="0" smtClean="0"/>
              <a:t>(</a:t>
            </a:r>
            <a:r>
              <a:rPr lang="tr-TR" sz="2000" i="1" dirty="0"/>
              <a:t>Cinsi, türü, ayrımı, özellikleri…)</a:t>
            </a:r>
            <a:endParaRPr lang="tr-TR" sz="2000" dirty="0"/>
          </a:p>
        </p:txBody>
      </p:sp>
      <p:sp>
        <p:nvSpPr>
          <p:cNvPr id="4" name="TextBox 3"/>
          <p:cNvSpPr txBox="1"/>
          <p:nvPr/>
        </p:nvSpPr>
        <p:spPr>
          <a:xfrm>
            <a:off x="1734938" y="281096"/>
            <a:ext cx="6376866" cy="461665"/>
          </a:xfrm>
          <a:prstGeom prst="rect">
            <a:avLst/>
          </a:prstGeom>
          <a:noFill/>
        </p:spPr>
        <p:txBody>
          <a:bodyPr wrap="none" rtlCol="0">
            <a:spAutoFit/>
          </a:bodyPr>
          <a:lstStyle/>
          <a:p>
            <a:pPr algn="ctr"/>
            <a:r>
              <a:rPr lang="en-US" sz="2400" dirty="0" smtClean="0">
                <a:solidFill>
                  <a:schemeClr val="bg1"/>
                </a:solidFill>
              </a:rPr>
              <a:t>FELSEFE DERSİ AKIŞI İLE İLGİLİ BİLGİLER</a:t>
            </a:r>
            <a:endParaRPr lang="en-US" sz="2400" dirty="0">
              <a:solidFill>
                <a:schemeClr val="bg1"/>
              </a:solidFill>
            </a:endParaRPr>
          </a:p>
        </p:txBody>
      </p:sp>
    </p:spTree>
    <p:extLst>
      <p:ext uri="{BB962C8B-B14F-4D97-AF65-F5344CB8AC3E}">
        <p14:creationId xmlns:p14="http://schemas.microsoft.com/office/powerpoint/2010/main" xmlns="" val="42135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5852" y="1441222"/>
            <a:ext cx="7313867" cy="3170099"/>
          </a:xfrm>
          <a:prstGeom prst="rect">
            <a:avLst/>
          </a:prstGeom>
        </p:spPr>
        <p:txBody>
          <a:bodyPr wrap="square">
            <a:spAutoFit/>
          </a:bodyPr>
          <a:lstStyle/>
          <a:p>
            <a:r>
              <a:rPr lang="tr-TR" sz="2000" b="1" i="1" dirty="0"/>
              <a:t>Örneğin “insan </a:t>
            </a:r>
            <a:r>
              <a:rPr lang="tr-TR" sz="2000" b="1" i="1" dirty="0" smtClean="0"/>
              <a:t>nedir?</a:t>
            </a:r>
            <a:r>
              <a:rPr lang="tr-TR" sz="2000" b="1" i="1" dirty="0"/>
              <a:t>” sorusu için</a:t>
            </a:r>
            <a:r>
              <a:rPr lang="tr-TR" sz="2000" b="1" i="1" dirty="0" smtClean="0"/>
              <a:t>;</a:t>
            </a:r>
          </a:p>
          <a:p>
            <a:endParaRPr lang="tr-TR" sz="2000" dirty="0"/>
          </a:p>
          <a:p>
            <a:pPr marL="285750" lvl="0" indent="-285750">
              <a:buFont typeface="Arial"/>
              <a:buChar char="•"/>
            </a:pPr>
            <a:r>
              <a:rPr lang="tr-TR" sz="2000" dirty="0"/>
              <a:t>Mitolojideki </a:t>
            </a:r>
            <a:r>
              <a:rPr lang="tr-TR" sz="2000" dirty="0" smtClean="0"/>
              <a:t>tanımları,</a:t>
            </a:r>
            <a:endParaRPr lang="tr-TR" sz="2000" dirty="0"/>
          </a:p>
          <a:p>
            <a:pPr marL="285750" lvl="0" indent="-285750">
              <a:buFont typeface="Arial"/>
              <a:buChar char="•"/>
            </a:pPr>
            <a:r>
              <a:rPr lang="tr-TR" sz="2000" dirty="0"/>
              <a:t>Dinlerdeki </a:t>
            </a:r>
            <a:r>
              <a:rPr lang="tr-TR" sz="2000" dirty="0" smtClean="0"/>
              <a:t>tanımları,</a:t>
            </a:r>
            <a:endParaRPr lang="tr-TR" sz="2000" dirty="0"/>
          </a:p>
          <a:p>
            <a:pPr marL="285750" lvl="0" indent="-285750">
              <a:buFont typeface="Arial"/>
              <a:buChar char="•"/>
            </a:pPr>
            <a:r>
              <a:rPr lang="tr-TR" sz="2000" dirty="0"/>
              <a:t>Fizik, kimya, biyoloji </a:t>
            </a:r>
            <a:r>
              <a:rPr lang="tr-TR" sz="2000" dirty="0" smtClean="0"/>
              <a:t>tanımları,</a:t>
            </a:r>
            <a:endParaRPr lang="tr-TR" sz="2000" dirty="0"/>
          </a:p>
          <a:p>
            <a:pPr marL="285750" lvl="0" indent="-285750">
              <a:buFont typeface="Arial"/>
              <a:buChar char="•"/>
            </a:pPr>
            <a:r>
              <a:rPr lang="tr-TR" sz="2000" dirty="0"/>
              <a:t>Jeolojik, coğrafik, arkeolojik </a:t>
            </a:r>
            <a:r>
              <a:rPr lang="tr-TR" sz="2000" dirty="0" smtClean="0"/>
              <a:t>tanımları,</a:t>
            </a:r>
            <a:endParaRPr lang="tr-TR" sz="2000" dirty="0"/>
          </a:p>
          <a:p>
            <a:pPr marL="285750" lvl="0" indent="-285750">
              <a:buFont typeface="Arial"/>
              <a:buChar char="•"/>
            </a:pPr>
            <a:r>
              <a:rPr lang="tr-TR" sz="2000" dirty="0"/>
              <a:t>Tıbbi </a:t>
            </a:r>
            <a:r>
              <a:rPr lang="tr-TR" sz="2000" dirty="0" smtClean="0"/>
              <a:t>tanımları,</a:t>
            </a:r>
            <a:endParaRPr lang="tr-TR" sz="2000" dirty="0"/>
          </a:p>
          <a:p>
            <a:pPr marL="285750" lvl="0" indent="-285750">
              <a:buFont typeface="Arial"/>
              <a:buChar char="•"/>
            </a:pPr>
            <a:r>
              <a:rPr lang="tr-TR" sz="2000" dirty="0"/>
              <a:t>Psikolojide, sosyolojideki, antropolojideki </a:t>
            </a:r>
            <a:r>
              <a:rPr lang="tr-TR" sz="2000" dirty="0" smtClean="0"/>
              <a:t>tanımları,</a:t>
            </a:r>
            <a:endParaRPr lang="tr-TR" sz="2000" dirty="0"/>
          </a:p>
          <a:p>
            <a:pPr marL="285750" lvl="0" indent="-285750">
              <a:buFont typeface="Arial"/>
              <a:buChar char="•"/>
            </a:pPr>
            <a:r>
              <a:rPr lang="tr-TR" sz="2000" dirty="0"/>
              <a:t>Ansiklopedik, sözlük </a:t>
            </a:r>
            <a:r>
              <a:rPr lang="tr-TR" sz="2000" dirty="0" smtClean="0"/>
              <a:t>tanımları,</a:t>
            </a:r>
            <a:endParaRPr lang="tr-TR" sz="2000" dirty="0"/>
          </a:p>
          <a:p>
            <a:pPr marL="285750" lvl="0" indent="-285750">
              <a:buFont typeface="Arial"/>
              <a:buChar char="•"/>
            </a:pPr>
            <a:r>
              <a:rPr lang="tr-TR" sz="2000" dirty="0"/>
              <a:t>Farklı felsefi görüşlerin farklı farklı </a:t>
            </a:r>
            <a:r>
              <a:rPr lang="tr-TR" sz="2000" dirty="0" smtClean="0"/>
              <a:t>tanımları.</a:t>
            </a:r>
            <a:endParaRPr lang="tr-TR" sz="2000" dirty="0">
              <a:effectLst/>
            </a:endParaRPr>
          </a:p>
        </p:txBody>
      </p:sp>
      <p:sp>
        <p:nvSpPr>
          <p:cNvPr id="6" name="TextBox 5"/>
          <p:cNvSpPr txBox="1"/>
          <p:nvPr/>
        </p:nvSpPr>
        <p:spPr>
          <a:xfrm>
            <a:off x="1734938" y="281096"/>
            <a:ext cx="6376866" cy="461665"/>
          </a:xfrm>
          <a:prstGeom prst="rect">
            <a:avLst/>
          </a:prstGeom>
          <a:noFill/>
        </p:spPr>
        <p:txBody>
          <a:bodyPr wrap="none" rtlCol="0">
            <a:spAutoFit/>
          </a:bodyPr>
          <a:lstStyle/>
          <a:p>
            <a:pPr algn="ctr"/>
            <a:r>
              <a:rPr lang="en-US" sz="2400" dirty="0" smtClean="0">
                <a:solidFill>
                  <a:schemeClr val="bg1"/>
                </a:solidFill>
              </a:rPr>
              <a:t>FELSEFE DERSİ AKIŞI İLE İLGİLİ BİLGİLER</a:t>
            </a:r>
            <a:endParaRPr lang="en-US" sz="2400" dirty="0">
              <a:solidFill>
                <a:schemeClr val="bg1"/>
              </a:solidFill>
            </a:endParaRPr>
          </a:p>
        </p:txBody>
      </p:sp>
    </p:spTree>
    <p:extLst>
      <p:ext uri="{BB962C8B-B14F-4D97-AF65-F5344CB8AC3E}">
        <p14:creationId xmlns:p14="http://schemas.microsoft.com/office/powerpoint/2010/main" xmlns="" val="40094031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9397" y="1246910"/>
            <a:ext cx="8781580" cy="5016758"/>
          </a:xfrm>
          <a:prstGeom prst="rect">
            <a:avLst/>
          </a:prstGeom>
        </p:spPr>
        <p:txBody>
          <a:bodyPr wrap="square">
            <a:spAutoFit/>
          </a:bodyPr>
          <a:lstStyle/>
          <a:p>
            <a:r>
              <a:rPr lang="tr-TR" sz="2000" b="1" dirty="0" smtClean="0"/>
              <a:t>     Ders işleniş yöntemlerini </a:t>
            </a:r>
            <a:r>
              <a:rPr lang="tr-TR" sz="2000" b="1" dirty="0"/>
              <a:t>biraz daha </a:t>
            </a:r>
            <a:r>
              <a:rPr lang="tr-TR" sz="2000" b="1" dirty="0" smtClean="0"/>
              <a:t>açarsak;</a:t>
            </a:r>
          </a:p>
          <a:p>
            <a:endParaRPr lang="tr-TR" sz="2000" dirty="0"/>
          </a:p>
          <a:p>
            <a:pPr algn="just"/>
            <a:r>
              <a:rPr lang="tr-TR" sz="2000" b="1" dirty="0" smtClean="0"/>
              <a:t>1- Metinden bağımsız şekilde </a:t>
            </a:r>
            <a:r>
              <a:rPr lang="tr-TR" sz="2000" b="1" dirty="0"/>
              <a:t>ders </a:t>
            </a:r>
            <a:r>
              <a:rPr lang="tr-TR" sz="2000" b="1" dirty="0" smtClean="0"/>
              <a:t>işleme,</a:t>
            </a:r>
          </a:p>
          <a:p>
            <a:pPr algn="just"/>
            <a:endParaRPr lang="tr-TR" sz="2000" dirty="0"/>
          </a:p>
          <a:p>
            <a:pPr marL="285750" lvl="0" indent="-285750" algn="just">
              <a:buFont typeface="Arial"/>
              <a:buChar char="•"/>
            </a:pPr>
            <a:r>
              <a:rPr lang="tr-TR" sz="2000" dirty="0"/>
              <a:t>Sokratik </a:t>
            </a:r>
            <a:r>
              <a:rPr lang="tr-TR" sz="2000" dirty="0" smtClean="0"/>
              <a:t>yöntem</a:t>
            </a:r>
            <a:endParaRPr lang="tr-TR" sz="2000" dirty="0"/>
          </a:p>
          <a:p>
            <a:pPr marL="285750" lvl="0" indent="-285750" algn="just">
              <a:buFont typeface="Arial"/>
              <a:buChar char="•"/>
            </a:pPr>
            <a:r>
              <a:rPr lang="tr-TR" sz="2000" dirty="0"/>
              <a:t>Diyalektik veya </a:t>
            </a:r>
            <a:r>
              <a:rPr lang="tr-TR" sz="2000" dirty="0" smtClean="0"/>
              <a:t>birbirine </a:t>
            </a:r>
            <a:r>
              <a:rPr lang="tr-TR" sz="2000" dirty="0"/>
              <a:t>karşıt (farklı) görüşlerin </a:t>
            </a:r>
            <a:r>
              <a:rPr lang="tr-TR" sz="2000" dirty="0" smtClean="0"/>
              <a:t>tartışılması</a:t>
            </a:r>
          </a:p>
          <a:p>
            <a:pPr marL="285750" lvl="0" indent="-285750" algn="just"/>
            <a:endParaRPr lang="tr-TR" sz="2000" dirty="0"/>
          </a:p>
          <a:p>
            <a:pPr algn="just"/>
            <a:r>
              <a:rPr lang="tr-TR" sz="2000" b="1" dirty="0" smtClean="0"/>
              <a:t>2- Metin </a:t>
            </a:r>
            <a:r>
              <a:rPr lang="tr-TR" sz="2000" b="1" dirty="0"/>
              <a:t>odaklı dersler (ders kitabına bağlı kalma, orijinal metinlere bağlı kalma</a:t>
            </a:r>
            <a:r>
              <a:rPr lang="tr-TR" sz="2000" b="1" dirty="0" smtClean="0"/>
              <a:t>),</a:t>
            </a:r>
          </a:p>
          <a:p>
            <a:pPr algn="just"/>
            <a:endParaRPr lang="tr-TR" sz="2000" dirty="0"/>
          </a:p>
          <a:p>
            <a:pPr algn="just"/>
            <a:r>
              <a:rPr lang="tr-TR" sz="2000" b="1" dirty="0" smtClean="0"/>
              <a:t>3- Felsefi </a:t>
            </a:r>
            <a:r>
              <a:rPr lang="tr-TR" sz="2000" b="1" dirty="0"/>
              <a:t>metinler yazma (metin yazdırma</a:t>
            </a:r>
            <a:r>
              <a:rPr lang="tr-TR" sz="2000" b="1" dirty="0" smtClean="0"/>
              <a:t>)</a:t>
            </a:r>
          </a:p>
          <a:p>
            <a:pPr algn="just"/>
            <a:endParaRPr lang="tr-TR" sz="2000" dirty="0"/>
          </a:p>
          <a:p>
            <a:pPr algn="just"/>
            <a:r>
              <a:rPr lang="tr-TR" sz="2000" b="1" dirty="0" smtClean="0"/>
              <a:t>4- Alternatif </a:t>
            </a:r>
            <a:r>
              <a:rPr lang="tr-TR" sz="2000" b="1" dirty="0" err="1"/>
              <a:t>metodlar</a:t>
            </a:r>
            <a:r>
              <a:rPr lang="tr-TR" sz="2000" b="1" dirty="0"/>
              <a:t> </a:t>
            </a:r>
          </a:p>
          <a:p>
            <a:pPr lvl="0" algn="just">
              <a:buFont typeface="Arial" pitchFamily="34" charset="0"/>
              <a:buChar char="•"/>
            </a:pPr>
            <a:r>
              <a:rPr lang="tr-TR" sz="2000" dirty="0" smtClean="0"/>
              <a:t>   Rol oynama</a:t>
            </a:r>
          </a:p>
          <a:p>
            <a:pPr lvl="0" algn="just">
              <a:buFont typeface="Arial" pitchFamily="34" charset="0"/>
              <a:buChar char="•"/>
            </a:pPr>
            <a:r>
              <a:rPr lang="tr-TR" sz="2000" dirty="0" smtClean="0"/>
              <a:t>   Metne </a:t>
            </a:r>
            <a:r>
              <a:rPr lang="tr-TR" sz="2000" dirty="0"/>
              <a:t>bağlı tiyatro (örneğin </a:t>
            </a:r>
            <a:r>
              <a:rPr lang="tr-TR" sz="2000" dirty="0" smtClean="0"/>
              <a:t>diyaloglardan) Felsefi </a:t>
            </a:r>
            <a:r>
              <a:rPr lang="tr-TR" sz="2000" dirty="0"/>
              <a:t>filmler, animasyonlar, belgeseller</a:t>
            </a:r>
            <a:endParaRPr lang="tr-TR" sz="2000" dirty="0">
              <a:effectLst/>
            </a:endParaRPr>
          </a:p>
        </p:txBody>
      </p:sp>
      <p:sp>
        <p:nvSpPr>
          <p:cNvPr id="8" name="TextBox 7"/>
          <p:cNvSpPr txBox="1"/>
          <p:nvPr/>
        </p:nvSpPr>
        <p:spPr>
          <a:xfrm>
            <a:off x="1734938" y="281096"/>
            <a:ext cx="6376866" cy="461665"/>
          </a:xfrm>
          <a:prstGeom prst="rect">
            <a:avLst/>
          </a:prstGeom>
          <a:noFill/>
        </p:spPr>
        <p:txBody>
          <a:bodyPr wrap="none" rtlCol="0">
            <a:spAutoFit/>
          </a:bodyPr>
          <a:lstStyle/>
          <a:p>
            <a:pPr algn="ctr"/>
            <a:r>
              <a:rPr lang="en-US" sz="2400" dirty="0" smtClean="0">
                <a:solidFill>
                  <a:schemeClr val="bg1"/>
                </a:solidFill>
              </a:rPr>
              <a:t>FELSEFE DERSİ AKIŞI İLE İLGİLİ BİLGİLER</a:t>
            </a:r>
            <a:endParaRPr lang="en-US" sz="2400" dirty="0">
              <a:solidFill>
                <a:schemeClr val="bg1"/>
              </a:solidFill>
            </a:endParaRPr>
          </a:p>
        </p:txBody>
      </p:sp>
    </p:spTree>
    <p:extLst>
      <p:ext uri="{BB962C8B-B14F-4D97-AF65-F5344CB8AC3E}">
        <p14:creationId xmlns:p14="http://schemas.microsoft.com/office/powerpoint/2010/main" xmlns="" val="2607432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1924" y="1115248"/>
            <a:ext cx="8705511" cy="5632311"/>
          </a:xfrm>
          <a:prstGeom prst="rect">
            <a:avLst/>
          </a:prstGeom>
        </p:spPr>
        <p:txBody>
          <a:bodyPr wrap="square">
            <a:spAutoFit/>
          </a:bodyPr>
          <a:lstStyle/>
          <a:p>
            <a:r>
              <a:rPr lang="tr-TR" sz="2000" b="1" dirty="0"/>
              <a:t>Sokratik </a:t>
            </a:r>
            <a:r>
              <a:rPr lang="tr-TR" sz="2000" b="1" dirty="0" smtClean="0"/>
              <a:t>diyalogun Uygulanması: </a:t>
            </a:r>
          </a:p>
          <a:p>
            <a:endParaRPr lang="tr-TR" sz="2000" b="1" dirty="0"/>
          </a:p>
          <a:p>
            <a:pPr marL="342900" lvl="0" indent="-342900" algn="just">
              <a:buFont typeface="Arial"/>
              <a:buChar char="•"/>
            </a:pPr>
            <a:r>
              <a:rPr lang="tr-TR" sz="2000" dirty="0"/>
              <a:t>Mümkünse her öğrenci sürece dahil edilir.</a:t>
            </a:r>
          </a:p>
          <a:p>
            <a:pPr marL="342900" lvl="0" indent="-342900" algn="just">
              <a:buFont typeface="Arial"/>
              <a:buChar char="•"/>
            </a:pPr>
            <a:r>
              <a:rPr lang="tr-TR" sz="2000" dirty="0"/>
              <a:t>Konu </a:t>
            </a:r>
            <a:r>
              <a:rPr lang="tr-TR" sz="2000" dirty="0" smtClean="0"/>
              <a:t>ile ilgili sorular oluşturulur.</a:t>
            </a:r>
            <a:endParaRPr lang="tr-TR" sz="2000" dirty="0"/>
          </a:p>
          <a:p>
            <a:pPr marL="342900" lvl="0" indent="-342900" algn="just">
              <a:buFont typeface="Arial"/>
              <a:buChar char="•"/>
            </a:pPr>
            <a:r>
              <a:rPr lang="tr-TR" sz="2000" dirty="0"/>
              <a:t>Farklı görüşü olan her öğrenci görüşünü söyler.</a:t>
            </a:r>
          </a:p>
          <a:p>
            <a:pPr marL="342900" lvl="0" indent="-342900" algn="just">
              <a:buFont typeface="Arial"/>
              <a:buChar char="•"/>
            </a:pPr>
            <a:r>
              <a:rPr lang="tr-TR" sz="2000" dirty="0"/>
              <a:t>Her bir görüşün dayandıkları rasyonaliteler (nedenler, gerekçeler) sorgulanır.</a:t>
            </a:r>
          </a:p>
          <a:p>
            <a:pPr marL="342900" lvl="0" indent="-342900" algn="just">
              <a:buFont typeface="Arial"/>
              <a:buChar char="•"/>
            </a:pPr>
            <a:r>
              <a:rPr lang="tr-TR" sz="2000" dirty="0"/>
              <a:t>Daha iyi rasyonalite taşıyan görüşlere ulaşılmaya çalışılır.</a:t>
            </a:r>
          </a:p>
          <a:p>
            <a:pPr marL="342900" lvl="0" indent="-342900" algn="just">
              <a:buFont typeface="Arial"/>
              <a:buChar char="•"/>
            </a:pPr>
            <a:r>
              <a:rPr lang="tr-TR" sz="2000" dirty="0"/>
              <a:t>Belli bir görüşün baskın hale gelmesine müsaade edilmez.</a:t>
            </a:r>
          </a:p>
          <a:p>
            <a:pPr marL="342900" lvl="0" indent="-342900" algn="just">
              <a:buFont typeface="Arial"/>
              <a:buChar char="•"/>
            </a:pPr>
            <a:r>
              <a:rPr lang="tr-TR" sz="2000" dirty="0"/>
              <a:t>Biri bir yanıt verdiğinde diğer öğrencilerin bu görüşe katılıp katılmadıkları ve gerekçeleri sorulur.</a:t>
            </a:r>
          </a:p>
          <a:p>
            <a:pPr marL="342900" lvl="0" indent="-342900" algn="just">
              <a:buFont typeface="Arial"/>
              <a:buChar char="•"/>
            </a:pPr>
            <a:r>
              <a:rPr lang="tr-TR" sz="2000" dirty="0"/>
              <a:t>Diyalogun gelişimi (akışı) haritalandırılır (görüşler ve gerekçeleri not edilir).</a:t>
            </a:r>
          </a:p>
          <a:p>
            <a:pPr marL="342900" lvl="0" indent="-342900" algn="just">
              <a:buFont typeface="Arial"/>
              <a:buChar char="•"/>
            </a:pPr>
            <a:r>
              <a:rPr lang="tr-TR" sz="2000" dirty="0"/>
              <a:t>Uzlaşma aranmaz, her görüş desteklenmeye çalışılır.</a:t>
            </a:r>
          </a:p>
          <a:p>
            <a:pPr marL="342900" lvl="0" indent="-342900" algn="just">
              <a:buFont typeface="Arial"/>
              <a:buChar char="•"/>
            </a:pPr>
            <a:r>
              <a:rPr lang="tr-TR" sz="2000" dirty="0"/>
              <a:t>Söylem belli bir nokta etrafında toparlanmaya çalışılmaz, ucu açık kalabilir, önemli olan derinleştirilmesidir.</a:t>
            </a:r>
          </a:p>
          <a:p>
            <a:pPr marL="342900" lvl="0" indent="-342900" algn="just">
              <a:buFont typeface="Arial"/>
              <a:buChar char="•"/>
            </a:pPr>
            <a:r>
              <a:rPr lang="tr-TR" sz="2000" dirty="0"/>
              <a:t>Aynı soru yeni görüş veya farklı gerekçeler olduğu sürece yeniden ele alınabilir veya sürdürülebilir, sonlandırılacak diye bir ilke yoktur.</a:t>
            </a:r>
            <a:endParaRPr lang="tr-TR" sz="2000" dirty="0">
              <a:effectLst/>
            </a:endParaRPr>
          </a:p>
        </p:txBody>
      </p:sp>
      <p:sp>
        <p:nvSpPr>
          <p:cNvPr id="5" name="TextBox 4"/>
          <p:cNvSpPr txBox="1"/>
          <p:nvPr/>
        </p:nvSpPr>
        <p:spPr>
          <a:xfrm>
            <a:off x="1677130" y="38201"/>
            <a:ext cx="6492483" cy="830997"/>
          </a:xfrm>
          <a:prstGeom prst="rect">
            <a:avLst/>
          </a:prstGeom>
          <a:noFill/>
        </p:spPr>
        <p:txBody>
          <a:bodyPr wrap="square" rtlCol="0">
            <a:spAutoFit/>
          </a:bodyPr>
          <a:lstStyle/>
          <a:p>
            <a:pPr algn="ctr"/>
            <a:r>
              <a:rPr lang="en-US" sz="2400" dirty="0" smtClean="0">
                <a:solidFill>
                  <a:schemeClr val="bg1"/>
                </a:solidFill>
              </a:rPr>
              <a:t>FELSEFE DERSİ AKIŞI İLE İLGİLİ BİLGİLER</a:t>
            </a:r>
            <a:endParaRPr lang="tr-TR" sz="2400" dirty="0" smtClean="0">
              <a:solidFill>
                <a:schemeClr val="bg1"/>
              </a:solidFill>
            </a:endParaRPr>
          </a:p>
          <a:p>
            <a:pPr algn="ctr"/>
            <a:r>
              <a:rPr lang="tr-TR" sz="2400" b="1" dirty="0" smtClean="0">
                <a:solidFill>
                  <a:schemeClr val="bg1"/>
                </a:solidFill>
              </a:rPr>
              <a:t>(</a:t>
            </a:r>
            <a:r>
              <a:rPr lang="tr-TR" sz="2000" b="1" dirty="0" smtClean="0">
                <a:solidFill>
                  <a:schemeClr val="bg1"/>
                </a:solidFill>
              </a:rPr>
              <a:t>1- Metinden Bağımsız Şekilde Ders İşleme)</a:t>
            </a:r>
            <a:endParaRPr lang="en-US" sz="2400" dirty="0">
              <a:solidFill>
                <a:schemeClr val="bg1"/>
              </a:solidFill>
            </a:endParaRPr>
          </a:p>
        </p:txBody>
      </p:sp>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545" y="956784"/>
            <a:ext cx="8913228" cy="5878532"/>
          </a:xfrm>
          <a:prstGeom prst="rect">
            <a:avLst/>
          </a:prstGeom>
        </p:spPr>
        <p:txBody>
          <a:bodyPr wrap="square">
            <a:spAutoFit/>
          </a:bodyPr>
          <a:lstStyle/>
          <a:p>
            <a:r>
              <a:rPr lang="tr-TR" sz="2000" b="1" dirty="0"/>
              <a:t>Diyalektik </a:t>
            </a:r>
            <a:r>
              <a:rPr lang="tr-TR" sz="2000" b="1" dirty="0" smtClean="0"/>
              <a:t>tartışmanın (İnşacı Konuşma) Uygulanması: </a:t>
            </a:r>
            <a:endParaRPr lang="tr-TR" sz="2000" dirty="0"/>
          </a:p>
          <a:p>
            <a:endParaRPr lang="tr-TR" sz="1200" dirty="0"/>
          </a:p>
          <a:p>
            <a:pPr algn="just"/>
            <a:r>
              <a:rPr lang="tr-TR" sz="2000" dirty="0" err="1"/>
              <a:t>Herakleitos’dan</a:t>
            </a:r>
            <a:r>
              <a:rPr lang="tr-TR" sz="2000" dirty="0"/>
              <a:t> </a:t>
            </a:r>
            <a:r>
              <a:rPr lang="tr-TR" sz="2000" dirty="0" err="1" smtClean="0"/>
              <a:t>Hegel’e</a:t>
            </a:r>
            <a:r>
              <a:rPr lang="tr-TR" sz="2000" dirty="0"/>
              <a:t> </a:t>
            </a:r>
            <a:r>
              <a:rPr lang="tr-TR" sz="2000" dirty="0" smtClean="0"/>
              <a:t>Diyalektik;</a:t>
            </a:r>
            <a:endParaRPr lang="tr-TR" sz="2000" dirty="0"/>
          </a:p>
          <a:p>
            <a:pPr algn="just"/>
            <a:r>
              <a:rPr lang="tr-TR" sz="2000" dirty="0"/>
              <a:t>İnşa edici bir diyalog veya konuşma olarak tanımlanabilir. </a:t>
            </a:r>
            <a:r>
              <a:rPr lang="tr-TR" sz="2000" dirty="0" smtClean="0"/>
              <a:t>Tez – Antitez - </a:t>
            </a:r>
            <a:r>
              <a:rPr lang="tr-TR" sz="2000" dirty="0"/>
              <a:t>Sentez şeklinde tezli bir gidiş söz konusudur. Yanında ve karşısında argümanlar (savlar) üreterek ilerler</a:t>
            </a:r>
            <a:r>
              <a:rPr lang="tr-TR" sz="2000" dirty="0" smtClean="0"/>
              <a:t>.</a:t>
            </a:r>
          </a:p>
          <a:p>
            <a:pPr algn="just"/>
            <a:endParaRPr lang="tr-TR" sz="1200" dirty="0"/>
          </a:p>
          <a:p>
            <a:pPr algn="just"/>
            <a:r>
              <a:rPr lang="tr-TR" sz="2000" dirty="0"/>
              <a:t>En güçlü tez yerine zayıf tezle başlayıp devam etmek öğrencinin ilgisini çekmeye daha fazla uygundur. Gerilim giderek artar. </a:t>
            </a:r>
          </a:p>
          <a:p>
            <a:endParaRPr lang="tr-TR" sz="1200" dirty="0" smtClean="0"/>
          </a:p>
          <a:p>
            <a:r>
              <a:rPr lang="tr-TR" sz="2000" dirty="0" smtClean="0"/>
              <a:t>Başlangıç </a:t>
            </a:r>
            <a:r>
              <a:rPr lang="tr-TR" sz="2000" dirty="0"/>
              <a:t>tezi bir görüş, bir kanaat, bir </a:t>
            </a:r>
            <a:r>
              <a:rPr lang="tr-TR" sz="2000" dirty="0" smtClean="0"/>
              <a:t>istatistik, </a:t>
            </a:r>
            <a:r>
              <a:rPr lang="tr-TR" sz="2000" dirty="0"/>
              <a:t>bir araştırma, bir norm vb. olabilir</a:t>
            </a:r>
            <a:r>
              <a:rPr lang="tr-TR" sz="2000" dirty="0" smtClean="0"/>
              <a:t>.</a:t>
            </a:r>
          </a:p>
          <a:p>
            <a:endParaRPr lang="tr-TR" sz="1200" dirty="0"/>
          </a:p>
          <a:p>
            <a:pPr algn="just"/>
            <a:r>
              <a:rPr lang="tr-TR" sz="2000" dirty="0" err="1"/>
              <a:t>Argümantasyon</a:t>
            </a:r>
            <a:r>
              <a:rPr lang="tr-TR" sz="2000" dirty="0"/>
              <a:t> çok önemlidir, çünkü çoğu kez sentezi de içinde barındırır</a:t>
            </a:r>
            <a:r>
              <a:rPr lang="tr-TR" sz="2000" dirty="0" smtClean="0"/>
              <a:t>.</a:t>
            </a:r>
            <a:endParaRPr lang="tr-TR" sz="2000" dirty="0"/>
          </a:p>
          <a:p>
            <a:r>
              <a:rPr lang="tr-TR" sz="2000" b="1" dirty="0" smtClean="0"/>
              <a:t>Tez</a:t>
            </a:r>
            <a:endParaRPr lang="tr-TR" sz="2000" dirty="0"/>
          </a:p>
          <a:p>
            <a:r>
              <a:rPr lang="tr-TR" sz="2000" dirty="0"/>
              <a:t>Argüman </a:t>
            </a:r>
            <a:r>
              <a:rPr lang="tr-TR" sz="2000" dirty="0" smtClean="0"/>
              <a:t>1, Kanıtlar… Argüman 2 Kanıtlar…</a:t>
            </a:r>
            <a:endParaRPr lang="tr-TR" sz="2000" dirty="0"/>
          </a:p>
          <a:p>
            <a:r>
              <a:rPr lang="tr-TR" sz="2000" b="1" dirty="0"/>
              <a:t>Karşı </a:t>
            </a:r>
            <a:r>
              <a:rPr lang="tr-TR" sz="2000" b="1" dirty="0" smtClean="0"/>
              <a:t>tez</a:t>
            </a:r>
            <a:endParaRPr lang="tr-TR" sz="2000" dirty="0"/>
          </a:p>
          <a:p>
            <a:r>
              <a:rPr lang="tr-TR" sz="2000" dirty="0"/>
              <a:t>Argüman </a:t>
            </a:r>
            <a:r>
              <a:rPr lang="tr-TR" sz="2000" dirty="0" smtClean="0"/>
              <a:t>1 Kanıtlar… Argüman 2 Kanıtlar…</a:t>
            </a:r>
            <a:endParaRPr lang="tr-TR" sz="2000" dirty="0"/>
          </a:p>
          <a:p>
            <a:r>
              <a:rPr lang="tr-TR" sz="2000" b="1" dirty="0"/>
              <a:t>Sentez</a:t>
            </a:r>
            <a:endParaRPr lang="tr-TR" sz="2000" dirty="0"/>
          </a:p>
          <a:p>
            <a:r>
              <a:rPr lang="tr-TR" sz="2000" dirty="0"/>
              <a:t>Alternatif tez ve antitezlerin akışında, </a:t>
            </a:r>
            <a:r>
              <a:rPr lang="tr-TR" sz="2000" dirty="0" err="1" smtClean="0"/>
              <a:t>argümantasyonda</a:t>
            </a:r>
            <a:r>
              <a:rPr lang="tr-TR" sz="2000" dirty="0" smtClean="0"/>
              <a:t> </a:t>
            </a:r>
            <a:r>
              <a:rPr lang="tr-TR" sz="2000" dirty="0"/>
              <a:t>bulunur.</a:t>
            </a:r>
          </a:p>
        </p:txBody>
      </p:sp>
      <p:sp>
        <p:nvSpPr>
          <p:cNvPr id="7" name="TextBox 4"/>
          <p:cNvSpPr txBox="1"/>
          <p:nvPr/>
        </p:nvSpPr>
        <p:spPr>
          <a:xfrm>
            <a:off x="1677130" y="38201"/>
            <a:ext cx="6492483" cy="830997"/>
          </a:xfrm>
          <a:prstGeom prst="rect">
            <a:avLst/>
          </a:prstGeom>
          <a:noFill/>
        </p:spPr>
        <p:txBody>
          <a:bodyPr wrap="square" rtlCol="0">
            <a:spAutoFit/>
          </a:bodyPr>
          <a:lstStyle/>
          <a:p>
            <a:pPr algn="ctr"/>
            <a:r>
              <a:rPr lang="en-US" sz="2400" dirty="0" smtClean="0">
                <a:solidFill>
                  <a:schemeClr val="bg1"/>
                </a:solidFill>
              </a:rPr>
              <a:t>FELSEFE DERSİ AKIŞI İLE İLGİLİ BİLGİLER</a:t>
            </a:r>
            <a:endParaRPr lang="tr-TR" sz="2400" dirty="0" smtClean="0">
              <a:solidFill>
                <a:schemeClr val="bg1"/>
              </a:solidFill>
            </a:endParaRPr>
          </a:p>
          <a:p>
            <a:pPr algn="ctr"/>
            <a:r>
              <a:rPr lang="tr-TR" sz="2400" b="1" dirty="0" smtClean="0">
                <a:solidFill>
                  <a:schemeClr val="bg1"/>
                </a:solidFill>
              </a:rPr>
              <a:t>(</a:t>
            </a:r>
            <a:r>
              <a:rPr lang="tr-TR" sz="2000" b="1" dirty="0" smtClean="0">
                <a:solidFill>
                  <a:schemeClr val="bg1"/>
                </a:solidFill>
              </a:rPr>
              <a:t>1- Metinden Bağımsız Şekilde Ders İşleme)</a:t>
            </a:r>
            <a:endParaRPr lang="en-US" sz="2400" dirty="0">
              <a:solidFill>
                <a:schemeClr val="bg1"/>
              </a:solidFill>
            </a:endParaRPr>
          </a:p>
        </p:txBody>
      </p:sp>
    </p:spTree>
    <p:extLst>
      <p:ext uri="{BB962C8B-B14F-4D97-AF65-F5344CB8AC3E}">
        <p14:creationId xmlns:p14="http://schemas.microsoft.com/office/powerpoint/2010/main" xmlns="" val="14692203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327" y="1023915"/>
            <a:ext cx="8797445" cy="5016758"/>
          </a:xfrm>
          <a:prstGeom prst="rect">
            <a:avLst/>
          </a:prstGeom>
        </p:spPr>
        <p:txBody>
          <a:bodyPr wrap="square">
            <a:spAutoFit/>
          </a:bodyPr>
          <a:lstStyle/>
          <a:p>
            <a:r>
              <a:rPr lang="tr-TR" sz="2000" b="1" dirty="0"/>
              <a:t>Metin (Söylem) </a:t>
            </a:r>
            <a:r>
              <a:rPr lang="tr-TR" sz="2000" b="1" dirty="0" smtClean="0"/>
              <a:t>Analizi İle </a:t>
            </a:r>
            <a:r>
              <a:rPr lang="tr-TR" sz="2000" b="1" dirty="0"/>
              <a:t>İlgili </a:t>
            </a:r>
            <a:r>
              <a:rPr lang="tr-TR" sz="2000" b="1" dirty="0" smtClean="0"/>
              <a:t>Sorular</a:t>
            </a:r>
          </a:p>
          <a:p>
            <a:endParaRPr lang="tr-TR" sz="2000" dirty="0"/>
          </a:p>
          <a:p>
            <a:pPr marL="342900" indent="-342900">
              <a:buAutoNum type="alphaLcParenR"/>
            </a:pPr>
            <a:r>
              <a:rPr lang="tr-TR" sz="2000" b="1" dirty="0" smtClean="0"/>
              <a:t>Tanımlama</a:t>
            </a:r>
            <a:r>
              <a:rPr lang="tr-TR" sz="2000" b="1" dirty="0"/>
              <a:t>, Terim ve Kavram </a:t>
            </a:r>
            <a:r>
              <a:rPr lang="tr-TR" sz="2000" b="1" dirty="0" smtClean="0"/>
              <a:t>Bilgisi :</a:t>
            </a:r>
            <a:endParaRPr lang="tr-TR" sz="2000" dirty="0"/>
          </a:p>
          <a:p>
            <a:r>
              <a:rPr lang="tr-TR" sz="2000" dirty="0"/>
              <a:t>Bu metnin ana teması nedir</a:t>
            </a:r>
            <a:r>
              <a:rPr lang="tr-TR" sz="2000" dirty="0" smtClean="0"/>
              <a:t>?</a:t>
            </a:r>
            <a:endParaRPr lang="tr-TR" sz="2000" dirty="0"/>
          </a:p>
          <a:p>
            <a:pPr algn="just"/>
            <a:r>
              <a:rPr lang="tr-TR" sz="2000" dirty="0" smtClean="0"/>
              <a:t>………………………………………………………………….……………………Bu </a:t>
            </a:r>
            <a:r>
              <a:rPr lang="tr-TR" sz="2000" dirty="0"/>
              <a:t>metinde hangi felsefi kavramlar kullanılmış bulunuyor</a:t>
            </a:r>
            <a:r>
              <a:rPr lang="tr-TR" sz="2000" dirty="0" smtClean="0"/>
              <a:t>?</a:t>
            </a:r>
            <a:endParaRPr lang="tr-TR" sz="2000" dirty="0"/>
          </a:p>
          <a:p>
            <a:pPr algn="just"/>
            <a:r>
              <a:rPr lang="tr-TR" sz="2000" dirty="0"/>
              <a:t>…………………………………………………………………………………</a:t>
            </a:r>
            <a:r>
              <a:rPr lang="tr-TR" sz="2000" dirty="0" smtClean="0"/>
              <a:t>…</a:t>
            </a:r>
            <a:endParaRPr lang="tr-TR" sz="2000" dirty="0"/>
          </a:p>
          <a:p>
            <a:pPr algn="just"/>
            <a:r>
              <a:rPr lang="tr-TR" sz="2000" dirty="0" smtClean="0"/>
              <a:t>Bu </a:t>
            </a:r>
            <a:r>
              <a:rPr lang="tr-TR" sz="2000" dirty="0"/>
              <a:t>metnin teması hangi felsefi konularla veya disiplinlerle </a:t>
            </a:r>
            <a:r>
              <a:rPr lang="tr-TR" sz="2000" dirty="0" smtClean="0"/>
              <a:t>(Varlık</a:t>
            </a:r>
            <a:r>
              <a:rPr lang="tr-TR" sz="2000" dirty="0"/>
              <a:t>, bilgi-bilim, etik, estetik, din felsefesi, siyaset felsefesi) ilgili bulunuyor? </a:t>
            </a:r>
          </a:p>
          <a:p>
            <a:pPr algn="just"/>
            <a:r>
              <a:rPr lang="tr-TR" sz="2000" dirty="0" smtClean="0"/>
              <a:t>….……………………………………………………………………………………Hangi </a:t>
            </a:r>
            <a:r>
              <a:rPr lang="tr-TR" sz="2000" dirty="0"/>
              <a:t>düşünüre ait bir metin? Genel olarak düşünürün ne tür çalışmaları ve fikirleri var?</a:t>
            </a:r>
          </a:p>
          <a:p>
            <a:pPr algn="just"/>
            <a:r>
              <a:rPr lang="tr-TR" sz="2000" dirty="0" smtClean="0"/>
              <a:t>..………………………………………………………………………………………Metnin </a:t>
            </a:r>
            <a:r>
              <a:rPr lang="tr-TR" sz="2000" dirty="0"/>
              <a:t>yazıldığı dönem </a:t>
            </a:r>
            <a:r>
              <a:rPr lang="tr-TR" sz="2000" dirty="0" smtClean="0"/>
              <a:t>hangisi? </a:t>
            </a:r>
            <a:r>
              <a:rPr lang="tr-TR" sz="2000" dirty="0"/>
              <a:t>Genel olarak dönemin yönetsel, sanat-edebiyat, bilim ve düşünsel özellikleri neler</a:t>
            </a:r>
            <a:r>
              <a:rPr lang="tr-TR" sz="2000" dirty="0" smtClean="0"/>
              <a:t>?</a:t>
            </a:r>
            <a:endParaRPr lang="tr-TR" sz="2000" dirty="0"/>
          </a:p>
          <a:p>
            <a:r>
              <a:rPr lang="tr-TR" sz="2000" dirty="0"/>
              <a:t>……………………………………………………………………………………</a:t>
            </a:r>
            <a:r>
              <a:rPr lang="tr-TR" sz="2000" dirty="0" smtClean="0"/>
              <a:t>…</a:t>
            </a:r>
            <a:endParaRPr lang="tr-TR" sz="2000" dirty="0"/>
          </a:p>
        </p:txBody>
      </p:sp>
      <p:sp>
        <p:nvSpPr>
          <p:cNvPr id="5" name="TextBox 4"/>
          <p:cNvSpPr txBox="1"/>
          <p:nvPr/>
        </p:nvSpPr>
        <p:spPr>
          <a:xfrm>
            <a:off x="1677130" y="38201"/>
            <a:ext cx="6492483" cy="830997"/>
          </a:xfrm>
          <a:prstGeom prst="rect">
            <a:avLst/>
          </a:prstGeom>
          <a:noFill/>
        </p:spPr>
        <p:txBody>
          <a:bodyPr wrap="square" rtlCol="0">
            <a:spAutoFit/>
          </a:bodyPr>
          <a:lstStyle/>
          <a:p>
            <a:pPr algn="ctr"/>
            <a:r>
              <a:rPr lang="en-US" sz="2400" dirty="0" smtClean="0">
                <a:solidFill>
                  <a:schemeClr val="bg1"/>
                </a:solidFill>
              </a:rPr>
              <a:t>FELSEFE DERSİ AKIŞI İLE İLGİLİ BİLGİLER</a:t>
            </a:r>
            <a:endParaRPr lang="tr-TR" sz="2400" dirty="0" smtClean="0">
              <a:solidFill>
                <a:schemeClr val="bg1"/>
              </a:solidFill>
            </a:endParaRPr>
          </a:p>
          <a:p>
            <a:pPr algn="ctr"/>
            <a:r>
              <a:rPr lang="tr-TR" sz="2400" b="1" dirty="0" smtClean="0">
                <a:solidFill>
                  <a:schemeClr val="bg1"/>
                </a:solidFill>
              </a:rPr>
              <a:t>(</a:t>
            </a:r>
            <a:r>
              <a:rPr lang="tr-TR" sz="2000" b="1" dirty="0" smtClean="0">
                <a:solidFill>
                  <a:schemeClr val="bg1"/>
                </a:solidFill>
              </a:rPr>
              <a:t>2- Metin Odaklı Ders İşleme)</a:t>
            </a:r>
            <a:endParaRPr lang="en-US" sz="2400" dirty="0">
              <a:solidFill>
                <a:schemeClr val="bg1"/>
              </a:solidFill>
            </a:endParaRPr>
          </a:p>
        </p:txBody>
      </p:sp>
    </p:spTree>
    <p:extLst>
      <p:ext uri="{BB962C8B-B14F-4D97-AF65-F5344CB8AC3E}">
        <p14:creationId xmlns:p14="http://schemas.microsoft.com/office/powerpoint/2010/main" xmlns="" val="785268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999" y="1032895"/>
            <a:ext cx="9021001" cy="4985980"/>
          </a:xfrm>
          <a:prstGeom prst="rect">
            <a:avLst/>
          </a:prstGeom>
        </p:spPr>
        <p:txBody>
          <a:bodyPr wrap="square">
            <a:spAutoFit/>
          </a:bodyPr>
          <a:lstStyle/>
          <a:p>
            <a:r>
              <a:rPr lang="tr-TR" sz="2000" b="1" dirty="0"/>
              <a:t>b) </a:t>
            </a:r>
            <a:r>
              <a:rPr lang="tr-TR" sz="2000" b="1" dirty="0" smtClean="0"/>
              <a:t>Analiz/Çözümleme :</a:t>
            </a:r>
          </a:p>
          <a:p>
            <a:endParaRPr lang="tr-TR" sz="2000" dirty="0"/>
          </a:p>
          <a:p>
            <a:pPr algn="just"/>
            <a:r>
              <a:rPr lang="tr-TR" sz="2000" b="1" dirty="0"/>
              <a:t> </a:t>
            </a:r>
            <a:r>
              <a:rPr lang="tr-TR" sz="2000" dirty="0"/>
              <a:t>Metinde öne sürülen ana fikir ne?</a:t>
            </a:r>
          </a:p>
          <a:p>
            <a:pPr algn="just"/>
            <a:r>
              <a:rPr lang="tr-TR" sz="2000" dirty="0"/>
              <a:t> ………………………………………………………………………………………</a:t>
            </a:r>
            <a:r>
              <a:rPr lang="tr-TR" sz="2000" dirty="0" smtClean="0"/>
              <a:t>…Metindeki </a:t>
            </a:r>
            <a:r>
              <a:rPr lang="tr-TR" sz="2000" dirty="0"/>
              <a:t>bu fikrin dayanakları (kanıtları) neler?</a:t>
            </a:r>
          </a:p>
          <a:p>
            <a:pPr algn="just"/>
            <a:r>
              <a:rPr lang="tr-TR" sz="2000" dirty="0"/>
              <a:t>Dayanak 1…………………………………………………………………………….</a:t>
            </a:r>
          </a:p>
          <a:p>
            <a:pPr algn="just"/>
            <a:r>
              <a:rPr lang="tr-TR" sz="2000" dirty="0"/>
              <a:t>Dayanak 2…………………………………………………………………………….</a:t>
            </a:r>
          </a:p>
          <a:p>
            <a:pPr algn="just"/>
            <a:r>
              <a:rPr lang="tr-TR" sz="2000" dirty="0"/>
              <a:t>Dayanak 3…………………………………………………………………………….</a:t>
            </a:r>
          </a:p>
          <a:p>
            <a:pPr algn="just"/>
            <a:endParaRPr lang="tr-TR" sz="2000" dirty="0"/>
          </a:p>
          <a:p>
            <a:pPr algn="just"/>
            <a:r>
              <a:rPr lang="tr-TR" sz="2000" dirty="0"/>
              <a:t>Fikrin gerekçelendirilmesinde tümdengelim mi, tümevarım mı, </a:t>
            </a:r>
            <a:r>
              <a:rPr lang="tr-TR" sz="2000" dirty="0" err="1"/>
              <a:t>anoloji</a:t>
            </a:r>
            <a:r>
              <a:rPr lang="tr-TR" sz="2000" dirty="0"/>
              <a:t> (benzerlik) mi kullanılmış? Nasıl?</a:t>
            </a:r>
          </a:p>
          <a:p>
            <a:pPr algn="just"/>
            <a:r>
              <a:rPr lang="tr-TR" sz="2000" dirty="0" smtClean="0"/>
              <a:t>…………………………………………………………………………………………..</a:t>
            </a:r>
            <a:endParaRPr lang="tr-TR" sz="2000" dirty="0"/>
          </a:p>
          <a:p>
            <a:pPr algn="just"/>
            <a:r>
              <a:rPr lang="tr-TR" sz="2000" dirty="0"/>
              <a:t>Fikir oluşturma ve fikrin gerekçelendirilmesinde tutarsızlık veya çelişkiler var mı? Neler, nasıl?</a:t>
            </a:r>
          </a:p>
          <a:p>
            <a:pPr algn="just"/>
            <a:r>
              <a:rPr lang="tr-TR" sz="2000" dirty="0" smtClean="0"/>
              <a:t>…………………………………………………………………………………………..</a:t>
            </a:r>
            <a:endParaRPr lang="tr-TR" sz="2000" dirty="0"/>
          </a:p>
          <a:p>
            <a:pPr algn="just"/>
            <a:endParaRPr lang="tr-TR" dirty="0"/>
          </a:p>
        </p:txBody>
      </p:sp>
      <p:sp>
        <p:nvSpPr>
          <p:cNvPr id="6" name="TextBox 4"/>
          <p:cNvSpPr txBox="1"/>
          <p:nvPr/>
        </p:nvSpPr>
        <p:spPr>
          <a:xfrm>
            <a:off x="1677130" y="38201"/>
            <a:ext cx="6492483" cy="830997"/>
          </a:xfrm>
          <a:prstGeom prst="rect">
            <a:avLst/>
          </a:prstGeom>
          <a:noFill/>
        </p:spPr>
        <p:txBody>
          <a:bodyPr wrap="square" rtlCol="0">
            <a:spAutoFit/>
          </a:bodyPr>
          <a:lstStyle/>
          <a:p>
            <a:pPr algn="ctr"/>
            <a:r>
              <a:rPr lang="en-US" sz="2400" dirty="0" smtClean="0">
                <a:solidFill>
                  <a:schemeClr val="bg1"/>
                </a:solidFill>
              </a:rPr>
              <a:t>FELSEFE DERSİ AKIŞI İLE İLGİLİ BİLGİLER</a:t>
            </a:r>
            <a:endParaRPr lang="tr-TR" sz="2400" dirty="0" smtClean="0">
              <a:solidFill>
                <a:schemeClr val="bg1"/>
              </a:solidFill>
            </a:endParaRPr>
          </a:p>
          <a:p>
            <a:pPr algn="ctr"/>
            <a:r>
              <a:rPr lang="tr-TR" sz="2400" b="1" dirty="0" smtClean="0">
                <a:solidFill>
                  <a:schemeClr val="bg1"/>
                </a:solidFill>
              </a:rPr>
              <a:t>(</a:t>
            </a:r>
            <a:r>
              <a:rPr lang="tr-TR" sz="2000" b="1" dirty="0" smtClean="0">
                <a:solidFill>
                  <a:schemeClr val="bg1"/>
                </a:solidFill>
              </a:rPr>
              <a:t>2- Metin Odaklı Ders İşleme)</a:t>
            </a:r>
            <a:endParaRPr lang="en-US" sz="2400" dirty="0">
              <a:solidFill>
                <a:schemeClr val="bg1"/>
              </a:solidFill>
            </a:endParaRPr>
          </a:p>
        </p:txBody>
      </p:sp>
    </p:spTree>
    <p:extLst>
      <p:ext uri="{BB962C8B-B14F-4D97-AF65-F5344CB8AC3E}">
        <p14:creationId xmlns:p14="http://schemas.microsoft.com/office/powerpoint/2010/main" xmlns="" val="182847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2"/>
          <p:cNvSpPr>
            <a:spLocks noGrp="1"/>
          </p:cNvSpPr>
          <p:nvPr>
            <p:ph type="title"/>
          </p:nvPr>
        </p:nvSpPr>
        <p:spPr/>
        <p:txBody>
          <a:bodyPr/>
          <a:lstStyle/>
          <a:p>
            <a:r>
              <a:rPr lang="tr-TR" sz="2800" b="1" dirty="0" smtClean="0">
                <a:latin typeface="Arial" pitchFamily="34" charset="0"/>
                <a:ea typeface="Calibri" pitchFamily="34" charset="0"/>
                <a:cs typeface="Arial" pitchFamily="34" charset="0"/>
              </a:rPr>
              <a:t>PROGRAMLARIN AMAÇLARI</a:t>
            </a:r>
            <a:endParaRPr sz="2800" b="1" dirty="0" smtClean="0">
              <a:latin typeface="Arial" pitchFamily="34" charset="0"/>
              <a:cs typeface="Arial" pitchFamily="34" charset="0"/>
            </a:endParaRPr>
          </a:p>
        </p:txBody>
      </p:sp>
      <p:sp>
        <p:nvSpPr>
          <p:cNvPr id="80898" name="Rectangle 2"/>
          <p:cNvSpPr>
            <a:spLocks noChangeArrowheads="1"/>
          </p:cNvSpPr>
          <p:nvPr/>
        </p:nvSpPr>
        <p:spPr bwMode="auto">
          <a:xfrm>
            <a:off x="242370" y="1333041"/>
            <a:ext cx="8675687"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mn-lt"/>
                <a:ea typeface="Times New Roman" pitchFamily="18" charset="0"/>
                <a:cs typeface="TimesNewRomanPSMT" charset="-94"/>
              </a:rPr>
              <a:t>Öğretim programlarıyla; </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tr-TR" dirty="0" smtClean="0">
                <a:latin typeface="Arial" pitchFamily="34" charset="0"/>
                <a:cs typeface="Arial" pitchFamily="34" charset="0"/>
              </a:rPr>
              <a:t>Ü</a:t>
            </a:r>
            <a:r>
              <a:rPr kumimoji="0" lang="tr-TR" sz="1800" b="0" i="0" u="none" strike="noStrike" cap="none" normalizeH="0" baseline="0" dirty="0" smtClean="0">
                <a:ln>
                  <a:noFill/>
                </a:ln>
                <a:solidFill>
                  <a:schemeClr val="tx1"/>
                </a:solidFill>
                <a:effectLst/>
                <a:latin typeface="Arial" pitchFamily="34" charset="0"/>
                <a:cs typeface="Arial" pitchFamily="34" charset="0"/>
              </a:rPr>
              <a:t>st düzey bilişsel becerilere (eleştirel, analitik, özgün ve yenilikçi düşünen, sorgulayan, yorum yapan vb.) sahip,</a:t>
            </a:r>
          </a:p>
          <a:p>
            <a:pPr marL="0" marR="0" lvl="0" indent="0" algn="just" defTabSz="914400" rtl="0" eaLnBrk="0" fontAlgn="base" latinLnBrk="0" hangingPunct="0">
              <a:lnSpc>
                <a:spcPct val="100000"/>
              </a:lnSpc>
              <a:spcBef>
                <a:spcPct val="0"/>
              </a:spcBef>
              <a:spcAft>
                <a:spcPct val="0"/>
              </a:spcAft>
              <a:buClrTx/>
              <a:buSzTx/>
              <a:buFontTx/>
              <a:buChar char="•"/>
              <a:tabLst/>
            </a:pPr>
            <a:r>
              <a:rPr lang="tr-TR" dirty="0" smtClean="0">
                <a:latin typeface="Arial" pitchFamily="34" charset="0"/>
                <a:cs typeface="Arial" pitchFamily="34" charset="0"/>
              </a:rPr>
              <a:t>A</a:t>
            </a:r>
            <a:r>
              <a:rPr kumimoji="0" lang="tr-TR" sz="1800" b="0" i="0" u="none" strike="noStrike" cap="none" normalizeH="0" baseline="0" dirty="0" smtClean="0">
                <a:ln>
                  <a:noFill/>
                </a:ln>
                <a:solidFill>
                  <a:schemeClr val="tx1"/>
                </a:solidFill>
                <a:effectLst/>
                <a:latin typeface="Arial" pitchFamily="34" charset="0"/>
                <a:cs typeface="Arial" pitchFamily="34" charset="0"/>
              </a:rPr>
              <a:t>kademik ve sosyal anlamda başarılı, öğrendiklerini önceki öğrenmeleri ve farklı disiplin alanlarıyla ilişkilendirebilen, edindiği bilgi, beceri tutum ve davranışları günlük hayatına aktarabilen, merak eden, araştıran, açık fikirli, liderlik ve girişimcilik ruhuna sahip, </a:t>
            </a:r>
          </a:p>
          <a:p>
            <a:pPr marL="0" marR="0" lvl="0" indent="0" algn="just" defTabSz="914400" rtl="0" eaLnBrk="0" fontAlgn="base" latinLnBrk="0" hangingPunct="0">
              <a:lnSpc>
                <a:spcPct val="100000"/>
              </a:lnSpc>
              <a:spcBef>
                <a:spcPct val="0"/>
              </a:spcBef>
              <a:spcAft>
                <a:spcPct val="0"/>
              </a:spcAft>
              <a:buClrTx/>
              <a:buSzTx/>
              <a:buFontTx/>
              <a:buChar char="•"/>
              <a:tabLst/>
            </a:pPr>
            <a:r>
              <a:rPr lang="tr-TR" dirty="0" smtClean="0">
                <a:latin typeface="Arial" pitchFamily="34" charset="0"/>
                <a:cs typeface="Arial" pitchFamily="34" charset="0"/>
              </a:rPr>
              <a:t>T</a:t>
            </a:r>
            <a:r>
              <a:rPr kumimoji="0" lang="tr-TR" sz="1800" b="0" i="0" u="none" strike="noStrike" cap="none" normalizeH="0" baseline="0" dirty="0" smtClean="0">
                <a:ln>
                  <a:noFill/>
                </a:ln>
                <a:solidFill>
                  <a:schemeClr val="tx1"/>
                </a:solidFill>
                <a:effectLst/>
                <a:latin typeface="Arial" pitchFamily="34" charset="0"/>
                <a:cs typeface="Arial" pitchFamily="34" charset="0"/>
              </a:rPr>
              <a:t>eknolojiyi etkili şekilde kullanılabilen ve teknolojik gelişmelere uyum sağlayabilen, hızlı değişim ve gelişmelere uyum sağlayabilen,</a:t>
            </a:r>
          </a:p>
          <a:p>
            <a:pPr marL="0" marR="0" lvl="0" indent="0" algn="just" defTabSz="914400" rtl="0" eaLnBrk="0" fontAlgn="base" latinLnBrk="0" hangingPunct="0">
              <a:lnSpc>
                <a:spcPct val="100000"/>
              </a:lnSpc>
              <a:spcBef>
                <a:spcPct val="0"/>
              </a:spcBef>
              <a:spcAft>
                <a:spcPct val="0"/>
              </a:spcAft>
              <a:buClrTx/>
              <a:buSzTx/>
              <a:buFontTx/>
              <a:buChar char="•"/>
              <a:tabLst/>
            </a:pPr>
            <a:r>
              <a:rPr lang="tr-TR" dirty="0" smtClean="0">
                <a:latin typeface="Arial" pitchFamily="34" charset="0"/>
                <a:cs typeface="TimesNewRomanPSMT" charset="-94"/>
              </a:rPr>
              <a:t>M</a:t>
            </a:r>
            <a:r>
              <a:rPr kumimoji="0" lang="tr-TR" sz="1800" b="0" i="0" u="none" strike="noStrike" cap="none" normalizeH="0" baseline="0" dirty="0" smtClean="0">
                <a:ln>
                  <a:noFill/>
                </a:ln>
                <a:solidFill>
                  <a:schemeClr val="tx1"/>
                </a:solidFill>
                <a:effectLst/>
                <a:latin typeface="Arial" pitchFamily="34" charset="0"/>
                <a:cs typeface="TimesNewRomanPSMT" charset="-94"/>
              </a:rPr>
              <a:t>illî, manevi ve kültürel değerlerini özümsemiş, evrensel değerlere duyarlı, sosyal ve kültürel çeşitliliği takdir eden ve saygı duyan,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tr-TR" dirty="0" smtClean="0">
                <a:latin typeface="Arial" pitchFamily="34" charset="0"/>
                <a:cs typeface="Arial" pitchFamily="34" charset="0"/>
              </a:rPr>
              <a:t>Ö</a:t>
            </a:r>
            <a:r>
              <a:rPr kumimoji="0" lang="tr-TR" sz="1800" b="0" i="0" u="none" strike="noStrike" cap="none" normalizeH="0" baseline="0" dirty="0" smtClean="0">
                <a:ln>
                  <a:noFill/>
                </a:ln>
                <a:solidFill>
                  <a:schemeClr val="tx1"/>
                </a:solidFill>
                <a:effectLst/>
                <a:latin typeface="Arial" pitchFamily="34" charset="0"/>
                <a:cs typeface="Arial" pitchFamily="34" charset="0"/>
              </a:rPr>
              <a:t>ğrenmeye ve yeniliklere açık, öz güvenli, saygılı, dürüst, sorunlarla etkili şekilde baş edebilen, etik ilkelere uygun hareket eden, bir vatandaş olarak görev ve sorumluluklarını bilen ve yerine getiren bireyler yetiştirilmesi amaçlanmıştır.</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58309"/>
            <a:ext cx="9208263" cy="4370427"/>
          </a:xfrm>
          <a:prstGeom prst="rect">
            <a:avLst/>
          </a:prstGeom>
        </p:spPr>
        <p:txBody>
          <a:bodyPr wrap="square">
            <a:spAutoFit/>
          </a:bodyPr>
          <a:lstStyle/>
          <a:p>
            <a:r>
              <a:rPr lang="tr-TR" sz="2000" b="1" dirty="0"/>
              <a:t>c) </a:t>
            </a:r>
            <a:r>
              <a:rPr lang="tr-TR" sz="2000" b="1" dirty="0" smtClean="0"/>
              <a:t>Sentezleme :</a:t>
            </a:r>
          </a:p>
          <a:p>
            <a:endParaRPr lang="tr-TR" sz="2000" dirty="0"/>
          </a:p>
          <a:p>
            <a:r>
              <a:rPr lang="tr-TR" sz="2000" dirty="0"/>
              <a:t>Bu metinde neler savunuluyor? </a:t>
            </a:r>
          </a:p>
          <a:p>
            <a:r>
              <a:rPr lang="tr-TR" sz="2000" dirty="0" smtClean="0"/>
              <a:t>…………………………………………………………………………………………………………………………………………………………………………………………</a:t>
            </a:r>
            <a:endParaRPr lang="tr-TR" sz="2000" dirty="0"/>
          </a:p>
          <a:p>
            <a:endParaRPr lang="tr-TR" sz="2000" dirty="0" smtClean="0"/>
          </a:p>
          <a:p>
            <a:r>
              <a:rPr lang="tr-TR" sz="2000" dirty="0" smtClean="0"/>
              <a:t>Nelere </a:t>
            </a:r>
            <a:r>
              <a:rPr lang="tr-TR" sz="2000" dirty="0"/>
              <a:t>karşı çıkılıyor? </a:t>
            </a:r>
          </a:p>
          <a:p>
            <a:r>
              <a:rPr lang="tr-TR" sz="2000" dirty="0" smtClean="0"/>
              <a:t>…………………………………………………………………………………………………………………………………………………………………………………………</a:t>
            </a:r>
          </a:p>
          <a:p>
            <a:endParaRPr lang="tr-TR" sz="2000" dirty="0"/>
          </a:p>
          <a:p>
            <a:r>
              <a:rPr lang="tr-TR" sz="2000" dirty="0"/>
              <a:t>Metnin bütününden nasıl bir sonuç çıkarılabilir?</a:t>
            </a:r>
          </a:p>
          <a:p>
            <a:r>
              <a:rPr lang="tr-TR" sz="2000" dirty="0" smtClean="0"/>
              <a:t>…………………………………………………………………………………………………………………………………………………………………………………………</a:t>
            </a:r>
            <a:endParaRPr lang="tr-TR" sz="2000" dirty="0"/>
          </a:p>
          <a:p>
            <a:r>
              <a:rPr lang="tr-TR" dirty="0"/>
              <a:t> </a:t>
            </a:r>
            <a:endParaRPr lang="en-US" dirty="0"/>
          </a:p>
        </p:txBody>
      </p:sp>
      <p:sp>
        <p:nvSpPr>
          <p:cNvPr id="4" name="TextBox 4"/>
          <p:cNvSpPr txBox="1"/>
          <p:nvPr/>
        </p:nvSpPr>
        <p:spPr>
          <a:xfrm>
            <a:off x="1677130" y="38201"/>
            <a:ext cx="6492483" cy="830997"/>
          </a:xfrm>
          <a:prstGeom prst="rect">
            <a:avLst/>
          </a:prstGeom>
          <a:noFill/>
        </p:spPr>
        <p:txBody>
          <a:bodyPr wrap="square" rtlCol="0">
            <a:spAutoFit/>
          </a:bodyPr>
          <a:lstStyle/>
          <a:p>
            <a:pPr algn="ctr"/>
            <a:r>
              <a:rPr lang="en-US" sz="2400" dirty="0" smtClean="0">
                <a:solidFill>
                  <a:schemeClr val="bg1"/>
                </a:solidFill>
              </a:rPr>
              <a:t>FELSEFE DERSİ AKIŞI İLE İLGİLİ BİLGİLER</a:t>
            </a:r>
            <a:endParaRPr lang="tr-TR" sz="2400" dirty="0" smtClean="0">
              <a:solidFill>
                <a:schemeClr val="bg1"/>
              </a:solidFill>
            </a:endParaRPr>
          </a:p>
          <a:p>
            <a:pPr algn="ctr"/>
            <a:r>
              <a:rPr lang="tr-TR" sz="2400" b="1" dirty="0" smtClean="0">
                <a:solidFill>
                  <a:schemeClr val="bg1"/>
                </a:solidFill>
              </a:rPr>
              <a:t>(</a:t>
            </a:r>
            <a:r>
              <a:rPr lang="tr-TR" sz="2000" b="1" dirty="0" smtClean="0">
                <a:solidFill>
                  <a:schemeClr val="bg1"/>
                </a:solidFill>
              </a:rPr>
              <a:t>2- Metin Odaklı Ders İşleme)</a:t>
            </a:r>
            <a:endParaRPr lang="en-US" sz="2400" dirty="0">
              <a:solidFill>
                <a:schemeClr val="bg1"/>
              </a:solidFill>
            </a:endParaRPr>
          </a:p>
        </p:txBody>
      </p:sp>
    </p:spTree>
    <p:extLst>
      <p:ext uri="{BB962C8B-B14F-4D97-AF65-F5344CB8AC3E}">
        <p14:creationId xmlns:p14="http://schemas.microsoft.com/office/powerpoint/2010/main" xmlns="" val="22785622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30599"/>
            <a:ext cx="9208263" cy="4370427"/>
          </a:xfrm>
          <a:prstGeom prst="rect">
            <a:avLst/>
          </a:prstGeom>
        </p:spPr>
        <p:txBody>
          <a:bodyPr wrap="square">
            <a:spAutoFit/>
          </a:bodyPr>
          <a:lstStyle/>
          <a:p>
            <a:r>
              <a:rPr lang="tr-TR" sz="2000" b="1" dirty="0" smtClean="0"/>
              <a:t>d</a:t>
            </a:r>
            <a:r>
              <a:rPr lang="tr-TR" sz="2000" b="1" dirty="0"/>
              <a:t>) </a:t>
            </a:r>
            <a:r>
              <a:rPr lang="tr-TR" sz="2000" b="1" dirty="0" smtClean="0"/>
              <a:t>Yorumlama :</a:t>
            </a:r>
          </a:p>
          <a:p>
            <a:endParaRPr lang="tr-TR" sz="2000" dirty="0"/>
          </a:p>
          <a:p>
            <a:r>
              <a:rPr lang="tr-TR" sz="2000" dirty="0"/>
              <a:t>Metinde en çok desteklediğin görüşler nelerdir?</a:t>
            </a:r>
          </a:p>
          <a:p>
            <a:r>
              <a:rPr lang="tr-TR" sz="2000" dirty="0" smtClean="0"/>
              <a:t>………………………………………………………………………………………………………………………………………………………………………………………… </a:t>
            </a:r>
          </a:p>
          <a:p>
            <a:endParaRPr lang="tr-TR" sz="2000" dirty="0" smtClean="0"/>
          </a:p>
          <a:p>
            <a:r>
              <a:rPr lang="tr-TR" sz="2000" dirty="0" smtClean="0"/>
              <a:t>Metinde </a:t>
            </a:r>
            <a:r>
              <a:rPr lang="tr-TR" sz="2000" dirty="0"/>
              <a:t>en çok karşı çıktığın görüşler nelerdir?</a:t>
            </a:r>
          </a:p>
          <a:p>
            <a:r>
              <a:rPr lang="tr-TR" sz="2000" dirty="0"/>
              <a:t> </a:t>
            </a:r>
            <a:r>
              <a:rPr lang="tr-TR" sz="2000" dirty="0" smtClean="0"/>
              <a:t> ……………………………………………………………………………………………………………………………………………………………………………………..</a:t>
            </a:r>
          </a:p>
          <a:p>
            <a:endParaRPr lang="tr-TR" sz="2000" dirty="0"/>
          </a:p>
          <a:p>
            <a:r>
              <a:rPr lang="tr-TR" sz="2000" dirty="0"/>
              <a:t>Sen olsaydın hangi fikirleri öne çıkarırdın?</a:t>
            </a:r>
          </a:p>
          <a:p>
            <a:r>
              <a:rPr lang="tr-TR" sz="2000" dirty="0" smtClean="0"/>
              <a:t>………………………………………………………………………………………………………………………………………………………………………………………… </a:t>
            </a:r>
            <a:r>
              <a:rPr lang="tr-TR" dirty="0" smtClean="0"/>
              <a:t>  </a:t>
            </a:r>
          </a:p>
        </p:txBody>
      </p:sp>
      <p:sp>
        <p:nvSpPr>
          <p:cNvPr id="4" name="TextBox 4"/>
          <p:cNvSpPr txBox="1"/>
          <p:nvPr/>
        </p:nvSpPr>
        <p:spPr>
          <a:xfrm>
            <a:off x="1677130" y="38201"/>
            <a:ext cx="6492483" cy="830997"/>
          </a:xfrm>
          <a:prstGeom prst="rect">
            <a:avLst/>
          </a:prstGeom>
          <a:noFill/>
        </p:spPr>
        <p:txBody>
          <a:bodyPr wrap="square" rtlCol="0">
            <a:spAutoFit/>
          </a:bodyPr>
          <a:lstStyle/>
          <a:p>
            <a:pPr algn="ctr"/>
            <a:r>
              <a:rPr lang="en-US" sz="2400" dirty="0" smtClean="0">
                <a:solidFill>
                  <a:schemeClr val="bg1"/>
                </a:solidFill>
              </a:rPr>
              <a:t>FELSEFE DERSİ AKIŞI İLE İLGİLİ BİLGİLER</a:t>
            </a:r>
            <a:endParaRPr lang="tr-TR" sz="2400" dirty="0" smtClean="0">
              <a:solidFill>
                <a:schemeClr val="bg1"/>
              </a:solidFill>
            </a:endParaRPr>
          </a:p>
          <a:p>
            <a:pPr algn="ctr"/>
            <a:r>
              <a:rPr lang="tr-TR" sz="2400" b="1" dirty="0" smtClean="0">
                <a:solidFill>
                  <a:schemeClr val="bg1"/>
                </a:solidFill>
              </a:rPr>
              <a:t>(</a:t>
            </a:r>
            <a:r>
              <a:rPr lang="tr-TR" sz="2000" b="1" dirty="0" smtClean="0">
                <a:solidFill>
                  <a:schemeClr val="bg1"/>
                </a:solidFill>
              </a:rPr>
              <a:t>2- Metin Odaklı Ders İşleme)</a:t>
            </a:r>
            <a:endParaRPr lang="en-US" sz="2400" dirty="0">
              <a:solidFill>
                <a:schemeClr val="bg1"/>
              </a:solidFill>
            </a:endParaRPr>
          </a:p>
        </p:txBody>
      </p:sp>
    </p:spTree>
    <p:extLst>
      <p:ext uri="{BB962C8B-B14F-4D97-AF65-F5344CB8AC3E}">
        <p14:creationId xmlns:p14="http://schemas.microsoft.com/office/powerpoint/2010/main" xmlns="" val="22785622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47469"/>
            <a:ext cx="9208263" cy="4678204"/>
          </a:xfrm>
          <a:prstGeom prst="rect">
            <a:avLst/>
          </a:prstGeom>
        </p:spPr>
        <p:txBody>
          <a:bodyPr wrap="square">
            <a:spAutoFit/>
          </a:bodyPr>
          <a:lstStyle/>
          <a:p>
            <a:endParaRPr lang="tr-TR" dirty="0" smtClean="0"/>
          </a:p>
          <a:p>
            <a:r>
              <a:rPr lang="tr-TR" sz="2000" b="1" dirty="0" smtClean="0"/>
              <a:t>e) Değerlendirme (Yargılama) :</a:t>
            </a:r>
          </a:p>
          <a:p>
            <a:endParaRPr lang="tr-TR" sz="2000" dirty="0" smtClean="0"/>
          </a:p>
          <a:p>
            <a:r>
              <a:rPr lang="tr-TR" sz="2000" b="1" dirty="0"/>
              <a:t> </a:t>
            </a:r>
            <a:r>
              <a:rPr lang="tr-TR" sz="2000" dirty="0"/>
              <a:t>Bu metin sence önemli bir metin mi? Nasıl?</a:t>
            </a:r>
          </a:p>
          <a:p>
            <a:r>
              <a:rPr lang="tr-TR" sz="2000" dirty="0" smtClean="0"/>
              <a:t>………………………………………………………………………………………………………………………………………………………………………………………… </a:t>
            </a:r>
          </a:p>
          <a:p>
            <a:endParaRPr lang="tr-TR" sz="2000" dirty="0" smtClean="0"/>
          </a:p>
          <a:p>
            <a:r>
              <a:rPr lang="tr-TR" sz="2000" dirty="0" smtClean="0"/>
              <a:t>Bu </a:t>
            </a:r>
            <a:r>
              <a:rPr lang="tr-TR" sz="2000" dirty="0"/>
              <a:t>metin neyi amaçlıyor, neye hizmet ediyor?</a:t>
            </a:r>
          </a:p>
          <a:p>
            <a:r>
              <a:rPr lang="tr-TR" sz="2000" dirty="0" smtClean="0"/>
              <a:t>………………………………………………………………………………………………………………………………………………………………………………………… </a:t>
            </a:r>
          </a:p>
          <a:p>
            <a:endParaRPr lang="tr-TR" sz="2000" dirty="0" smtClean="0"/>
          </a:p>
          <a:p>
            <a:r>
              <a:rPr lang="tr-TR" sz="2000" dirty="0" smtClean="0"/>
              <a:t>Bu </a:t>
            </a:r>
            <a:r>
              <a:rPr lang="tr-TR" sz="2000" dirty="0"/>
              <a:t>metinden günümüze ait ne tür dersler çıkarılabilir?</a:t>
            </a:r>
          </a:p>
          <a:p>
            <a:r>
              <a:rPr lang="tr-TR" sz="2000" dirty="0" smtClean="0"/>
              <a:t>…………………………………………………………………………………………………………………………………………………………………………………………</a:t>
            </a:r>
          </a:p>
          <a:p>
            <a:endParaRPr lang="en-US" sz="2000" dirty="0"/>
          </a:p>
        </p:txBody>
      </p:sp>
      <p:sp>
        <p:nvSpPr>
          <p:cNvPr id="4" name="TextBox 4"/>
          <p:cNvSpPr txBox="1"/>
          <p:nvPr/>
        </p:nvSpPr>
        <p:spPr>
          <a:xfrm>
            <a:off x="1677130" y="38201"/>
            <a:ext cx="6492483" cy="830997"/>
          </a:xfrm>
          <a:prstGeom prst="rect">
            <a:avLst/>
          </a:prstGeom>
          <a:noFill/>
        </p:spPr>
        <p:txBody>
          <a:bodyPr wrap="square" rtlCol="0">
            <a:spAutoFit/>
          </a:bodyPr>
          <a:lstStyle/>
          <a:p>
            <a:pPr algn="ctr"/>
            <a:r>
              <a:rPr lang="en-US" sz="2400" dirty="0" smtClean="0">
                <a:solidFill>
                  <a:schemeClr val="bg1"/>
                </a:solidFill>
              </a:rPr>
              <a:t>FELSEFE DERSİ AKIŞI İLE İLGİLİ BİLGİLER</a:t>
            </a:r>
            <a:endParaRPr lang="tr-TR" sz="2400" dirty="0" smtClean="0">
              <a:solidFill>
                <a:schemeClr val="bg1"/>
              </a:solidFill>
            </a:endParaRPr>
          </a:p>
          <a:p>
            <a:pPr algn="ctr"/>
            <a:r>
              <a:rPr lang="tr-TR" sz="2400" b="1" dirty="0" smtClean="0">
                <a:solidFill>
                  <a:schemeClr val="bg1"/>
                </a:solidFill>
              </a:rPr>
              <a:t>(</a:t>
            </a:r>
            <a:r>
              <a:rPr lang="tr-TR" sz="2000" b="1" dirty="0" smtClean="0">
                <a:solidFill>
                  <a:schemeClr val="bg1"/>
                </a:solidFill>
              </a:rPr>
              <a:t>2- Metin Odaklı Ders İşleme)</a:t>
            </a:r>
            <a:endParaRPr lang="en-US" sz="2400" dirty="0">
              <a:solidFill>
                <a:schemeClr val="bg1"/>
              </a:solidFill>
            </a:endParaRPr>
          </a:p>
        </p:txBody>
      </p:sp>
    </p:spTree>
    <p:extLst>
      <p:ext uri="{BB962C8B-B14F-4D97-AF65-F5344CB8AC3E}">
        <p14:creationId xmlns:p14="http://schemas.microsoft.com/office/powerpoint/2010/main" xmlns="" val="22785622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1" y="2057089"/>
            <a:ext cx="7869382" cy="984885"/>
          </a:xfrm>
          <a:prstGeom prst="rect">
            <a:avLst/>
          </a:prstGeom>
        </p:spPr>
        <p:txBody>
          <a:bodyPr wrap="square">
            <a:spAutoFit/>
          </a:bodyPr>
          <a:lstStyle/>
          <a:p>
            <a:endParaRPr lang="tr-TR" dirty="0" smtClean="0"/>
          </a:p>
          <a:p>
            <a:r>
              <a:rPr lang="tr-TR" sz="2000" b="1" dirty="0" err="1" smtClean="0">
                <a:hlinkClick r:id="rId2" action="ppaction://hlinkfile" tooltip="Pisa ve Tımmss Tarzı Sorular"/>
              </a:rPr>
              <a:t>Pisa</a:t>
            </a:r>
            <a:r>
              <a:rPr lang="tr-TR" sz="2000" b="1" dirty="0" smtClean="0">
                <a:hlinkClick r:id="rId2" action="ppaction://hlinkfile" tooltip="Pisa ve Tımmss Tarzı Sorular"/>
              </a:rPr>
              <a:t> ve </a:t>
            </a:r>
            <a:r>
              <a:rPr lang="tr-TR" sz="2000" b="1" dirty="0" err="1" smtClean="0">
                <a:hlinkClick r:id="rId2" action="ppaction://hlinkfile" tooltip="Pisa ve Tımmss Tarzı Sorular"/>
              </a:rPr>
              <a:t>Tımmss</a:t>
            </a:r>
            <a:r>
              <a:rPr lang="tr-TR" sz="2000" b="1" dirty="0" smtClean="0">
                <a:hlinkClick r:id="rId2" action="ppaction://hlinkfile" tooltip="Pisa ve Tımmss Tarzı Sorular"/>
              </a:rPr>
              <a:t> Tarzı Sorular</a:t>
            </a:r>
            <a:endParaRPr lang="tr-TR" sz="2000" dirty="0"/>
          </a:p>
          <a:p>
            <a:endParaRPr lang="en-US" sz="2000" dirty="0"/>
          </a:p>
        </p:txBody>
      </p:sp>
      <p:sp>
        <p:nvSpPr>
          <p:cNvPr id="4" name="TextBox 4"/>
          <p:cNvSpPr txBox="1"/>
          <p:nvPr/>
        </p:nvSpPr>
        <p:spPr>
          <a:xfrm>
            <a:off x="1677130" y="38201"/>
            <a:ext cx="6492483" cy="830997"/>
          </a:xfrm>
          <a:prstGeom prst="rect">
            <a:avLst/>
          </a:prstGeom>
          <a:noFill/>
        </p:spPr>
        <p:txBody>
          <a:bodyPr wrap="square" rtlCol="0">
            <a:spAutoFit/>
          </a:bodyPr>
          <a:lstStyle/>
          <a:p>
            <a:pPr algn="ctr"/>
            <a:r>
              <a:rPr lang="en-US" sz="2400" dirty="0" smtClean="0">
                <a:solidFill>
                  <a:schemeClr val="bg1"/>
                </a:solidFill>
              </a:rPr>
              <a:t>FELSEFE DERSİ AKIŞI İLE İLGİLİ BİLGİLER</a:t>
            </a:r>
          </a:p>
          <a:p>
            <a:pPr algn="ctr"/>
            <a:r>
              <a:rPr lang="tr-TR" sz="2400" b="1" dirty="0" smtClean="0">
                <a:solidFill>
                  <a:schemeClr val="bg1"/>
                </a:solidFill>
              </a:rPr>
              <a:t>(Örnek Sorular)</a:t>
            </a:r>
            <a:endParaRPr lang="en-US" sz="2400" dirty="0">
              <a:solidFill>
                <a:schemeClr val="bg1"/>
              </a:solidFill>
            </a:endParaRPr>
          </a:p>
        </p:txBody>
      </p:sp>
    </p:spTree>
    <p:extLst>
      <p:ext uri="{BB962C8B-B14F-4D97-AF65-F5344CB8AC3E}">
        <p14:creationId xmlns="" xmlns:p14="http://schemas.microsoft.com/office/powerpoint/2010/main" val="22785622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Başlık"/>
          <p:cNvSpPr txBox="1">
            <a:spLocks/>
          </p:cNvSpPr>
          <p:nvPr/>
        </p:nvSpPr>
        <p:spPr>
          <a:xfrm>
            <a:off x="471690" y="2373049"/>
            <a:ext cx="7848872" cy="17732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471690" y="1261872"/>
            <a:ext cx="8204766" cy="40010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4000" b="1" i="0" u="none" strike="noStrike" kern="0" cap="none" spc="0" normalizeH="0" baseline="0" noProof="0" dirty="0" smtClean="0">
              <a:ln>
                <a:noFill/>
              </a:ln>
              <a:solidFill>
                <a:prstClr val="black"/>
              </a:solidFill>
              <a:effectLst/>
              <a:uLnTx/>
              <a:uFillTx/>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smtClean="0">
                <a:ln>
                  <a:noFill/>
                </a:ln>
                <a:solidFill>
                  <a:prstClr val="black"/>
                </a:solidFill>
                <a:effectLst/>
                <a:uLnTx/>
                <a:uFillTx/>
                <a:ea typeface="+mj-ea"/>
                <a:cs typeface="+mj-cs"/>
              </a:rPr>
              <a:t>PISA-</a:t>
            </a:r>
            <a:r>
              <a:rPr kumimoji="0" lang="tr-TR" sz="4000" b="1" i="0" u="none" strike="noStrike" kern="0" cap="none" spc="0" normalizeH="0" baseline="0" noProof="0" dirty="0" err="1" smtClean="0">
                <a:ln w="18000">
                  <a:solidFill>
                    <a:srgbClr val="C0504D">
                      <a:satMod val="140000"/>
                    </a:srgbClr>
                  </a:solidFill>
                  <a:prstDash val="solid"/>
                  <a:miter lim="800000"/>
                </a:ln>
                <a:noFill/>
                <a:effectLst>
                  <a:outerShdw blurRad="25500" dist="23000" dir="7020000" algn="tl">
                    <a:srgbClr val="000000">
                      <a:alpha val="50000"/>
                    </a:srgbClr>
                  </a:outerShdw>
                </a:effectLst>
                <a:uLnTx/>
                <a:uFillTx/>
                <a:ea typeface="+mj-ea"/>
                <a:cs typeface="+mj-cs"/>
              </a:rPr>
              <a:t>P</a:t>
            </a:r>
            <a:r>
              <a:rPr kumimoji="0" lang="tr-TR" sz="4000" b="0" i="0" u="none" strike="noStrike" kern="0" cap="none" spc="0" normalizeH="0" baseline="0" noProof="0" dirty="0" err="1" smtClean="0">
                <a:ln>
                  <a:noFill/>
                </a:ln>
                <a:solidFill>
                  <a:prstClr val="black"/>
                </a:solidFill>
                <a:effectLst/>
                <a:uLnTx/>
                <a:uFillTx/>
                <a:ea typeface="+mj-ea"/>
                <a:cs typeface="+mj-cs"/>
              </a:rPr>
              <a:t>rogramme</a:t>
            </a:r>
            <a:r>
              <a:rPr kumimoji="0" lang="tr-TR" sz="4000" b="0" i="0" u="none" strike="noStrike" kern="0" cap="none" spc="0" normalizeH="0" baseline="0" noProof="0" dirty="0" smtClean="0">
                <a:ln>
                  <a:noFill/>
                </a:ln>
                <a:solidFill>
                  <a:prstClr val="black"/>
                </a:solidFill>
                <a:effectLst/>
                <a:uLnTx/>
                <a:uFillTx/>
                <a:ea typeface="+mj-ea"/>
                <a:cs typeface="+mj-cs"/>
              </a:rPr>
              <a:t> </a:t>
            </a:r>
            <a:r>
              <a:rPr kumimoji="0" lang="tr-TR" sz="4000" b="0" i="0" u="none" strike="noStrike" kern="0" cap="none" spc="0" normalizeH="0" baseline="0" noProof="0" dirty="0" err="1" smtClean="0">
                <a:ln>
                  <a:noFill/>
                </a:ln>
                <a:solidFill>
                  <a:prstClr val="black"/>
                </a:solidFill>
                <a:effectLst/>
                <a:uLnTx/>
                <a:uFillTx/>
                <a:ea typeface="+mj-ea"/>
                <a:cs typeface="+mj-cs"/>
              </a:rPr>
              <a:t>for</a:t>
            </a:r>
            <a:r>
              <a:rPr kumimoji="0" lang="tr-TR" sz="4000" b="0" i="0" u="none" strike="noStrike" kern="0" cap="none" spc="0" normalizeH="0" baseline="0" noProof="0" dirty="0" smtClean="0">
                <a:ln>
                  <a:noFill/>
                </a:ln>
                <a:solidFill>
                  <a:prstClr val="black"/>
                </a:solidFill>
                <a:effectLst/>
                <a:uLnTx/>
                <a:uFillTx/>
                <a:ea typeface="+mj-ea"/>
                <a:cs typeface="+mj-cs"/>
              </a:rPr>
              <a:t> </a:t>
            </a:r>
            <a:r>
              <a:rPr kumimoji="0" lang="tr-TR" sz="4000" b="1" i="0" u="none" strike="noStrike" kern="0" cap="none" spc="0" normalizeH="0" baseline="0" noProof="0" dirty="0" smtClean="0">
                <a:ln w="18000">
                  <a:solidFill>
                    <a:srgbClr val="C0504D">
                      <a:satMod val="140000"/>
                    </a:srgbClr>
                  </a:solidFill>
                  <a:prstDash val="solid"/>
                  <a:miter lim="800000"/>
                </a:ln>
                <a:noFill/>
                <a:effectLst>
                  <a:outerShdw blurRad="25500" dist="23000" dir="7020000" algn="tl">
                    <a:srgbClr val="000000">
                      <a:alpha val="50000"/>
                    </a:srgbClr>
                  </a:outerShdw>
                </a:effectLst>
                <a:uLnTx/>
                <a:uFillTx/>
                <a:ea typeface="+mj-ea"/>
                <a:cs typeface="+mj-cs"/>
              </a:rPr>
              <a:t>I</a:t>
            </a:r>
            <a:r>
              <a:rPr kumimoji="0" lang="tr-TR" sz="4000" b="0" i="0" u="none" strike="noStrike" kern="0" cap="none" spc="0" normalizeH="0" baseline="0" noProof="0" dirty="0" smtClean="0">
                <a:ln>
                  <a:noFill/>
                </a:ln>
                <a:solidFill>
                  <a:prstClr val="black"/>
                </a:solidFill>
                <a:effectLst/>
                <a:uLnTx/>
                <a:uFillTx/>
                <a:ea typeface="+mj-ea"/>
                <a:cs typeface="+mj-cs"/>
              </a:rPr>
              <a:t>nternational             </a:t>
            </a:r>
            <a:r>
              <a:rPr kumimoji="0" lang="tr-TR" sz="4000" b="1" i="0" u="none" strike="noStrike" kern="0" cap="none" spc="0" normalizeH="0" baseline="0" noProof="0" dirty="0" err="1" smtClean="0">
                <a:ln w="18000">
                  <a:solidFill>
                    <a:srgbClr val="C0504D">
                      <a:satMod val="140000"/>
                    </a:srgbClr>
                  </a:solidFill>
                  <a:prstDash val="solid"/>
                  <a:miter lim="800000"/>
                </a:ln>
                <a:noFill/>
                <a:effectLst>
                  <a:outerShdw blurRad="25500" dist="23000" dir="7020000" algn="tl">
                    <a:srgbClr val="000000">
                      <a:alpha val="50000"/>
                    </a:srgbClr>
                  </a:outerShdw>
                </a:effectLst>
                <a:uLnTx/>
                <a:uFillTx/>
                <a:ea typeface="+mj-ea"/>
                <a:cs typeface="+mj-cs"/>
              </a:rPr>
              <a:t>S</a:t>
            </a:r>
            <a:r>
              <a:rPr kumimoji="0" lang="tr-TR" sz="4000" b="0" i="0" u="none" strike="noStrike" kern="0" cap="none" spc="0" normalizeH="0" baseline="0" noProof="0" dirty="0" err="1" smtClean="0">
                <a:ln>
                  <a:noFill/>
                </a:ln>
                <a:solidFill>
                  <a:prstClr val="black"/>
                </a:solidFill>
                <a:effectLst/>
                <a:uLnTx/>
                <a:uFillTx/>
                <a:ea typeface="+mj-ea"/>
                <a:cs typeface="+mj-cs"/>
              </a:rPr>
              <a:t>tudent</a:t>
            </a:r>
            <a:r>
              <a:rPr kumimoji="0" lang="tr-TR" sz="4000" b="0" i="0" u="none" strike="noStrike" kern="0" cap="none" spc="0" normalizeH="0" baseline="0" noProof="0" dirty="0" smtClean="0">
                <a:ln>
                  <a:noFill/>
                </a:ln>
                <a:solidFill>
                  <a:prstClr val="black"/>
                </a:solidFill>
                <a:effectLst/>
                <a:uLnTx/>
                <a:uFillTx/>
                <a:ea typeface="+mj-ea"/>
                <a:cs typeface="+mj-cs"/>
              </a:rPr>
              <a:t> </a:t>
            </a:r>
            <a:r>
              <a:rPr kumimoji="0" lang="tr-TR" sz="4000" b="1" i="0" u="none" strike="noStrike" kern="0" cap="none" spc="0" normalizeH="0" baseline="0" noProof="0" dirty="0" err="1" smtClean="0">
                <a:ln w="18000">
                  <a:solidFill>
                    <a:srgbClr val="C0504D">
                      <a:satMod val="140000"/>
                    </a:srgbClr>
                  </a:solidFill>
                  <a:prstDash val="solid"/>
                  <a:miter lim="800000"/>
                </a:ln>
                <a:noFill/>
                <a:effectLst>
                  <a:outerShdw blurRad="25500" dist="23000" dir="7020000" algn="tl">
                    <a:srgbClr val="000000">
                      <a:alpha val="50000"/>
                    </a:srgbClr>
                  </a:outerShdw>
                </a:effectLst>
                <a:uLnTx/>
                <a:uFillTx/>
                <a:ea typeface="+mj-ea"/>
                <a:cs typeface="+mj-cs"/>
              </a:rPr>
              <a:t>A</a:t>
            </a:r>
            <a:r>
              <a:rPr kumimoji="0" lang="tr-TR" sz="4000" b="0" i="0" u="none" strike="noStrike" kern="0" cap="none" spc="0" normalizeH="0" baseline="0" noProof="0" dirty="0" err="1" smtClean="0">
                <a:ln>
                  <a:noFill/>
                </a:ln>
                <a:solidFill>
                  <a:prstClr val="black"/>
                </a:solidFill>
                <a:effectLst/>
                <a:uLnTx/>
                <a:uFillTx/>
                <a:ea typeface="+mj-ea"/>
                <a:cs typeface="+mj-cs"/>
              </a:rPr>
              <a:t>ssessment</a:t>
            </a:r>
            <a:r>
              <a:rPr kumimoji="0" lang="tr-TR" sz="4000" b="0" i="0" u="none" strike="noStrike" kern="0" cap="none" spc="0" normalizeH="0" baseline="0" noProof="0" dirty="0" smtClean="0">
                <a:ln>
                  <a:noFill/>
                </a:ln>
                <a:solidFill>
                  <a:prstClr val="black"/>
                </a:solidFill>
                <a:effectLst/>
                <a:uLnTx/>
                <a:uFillTx/>
                <a:ea typeface="+mj-ea"/>
                <a:cs typeface="+mj-cs"/>
              </a:rPr>
              <a:t/>
            </a:r>
            <a:br>
              <a:rPr kumimoji="0" lang="tr-TR" sz="4000" b="0" i="0" u="none" strike="noStrike" kern="0" cap="none" spc="0" normalizeH="0" baseline="0" noProof="0" dirty="0" smtClean="0">
                <a:ln>
                  <a:noFill/>
                </a:ln>
                <a:solidFill>
                  <a:prstClr val="black"/>
                </a:solidFill>
                <a:effectLst/>
                <a:uLnTx/>
                <a:uFillTx/>
                <a:ea typeface="+mj-ea"/>
                <a:cs typeface="+mj-cs"/>
              </a:rPr>
            </a:br>
            <a:r>
              <a:rPr kumimoji="0" lang="tr-TR" sz="4000" b="1" i="0" u="none" strike="noStrike" kern="0" cap="none" spc="0" normalizeH="0" baseline="0" noProof="0" dirty="0" smtClean="0">
                <a:ln>
                  <a:noFill/>
                </a:ln>
                <a:solidFill>
                  <a:prstClr val="black"/>
                </a:solidFill>
                <a:effectLst/>
                <a:uLnTx/>
                <a:uFillTx/>
                <a:ea typeface="+mj-ea"/>
                <a:cs typeface="+mj-cs"/>
              </a:rPr>
              <a:t> Uluslararası Öğrenci Değerlendirme </a:t>
            </a:r>
            <a:r>
              <a:rPr kumimoji="0" lang="tr-TR" sz="4000" b="1" i="0" u="none" strike="noStrike" kern="0" cap="none" spc="0" normalizeH="0" baseline="0" noProof="0" dirty="0" err="1" smtClean="0">
                <a:ln>
                  <a:noFill/>
                </a:ln>
                <a:solidFill>
                  <a:prstClr val="black"/>
                </a:solidFill>
                <a:effectLst/>
                <a:uLnTx/>
                <a:uFillTx/>
                <a:ea typeface="+mj-ea"/>
                <a:cs typeface="+mj-cs"/>
              </a:rPr>
              <a:t>Porgramı</a:t>
            </a:r>
            <a:r>
              <a:rPr kumimoji="0" lang="tr-TR" sz="4000" b="1" i="0" u="none" strike="noStrike" kern="0" cap="none" spc="0" normalizeH="0" baseline="0" noProof="0" dirty="0" smtClean="0">
                <a:ln>
                  <a:noFill/>
                </a:ln>
                <a:solidFill>
                  <a:prstClr val="black"/>
                </a:solidFill>
                <a:effectLst/>
                <a:uLnTx/>
                <a:uFillTx/>
                <a:ea typeface="+mj-ea"/>
                <a:cs typeface="+mj-cs"/>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4000" b="1" i="0" u="none" strike="noStrike" kern="0" cap="none" spc="0" normalizeH="0" baseline="0" noProof="0" dirty="0" smtClean="0">
              <a:ln>
                <a:noFill/>
              </a:ln>
              <a:solidFill>
                <a:prstClr val="black"/>
              </a:solidFill>
              <a:effectLst/>
              <a:uLnTx/>
              <a:uFillTx/>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1" i="1" u="none" strike="noStrike" kern="0" cap="none" spc="0" normalizeH="0" baseline="0" noProof="0" dirty="0" smtClean="0">
                <a:ln>
                  <a:noFill/>
                </a:ln>
                <a:solidFill>
                  <a:schemeClr val="tx2">
                    <a:lumMod val="60000"/>
                    <a:lumOff val="40000"/>
                  </a:schemeClr>
                </a:solidFill>
                <a:effectLst/>
                <a:uLnTx/>
                <a:uFillTx/>
                <a:ea typeface="+mj-ea"/>
                <a:cs typeface="+mj-cs"/>
              </a:rPr>
              <a:t>Nedir? </a:t>
            </a:r>
            <a:r>
              <a:rPr kumimoji="0" lang="tr-TR" sz="1400" b="1" i="1" u="none" strike="noStrike" kern="0" cap="none" spc="0" normalizeH="0" noProof="0" dirty="0" smtClean="0">
                <a:ln>
                  <a:noFill/>
                </a:ln>
                <a:solidFill>
                  <a:schemeClr val="tx2">
                    <a:lumMod val="60000"/>
                    <a:lumOff val="40000"/>
                  </a:schemeClr>
                </a:solidFill>
                <a:effectLst/>
                <a:uLnTx/>
                <a:uFillTx/>
                <a:ea typeface="+mj-ea"/>
                <a:cs typeface="+mj-cs"/>
              </a:rPr>
              <a:t> Ne Değildir?  Özellikleri Nelerdir?</a:t>
            </a:r>
            <a:endParaRPr kumimoji="0" lang="tr-TR" sz="1400" b="1" i="1" u="none" strike="noStrike" kern="0" cap="none" spc="0" normalizeH="0" baseline="0" noProof="0" dirty="0" smtClean="0">
              <a:ln>
                <a:noFill/>
              </a:ln>
              <a:solidFill>
                <a:schemeClr val="tx2">
                  <a:lumMod val="60000"/>
                  <a:lumOff val="40000"/>
                </a:schemeClr>
              </a:solidFill>
              <a:effectLst/>
              <a:uLnTx/>
              <a:uFillTx/>
            </a:endParaRP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916760357"/>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450592"/>
            <a:ext cx="8229600" cy="3054067"/>
          </a:xfrm>
        </p:spPr>
        <p:txBody>
          <a:bodyPr>
            <a:normAutofit/>
          </a:bodyPr>
          <a:lstStyle/>
          <a:p>
            <a:pPr algn="just">
              <a:lnSpc>
                <a:spcPct val="150000"/>
              </a:lnSpc>
              <a:spcBef>
                <a:spcPts val="1200"/>
              </a:spcBef>
              <a:buFont typeface="Wingdings" panose="05000000000000000000" pitchFamily="2" charset="2"/>
              <a:buChar char="q"/>
            </a:pPr>
            <a:r>
              <a:rPr lang="tr-TR" sz="2000" b="1" dirty="0" smtClean="0"/>
              <a:t>OECD </a:t>
            </a:r>
            <a:r>
              <a:rPr lang="tr-TR" sz="2000" dirty="0" smtClean="0"/>
              <a:t>- </a:t>
            </a:r>
            <a:r>
              <a:rPr lang="tr-TR" sz="2000" b="1" dirty="0" smtClean="0"/>
              <a:t>O</a:t>
            </a:r>
            <a:r>
              <a:rPr lang="tr-TR" sz="2000" dirty="0" smtClean="0"/>
              <a:t>rganisation for </a:t>
            </a:r>
            <a:r>
              <a:rPr lang="tr-TR" sz="2000" b="1" dirty="0" smtClean="0"/>
              <a:t>E</a:t>
            </a:r>
            <a:r>
              <a:rPr lang="tr-TR" sz="2000" dirty="0" smtClean="0"/>
              <a:t>conomic</a:t>
            </a:r>
            <a:r>
              <a:rPr lang="tr-TR" sz="2000" dirty="0"/>
              <a:t> </a:t>
            </a:r>
            <a:r>
              <a:rPr lang="tr-TR" sz="2000" b="1" dirty="0" smtClean="0"/>
              <a:t>C</a:t>
            </a:r>
            <a:r>
              <a:rPr lang="tr-TR" sz="2000" dirty="0" smtClean="0"/>
              <a:t>o-operation and </a:t>
            </a:r>
            <a:r>
              <a:rPr lang="tr-TR" sz="2000" b="1" dirty="0" smtClean="0"/>
              <a:t>D</a:t>
            </a:r>
            <a:r>
              <a:rPr lang="tr-TR" sz="2000" dirty="0" smtClean="0"/>
              <a:t>evelopment (Ekonomik </a:t>
            </a:r>
            <a:r>
              <a:rPr lang="tr-TR" sz="2000" dirty="0"/>
              <a:t>İşbirliği ve Kalkınma </a:t>
            </a:r>
            <a:r>
              <a:rPr lang="tr-TR" sz="2000" dirty="0" smtClean="0"/>
              <a:t>Teşkilâtı) tarafından düzenlenen, </a:t>
            </a:r>
            <a:r>
              <a:rPr lang="tr-TR" sz="2000" b="1" dirty="0" smtClean="0"/>
              <a:t>15 </a:t>
            </a:r>
            <a:r>
              <a:rPr lang="tr-TR" sz="2000" b="1" dirty="0"/>
              <a:t>yaş</a:t>
            </a:r>
            <a:r>
              <a:rPr lang="tr-TR" sz="2000" dirty="0"/>
              <a:t> grubu </a:t>
            </a:r>
            <a:r>
              <a:rPr lang="tr-TR" sz="2000" dirty="0" smtClean="0"/>
              <a:t>öğrencilerinin başta matematik</a:t>
            </a:r>
            <a:r>
              <a:rPr lang="tr-TR" sz="2000" dirty="0"/>
              <a:t>, fen ve</a:t>
            </a:r>
            <a:r>
              <a:rPr lang="tr-TR" sz="2000" b="1" dirty="0"/>
              <a:t> </a:t>
            </a:r>
            <a:r>
              <a:rPr lang="tr-TR" sz="2000" dirty="0"/>
              <a:t>okuma becerileri </a:t>
            </a:r>
            <a:r>
              <a:rPr lang="tr-TR" sz="2000" dirty="0" smtClean="0"/>
              <a:t>olmak üzere farklı alanlardaki </a:t>
            </a:r>
            <a:r>
              <a:rPr lang="tr-TR" sz="2000" b="1" dirty="0"/>
              <a:t>bilgi ve becerilerinin değerlendirildiği </a:t>
            </a:r>
            <a:r>
              <a:rPr lang="tr-TR" sz="2000" dirty="0"/>
              <a:t>eğitimle ilgili dünyanın en </a:t>
            </a:r>
            <a:r>
              <a:rPr lang="tr-TR" sz="2000" dirty="0" smtClean="0"/>
              <a:t>kapsamlı</a:t>
            </a:r>
            <a:r>
              <a:rPr lang="tr-TR" sz="2000" b="1" dirty="0" smtClean="0"/>
              <a:t> tarama </a:t>
            </a:r>
            <a:r>
              <a:rPr lang="tr-TR" sz="2000" b="1" dirty="0"/>
              <a:t>araştırmasıdır</a:t>
            </a:r>
            <a:r>
              <a:rPr lang="tr-TR" sz="2000" b="1" dirty="0" smtClean="0"/>
              <a:t>.</a:t>
            </a:r>
          </a:p>
        </p:txBody>
      </p:sp>
      <p:sp>
        <p:nvSpPr>
          <p:cNvPr id="4" name="Başlık 3"/>
          <p:cNvSpPr>
            <a:spLocks noGrp="1"/>
          </p:cNvSpPr>
          <p:nvPr>
            <p:ph type="title"/>
          </p:nvPr>
        </p:nvSpPr>
        <p:spPr>
          <a:xfrm>
            <a:off x="468313" y="1213358"/>
            <a:ext cx="8229600" cy="908050"/>
          </a:xfrm>
        </p:spPr>
        <p:txBody>
          <a:bodyPr>
            <a:normAutofit/>
          </a:bodyPr>
          <a:lstStyle/>
          <a:p>
            <a:pPr algn="l"/>
            <a:r>
              <a:rPr lang="tr-TR" sz="2400" dirty="0" smtClean="0">
                <a:solidFill>
                  <a:schemeClr val="tx1"/>
                </a:solidFill>
              </a:rPr>
              <a:t>     </a:t>
            </a:r>
            <a:r>
              <a:rPr lang="tr-TR" sz="2000" b="1" dirty="0" smtClean="0">
                <a:solidFill>
                  <a:schemeClr val="tx1"/>
                </a:solidFill>
              </a:rPr>
              <a:t>PISA NEDİR?</a:t>
            </a:r>
            <a:endParaRPr lang="tr-TR" sz="2000" b="1" dirty="0">
              <a:solidFill>
                <a:schemeClr val="tx1"/>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solidFill>
                  <a:prstClr val="black">
                    <a:tint val="75000"/>
                  </a:prstClr>
                </a:solidFill>
              </a:rPr>
              <a:pPr/>
              <a:t>75</a:t>
            </a:fld>
            <a:endParaRPr lang="tr-TR">
              <a:solidFill>
                <a:prstClr val="black">
                  <a:tint val="75000"/>
                </a:prstClr>
              </a:solidFill>
            </a:endParaRP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187153698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77950"/>
            <a:ext cx="3518471" cy="908050"/>
          </a:xfrm>
        </p:spPr>
        <p:txBody>
          <a:bodyPr>
            <a:normAutofit/>
          </a:bodyPr>
          <a:lstStyle/>
          <a:p>
            <a:pPr algn="l"/>
            <a:r>
              <a:rPr lang="tr-TR" sz="2000" dirty="0" smtClean="0">
                <a:solidFill>
                  <a:schemeClr val="tx1"/>
                </a:solidFill>
              </a:rPr>
              <a:t>       </a:t>
            </a:r>
            <a:r>
              <a:rPr lang="tr-TR" sz="2000" b="1" dirty="0" smtClean="0">
                <a:solidFill>
                  <a:schemeClr val="tx1"/>
                </a:solidFill>
              </a:rPr>
              <a:t>PISA NEDİR?</a:t>
            </a:r>
            <a:endParaRPr lang="tr-TR" sz="2000" b="1" dirty="0">
              <a:solidFill>
                <a:schemeClr val="tx1"/>
              </a:solidFill>
            </a:endParaRPr>
          </a:p>
        </p:txBody>
      </p:sp>
      <p:sp>
        <p:nvSpPr>
          <p:cNvPr id="3" name="İçerik Yer Tutucusu 2"/>
          <p:cNvSpPr>
            <a:spLocks noGrp="1"/>
          </p:cNvSpPr>
          <p:nvPr>
            <p:ph idx="1"/>
          </p:nvPr>
        </p:nvSpPr>
        <p:spPr>
          <a:xfrm>
            <a:off x="457200" y="2633472"/>
            <a:ext cx="8229600" cy="3209544"/>
          </a:xfrm>
        </p:spPr>
        <p:txBody>
          <a:bodyPr>
            <a:normAutofit/>
          </a:bodyPr>
          <a:lstStyle/>
          <a:p>
            <a:pPr>
              <a:lnSpc>
                <a:spcPct val="150000"/>
              </a:lnSpc>
              <a:buFont typeface="Wingdings" panose="05000000000000000000" pitchFamily="2" charset="2"/>
              <a:buChar char="q"/>
            </a:pPr>
            <a:r>
              <a:rPr lang="tr-TR" sz="2000" dirty="0" smtClean="0"/>
              <a:t>PISA, </a:t>
            </a:r>
            <a:r>
              <a:rPr lang="tr-TR" sz="2000" b="1" dirty="0" smtClean="0"/>
              <a:t>uluslararası eğitim araştırmaları için sürekli  referans olabilecek bir gösterge çalışması olarak da tanımlanmaktadır.</a:t>
            </a:r>
            <a:r>
              <a:rPr lang="tr-TR" sz="2000" dirty="0" smtClean="0"/>
              <a:t> </a:t>
            </a:r>
          </a:p>
          <a:p>
            <a:pPr marL="0" indent="0">
              <a:lnSpc>
                <a:spcPct val="150000"/>
              </a:lnSpc>
              <a:buNone/>
            </a:pPr>
            <a:r>
              <a:rPr lang="tr-TR" sz="2000" dirty="0"/>
              <a:t> </a:t>
            </a:r>
            <a:r>
              <a:rPr lang="tr-TR" sz="2000" dirty="0" smtClean="0"/>
              <a:t>    Bu şekilde sosyal ve ekonomik olarak kuramsal bir yapının  </a:t>
            </a:r>
          </a:p>
          <a:p>
            <a:pPr marL="0" indent="0">
              <a:lnSpc>
                <a:spcPct val="150000"/>
              </a:lnSpc>
              <a:buNone/>
            </a:pPr>
            <a:r>
              <a:rPr lang="tr-TR" sz="2000" dirty="0"/>
              <a:t> </a:t>
            </a:r>
            <a:r>
              <a:rPr lang="tr-TR" sz="2000" dirty="0" smtClean="0"/>
              <a:t>    ortaya çıkması hedeflenmiştir.</a:t>
            </a:r>
            <a:endParaRPr lang="tr-TR" sz="20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76</a:t>
            </a:fld>
            <a:endParaRPr lang="tr-TR">
              <a:solidFill>
                <a:prstClr val="black">
                  <a:tint val="75000"/>
                </a:prstClr>
              </a:solidFill>
            </a:endParaRP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231122826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595391934"/>
              </p:ext>
            </p:extLst>
          </p:nvPr>
        </p:nvGraphicFramePr>
        <p:xfrm>
          <a:off x="188842" y="927123"/>
          <a:ext cx="8955158" cy="593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77</a:t>
            </a:fld>
            <a:endParaRPr lang="tr-T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195165467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847518647"/>
              </p:ext>
            </p:extLst>
          </p:nvPr>
        </p:nvGraphicFramePr>
        <p:xfrm>
          <a:off x="109330" y="950975"/>
          <a:ext cx="8955158" cy="5770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78</a:t>
            </a:fld>
            <a:endParaRPr lang="tr-T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89313384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2289536"/>
            <a:ext cx="7488832" cy="3416320"/>
          </a:xfrm>
          <a:prstGeom prst="rect">
            <a:avLst/>
          </a:prstGeom>
        </p:spPr>
        <p:txBody>
          <a:bodyPr wrap="square">
            <a:spAutoFit/>
          </a:bodyPr>
          <a:lstStyle/>
          <a:p>
            <a:pPr marL="342900" indent="-342900">
              <a:lnSpc>
                <a:spcPct val="150000"/>
              </a:lnSpc>
              <a:buFont typeface="Wingdings" panose="05000000000000000000" pitchFamily="2" charset="2"/>
              <a:buChar char="q"/>
            </a:pPr>
            <a:r>
              <a:rPr lang="tr-TR" sz="2400" dirty="0">
                <a:solidFill>
                  <a:srgbClr val="000000"/>
                </a:solidFill>
              </a:rPr>
              <a:t>PISA </a:t>
            </a:r>
            <a:r>
              <a:rPr lang="tr-TR" sz="2400" dirty="0" smtClean="0">
                <a:solidFill>
                  <a:srgbClr val="000000"/>
                </a:solidFill>
              </a:rPr>
              <a:t>araştırmasında; 15 yaş grubu öğrencilerin modern toplumda yerlerini alabilmeleri için gereken </a:t>
            </a:r>
            <a:r>
              <a:rPr lang="tr-TR" sz="2400" b="1" dirty="0" smtClean="0">
                <a:solidFill>
                  <a:srgbClr val="000000"/>
                </a:solidFill>
              </a:rPr>
              <a:t>temel bilgi ve becerilere</a:t>
            </a:r>
            <a:r>
              <a:rPr lang="tr-TR" sz="2400" dirty="0" smtClean="0">
                <a:solidFill>
                  <a:srgbClr val="000000"/>
                </a:solidFill>
              </a:rPr>
              <a:t> ne ölçüde sahip oldukları değerlendirilmektedir</a:t>
            </a:r>
            <a:r>
              <a:rPr lang="tr-TR" sz="2400" dirty="0">
                <a:solidFill>
                  <a:srgbClr val="000000"/>
                </a:solidFill>
              </a:rPr>
              <a:t>. </a:t>
            </a:r>
            <a:r>
              <a:rPr lang="tr-TR" sz="2400" dirty="0" smtClean="0">
                <a:solidFill>
                  <a:srgbClr val="000000"/>
                </a:solidFill>
              </a:rPr>
              <a:t>PISA </a:t>
            </a:r>
            <a:r>
              <a:rPr lang="tr-TR" sz="2400" b="1" dirty="0" smtClean="0">
                <a:solidFill>
                  <a:srgbClr val="000000"/>
                </a:solidFill>
              </a:rPr>
              <a:t>bu </a:t>
            </a:r>
            <a:r>
              <a:rPr lang="tr-TR" sz="2400" b="1" dirty="0">
                <a:solidFill>
                  <a:srgbClr val="000000"/>
                </a:solidFill>
              </a:rPr>
              <a:t>değerlendirmeyi yaparken temel alanları “okuryazarlık” kavramı üzerinden tanımlamaktadır. </a:t>
            </a:r>
            <a:endParaRPr lang="tr-TR" sz="2400" b="1" dirty="0">
              <a:solidFill>
                <a:prstClr val="black"/>
              </a:solidFill>
            </a:endParaRPr>
          </a:p>
        </p:txBody>
      </p:sp>
      <p:sp>
        <p:nvSpPr>
          <p:cNvPr id="3" name="Dikdörtgen 2"/>
          <p:cNvSpPr/>
          <p:nvPr/>
        </p:nvSpPr>
        <p:spPr>
          <a:xfrm>
            <a:off x="971600" y="1612831"/>
            <a:ext cx="4504759" cy="400110"/>
          </a:xfrm>
          <a:prstGeom prst="rect">
            <a:avLst/>
          </a:prstGeom>
        </p:spPr>
        <p:txBody>
          <a:bodyPr wrap="none">
            <a:spAutoFit/>
          </a:bodyPr>
          <a:lstStyle/>
          <a:p>
            <a:pPr>
              <a:defRPr/>
            </a:pPr>
            <a:r>
              <a:rPr lang="tr-TR" sz="2000" kern="0" dirty="0" smtClean="0">
                <a:solidFill>
                  <a:prstClr val="black"/>
                </a:solidFill>
              </a:rPr>
              <a:t>    </a:t>
            </a:r>
            <a:r>
              <a:rPr lang="tr-TR" sz="2000" b="1" kern="0" dirty="0" smtClean="0">
                <a:solidFill>
                  <a:prstClr val="black"/>
                </a:solidFill>
              </a:rPr>
              <a:t>PISA’DA ÖLÇÜLEN ŞEY NEDİR? </a:t>
            </a:r>
            <a:endParaRPr lang="tr-TR" sz="2000" b="1" kern="0" dirty="0" smtClean="0">
              <a:solidFill>
                <a:sysClr val="windowText" lastClr="000000"/>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79</a:t>
            </a:fld>
            <a:endParaRPr lang="tr-TR">
              <a:solidFill>
                <a:prstClr val="black">
                  <a:tint val="75000"/>
                </a:prstClr>
              </a:solidFill>
            </a:endParaRP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21902838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24568" y="0"/>
            <a:ext cx="8119431" cy="954107"/>
          </a:xfrm>
          <a:prstGeom prst="rect">
            <a:avLst/>
          </a:prstGeom>
        </p:spPr>
        <p:txBody>
          <a:bodyPr wrap="square">
            <a:spAutoFit/>
          </a:bodyPr>
          <a:lstStyle/>
          <a:p>
            <a:pPr algn="ctr"/>
            <a:r>
              <a:rPr lang="tr-TR" sz="2800" b="1" dirty="0" smtClean="0">
                <a:solidFill>
                  <a:schemeClr val="bg1"/>
                </a:solidFill>
              </a:rPr>
              <a:t>FELSEFE DERSİ ÖĞRETİM PROGRAMININ GENEL AMAÇLARI </a:t>
            </a:r>
            <a:endParaRPr lang="tr-TR" sz="2800" dirty="0">
              <a:solidFill>
                <a:schemeClr val="bg1"/>
              </a:solidFill>
            </a:endParaRPr>
          </a:p>
        </p:txBody>
      </p:sp>
      <p:sp>
        <p:nvSpPr>
          <p:cNvPr id="5" name="Dikdörtgen 4"/>
          <p:cNvSpPr/>
          <p:nvPr/>
        </p:nvSpPr>
        <p:spPr>
          <a:xfrm>
            <a:off x="341276" y="1268760"/>
            <a:ext cx="8626543" cy="4893647"/>
          </a:xfrm>
          <a:prstGeom prst="rect">
            <a:avLst/>
          </a:prstGeom>
        </p:spPr>
        <p:txBody>
          <a:bodyPr wrap="square">
            <a:spAutoFit/>
          </a:bodyPr>
          <a:lstStyle/>
          <a:p>
            <a:pPr algn="just"/>
            <a:r>
              <a:rPr lang="tr-TR" sz="2400" b="1" dirty="0" smtClean="0"/>
              <a:t>	Felsefe </a:t>
            </a:r>
            <a:r>
              <a:rPr lang="tr-TR" sz="2400" b="1" dirty="0"/>
              <a:t>Dersi Öğretim Programı ile öğrencilerin; </a:t>
            </a:r>
            <a:endParaRPr lang="tr-TR" sz="2400" b="1" dirty="0" smtClean="0"/>
          </a:p>
          <a:p>
            <a:pPr algn="just"/>
            <a:endParaRPr lang="tr-TR" sz="2400" b="1" dirty="0" smtClean="0"/>
          </a:p>
          <a:p>
            <a:pPr algn="just"/>
            <a:r>
              <a:rPr lang="tr-TR" sz="2000" dirty="0" smtClean="0"/>
              <a:t>	Felsefe </a:t>
            </a:r>
            <a:r>
              <a:rPr lang="tr-TR" sz="2000" dirty="0"/>
              <a:t>Dersi Öğretim Programı’nda, </a:t>
            </a:r>
            <a:r>
              <a:rPr lang="tr-TR" sz="2000" dirty="0" smtClean="0"/>
              <a:t>öğrencilerin </a:t>
            </a:r>
            <a:r>
              <a:rPr lang="tr-TR" sz="2000" dirty="0"/>
              <a:t>var olan deneyimleri dikkate alınarak yaşama etkin katılımlarını, farklı seçenekleri değerlendirebilmelerini ve sorun çözme becerilerini destekleyici ve geliştirici bir yaklaşım izlenmektedir. Bu yaklaşım doğrultusunda Felsefe Dersi Öğretim Programı ile gerek düşünce tarihini gerekse yaşadığı çağı, toplumu ve kendini eleştirel bir bakış açısıyla değerlendirebilen; varlığı ve varoluşu, insanı ve insanlığı, milli, manevi ve evrensel değerleri, dünyayı, ait olduğu kültürü, yaşadığı ülkeyi anlamaya çalışan ve onlara karşı sorumluluk bilinci taşıyan; değişime ve gelişime açık; felsefenin varlık, bilgi, etik, estetik gibi problem alanlarını bilen; felsefeyi bir sorgulama ve düşünme yolu olarak yaşam becerisine dönüştürebilen ve felsefi bir bakış açısı geliştirebilen bireyler yetiştirilmesine katkı </a:t>
            </a:r>
            <a:r>
              <a:rPr lang="tr-TR" sz="2000" dirty="0" smtClean="0"/>
              <a:t>sağlanması hedeflenmektedir.</a:t>
            </a:r>
            <a:r>
              <a:rPr lang="tr-TR" sz="2400" dirty="0" smtClean="0"/>
              <a:t>	</a:t>
            </a:r>
            <a:endParaRPr lang="tr-TR" sz="2400" dirty="0"/>
          </a:p>
        </p:txBody>
      </p:sp>
    </p:spTree>
    <p:extLst>
      <p:ext uri="{BB962C8B-B14F-4D97-AF65-F5344CB8AC3E}">
        <p14:creationId xmlns:p14="http://schemas.microsoft.com/office/powerpoint/2010/main" xmlns="" val="11052855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316765"/>
            <a:ext cx="8229600" cy="908050"/>
          </a:xfrm>
        </p:spPr>
        <p:txBody>
          <a:bodyPr>
            <a:normAutofit/>
          </a:bodyPr>
          <a:lstStyle/>
          <a:p>
            <a:pPr algn="l"/>
            <a:r>
              <a:rPr lang="tr-TR" sz="2400" dirty="0" smtClean="0">
                <a:solidFill>
                  <a:schemeClr val="tx1"/>
                </a:solidFill>
              </a:rPr>
              <a:t>        </a:t>
            </a:r>
            <a:r>
              <a:rPr lang="tr-TR" sz="2000" b="1" dirty="0" smtClean="0">
                <a:solidFill>
                  <a:schemeClr val="tx1"/>
                </a:solidFill>
              </a:rPr>
              <a:t>PISA VE OKURYAZARLIK</a:t>
            </a:r>
            <a:endParaRPr lang="tr-TR" sz="2000" b="1" dirty="0">
              <a:solidFill>
                <a:schemeClr val="tx1"/>
              </a:solidFill>
            </a:endParaRPr>
          </a:p>
        </p:txBody>
      </p:sp>
      <p:sp>
        <p:nvSpPr>
          <p:cNvPr id="3" name="İçerik Yer Tutucusu 2"/>
          <p:cNvSpPr>
            <a:spLocks noGrp="1"/>
          </p:cNvSpPr>
          <p:nvPr>
            <p:ph idx="1"/>
          </p:nvPr>
        </p:nvSpPr>
        <p:spPr>
          <a:xfrm>
            <a:off x="683568" y="2224815"/>
            <a:ext cx="8003232" cy="3694147"/>
          </a:xfrm>
        </p:spPr>
        <p:txBody>
          <a:bodyPr>
            <a:normAutofit/>
          </a:bodyPr>
          <a:lstStyle/>
          <a:p>
            <a:pPr marL="342900" lvl="1" indent="-342900">
              <a:lnSpc>
                <a:spcPct val="200000"/>
              </a:lnSpc>
              <a:buFont typeface="Wingdings" panose="05000000000000000000" pitchFamily="2" charset="2"/>
              <a:buChar char="q"/>
            </a:pPr>
            <a:r>
              <a:rPr lang="en-US" sz="2400" dirty="0" smtClean="0"/>
              <a:t>Okuryazarlık </a:t>
            </a:r>
            <a:r>
              <a:rPr lang="en-US" sz="2400" dirty="0" err="1" smtClean="0"/>
              <a:t>kavramı</a:t>
            </a:r>
            <a:r>
              <a:rPr lang="en-US" sz="2400" dirty="0" smtClean="0"/>
              <a:t>; </a:t>
            </a:r>
            <a:r>
              <a:rPr lang="en-US" sz="2400" dirty="0" err="1" smtClean="0"/>
              <a:t>öğrencilerin</a:t>
            </a:r>
            <a:r>
              <a:rPr lang="en-US" sz="2400" dirty="0" smtClean="0"/>
              <a:t> </a:t>
            </a:r>
            <a:r>
              <a:rPr lang="en-US" sz="2400" dirty="0" err="1" smtClean="0"/>
              <a:t>bilgilerini</a:t>
            </a:r>
            <a:r>
              <a:rPr lang="en-US" sz="2400" dirty="0" smtClean="0"/>
              <a:t> </a:t>
            </a:r>
            <a:r>
              <a:rPr lang="en-US" sz="2400" dirty="0" err="1" smtClean="0"/>
              <a:t>günlük</a:t>
            </a:r>
            <a:r>
              <a:rPr lang="en-US" sz="2400" dirty="0" smtClean="0"/>
              <a:t> </a:t>
            </a:r>
            <a:r>
              <a:rPr lang="en-US" sz="2400" dirty="0" err="1" smtClean="0"/>
              <a:t>yaşamda</a:t>
            </a:r>
            <a:r>
              <a:rPr lang="en-US" sz="2400" dirty="0" smtClean="0"/>
              <a:t> </a:t>
            </a:r>
            <a:r>
              <a:rPr lang="en-US" sz="2400" dirty="0" err="1" smtClean="0"/>
              <a:t>kullanma</a:t>
            </a:r>
            <a:r>
              <a:rPr lang="en-US" sz="2400" dirty="0" smtClean="0"/>
              <a:t>, </a:t>
            </a:r>
            <a:r>
              <a:rPr lang="en-US" sz="2400" dirty="0" err="1" smtClean="0"/>
              <a:t>mantıksal</a:t>
            </a:r>
            <a:r>
              <a:rPr lang="en-US" sz="2400" dirty="0" smtClean="0"/>
              <a:t> </a:t>
            </a:r>
            <a:r>
              <a:rPr lang="tr-TR" sz="2400" dirty="0" smtClean="0"/>
              <a:t>sonuçlara var</a:t>
            </a:r>
            <a:r>
              <a:rPr lang="en-US" sz="2400" dirty="0" smtClean="0"/>
              <a:t>ma </a:t>
            </a:r>
            <a:r>
              <a:rPr lang="en-US" sz="2400" dirty="0" err="1" smtClean="0"/>
              <a:t>çeşitli</a:t>
            </a:r>
            <a:r>
              <a:rPr lang="en-US" sz="2400" dirty="0" smtClean="0"/>
              <a:t> </a:t>
            </a:r>
            <a:r>
              <a:rPr lang="en-US" sz="2400" dirty="0" err="1" smtClean="0"/>
              <a:t>durumlarla</a:t>
            </a:r>
            <a:r>
              <a:rPr lang="en-US" sz="2400" dirty="0" smtClean="0"/>
              <a:t> </a:t>
            </a:r>
            <a:r>
              <a:rPr lang="en-US" sz="2400" dirty="0" err="1" smtClean="0"/>
              <a:t>ilgili</a:t>
            </a:r>
            <a:r>
              <a:rPr lang="en-US" sz="2400" dirty="0" smtClean="0"/>
              <a:t> </a:t>
            </a:r>
            <a:r>
              <a:rPr lang="en-US" sz="2400" dirty="0" err="1" smtClean="0"/>
              <a:t>problemleri</a:t>
            </a:r>
            <a:r>
              <a:rPr lang="en-US" sz="2400" dirty="0" smtClean="0"/>
              <a:t> </a:t>
            </a:r>
            <a:r>
              <a:rPr lang="en-US" sz="2400" dirty="0" err="1" smtClean="0"/>
              <a:t>yorumlamak</a:t>
            </a:r>
            <a:r>
              <a:rPr lang="en-US" sz="2400" dirty="0" smtClean="0"/>
              <a:t> </a:t>
            </a:r>
            <a:r>
              <a:rPr lang="en-US" sz="2400" dirty="0" err="1" smtClean="0"/>
              <a:t>ve</a:t>
            </a:r>
            <a:r>
              <a:rPr lang="en-US" sz="2400" dirty="0" smtClean="0"/>
              <a:t> </a:t>
            </a:r>
            <a:r>
              <a:rPr lang="en-US" sz="2400" dirty="0" err="1" smtClean="0"/>
              <a:t>çözmek</a:t>
            </a:r>
            <a:r>
              <a:rPr lang="en-US" sz="2400" dirty="0" smtClean="0"/>
              <a:t> </a:t>
            </a:r>
            <a:r>
              <a:rPr lang="en-US" sz="2400" dirty="0" err="1" smtClean="0"/>
              <a:t>için</a:t>
            </a:r>
            <a:r>
              <a:rPr lang="en-US" sz="2400" dirty="0" smtClean="0"/>
              <a:t> </a:t>
            </a:r>
            <a:r>
              <a:rPr lang="en-US" sz="2400" i="1" dirty="0" err="1" smtClean="0">
                <a:solidFill>
                  <a:srgbClr val="FF0000"/>
                </a:solidFill>
              </a:rPr>
              <a:t>öğrendiklerinden</a:t>
            </a:r>
            <a:r>
              <a:rPr lang="en-US" sz="2400" i="1" dirty="0" smtClean="0">
                <a:solidFill>
                  <a:srgbClr val="FF0000"/>
                </a:solidFill>
              </a:rPr>
              <a:t> </a:t>
            </a:r>
            <a:r>
              <a:rPr lang="en-US" sz="2400" i="1" dirty="0" err="1" smtClean="0">
                <a:solidFill>
                  <a:srgbClr val="FF0000"/>
                </a:solidFill>
              </a:rPr>
              <a:t>çıkarımlar</a:t>
            </a:r>
            <a:r>
              <a:rPr lang="tr-TR" sz="2400" i="1" dirty="0" smtClean="0">
                <a:solidFill>
                  <a:srgbClr val="FF0000"/>
                </a:solidFill>
              </a:rPr>
              <a:t>da bulun</a:t>
            </a:r>
            <a:r>
              <a:rPr lang="en-US" sz="2400" i="1" dirty="0" smtClean="0">
                <a:solidFill>
                  <a:srgbClr val="FF0000"/>
                </a:solidFill>
              </a:rPr>
              <a:t>ma </a:t>
            </a:r>
            <a:r>
              <a:rPr lang="en-US" sz="2400" i="1" dirty="0" err="1" smtClean="0">
                <a:solidFill>
                  <a:srgbClr val="FF0000"/>
                </a:solidFill>
              </a:rPr>
              <a:t>kapasitesi</a:t>
            </a:r>
            <a:r>
              <a:rPr lang="en-US" sz="2400" dirty="0" smtClean="0"/>
              <a:t> </a:t>
            </a:r>
            <a:r>
              <a:rPr lang="en-US" sz="2400" dirty="0" err="1" smtClean="0"/>
              <a:t>olarak</a:t>
            </a:r>
            <a:r>
              <a:rPr lang="en-US" sz="2400" dirty="0" smtClean="0"/>
              <a:t> </a:t>
            </a:r>
            <a:r>
              <a:rPr lang="en-US" sz="2400" dirty="0" err="1" smtClean="0"/>
              <a:t>tanımlanmaktadır</a:t>
            </a:r>
            <a:r>
              <a:rPr lang="en-US" sz="2400" dirty="0" smtClean="0"/>
              <a:t>.</a:t>
            </a:r>
            <a:endParaRPr lang="tr-TR" sz="2400" dirty="0" smtClean="0"/>
          </a:p>
          <a:p>
            <a:pPr marL="0" lvl="1" indent="0">
              <a:buNone/>
            </a:pPr>
            <a:endParaRPr lang="tr-TR" sz="2400" dirty="0" smtClean="0"/>
          </a:p>
          <a:p>
            <a:pPr marL="0" lvl="1" indent="0">
              <a:buNone/>
            </a:pPr>
            <a:endParaRPr lang="tr-TR" sz="2200" dirty="0" smtClean="0"/>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80</a:t>
            </a:fld>
            <a:endParaRPr lang="tr-TR">
              <a:solidFill>
                <a:prstClr val="black">
                  <a:tint val="75000"/>
                </a:prstClr>
              </a:solidFill>
            </a:endParaRP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299427357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457200" y="1676400"/>
            <a:ext cx="8229600" cy="609600"/>
          </a:xfrm>
        </p:spPr>
        <p:txBody>
          <a:bodyPr>
            <a:normAutofit/>
          </a:bodyPr>
          <a:lstStyle/>
          <a:p>
            <a:pPr algn="l" eaLnBrk="1" hangingPunct="1"/>
            <a:r>
              <a:rPr lang="tr-TR" sz="2400" b="1" dirty="0" smtClean="0">
                <a:solidFill>
                  <a:schemeClr val="tx1"/>
                </a:solidFill>
              </a:rPr>
              <a:t>         </a:t>
            </a:r>
            <a:r>
              <a:rPr lang="tr-TR" sz="2000" b="1" dirty="0" smtClean="0">
                <a:solidFill>
                  <a:schemeClr val="tx1"/>
                </a:solidFill>
              </a:rPr>
              <a:t>PISA’DA KULLANILAN ÖLÇME ARAÇLARI</a:t>
            </a:r>
            <a:endParaRPr lang="en-US" sz="2000" dirty="0" smtClean="0">
              <a:solidFill>
                <a:schemeClr val="tx1"/>
              </a:solidFill>
            </a:endParaRPr>
          </a:p>
        </p:txBody>
      </p:sp>
      <p:sp>
        <p:nvSpPr>
          <p:cNvPr id="9219" name="2 İçerik Yer Tutucusu"/>
          <p:cNvSpPr>
            <a:spLocks noGrp="1"/>
          </p:cNvSpPr>
          <p:nvPr>
            <p:ph idx="1"/>
          </p:nvPr>
        </p:nvSpPr>
        <p:spPr>
          <a:xfrm>
            <a:off x="611560" y="2688336"/>
            <a:ext cx="8380040" cy="3048000"/>
          </a:xfrm>
        </p:spPr>
        <p:txBody>
          <a:bodyPr>
            <a:normAutofit fontScale="70000" lnSpcReduction="20000"/>
          </a:bodyPr>
          <a:lstStyle/>
          <a:p>
            <a:pPr eaLnBrk="1" fontAlgn="auto" hangingPunct="1">
              <a:lnSpc>
                <a:spcPct val="170000"/>
              </a:lnSpc>
              <a:spcBef>
                <a:spcPts val="0"/>
              </a:spcBef>
              <a:spcAft>
                <a:spcPts val="0"/>
              </a:spcAft>
              <a:buClr>
                <a:schemeClr val="accent3"/>
              </a:buClr>
              <a:buFont typeface="Wingdings" panose="05000000000000000000" pitchFamily="2" charset="2"/>
              <a:buChar char="q"/>
              <a:defRPr/>
            </a:pPr>
            <a:r>
              <a:rPr lang="tr-TR" dirty="0"/>
              <a:t> </a:t>
            </a:r>
            <a:r>
              <a:rPr lang="en-US" dirty="0" err="1" smtClean="0">
                <a:cs typeface="Arial" pitchFamily="34" charset="0"/>
              </a:rPr>
              <a:t>Ölçme</a:t>
            </a:r>
            <a:r>
              <a:rPr lang="en-US" dirty="0" smtClean="0">
                <a:cs typeface="Arial" pitchFamily="34" charset="0"/>
              </a:rPr>
              <a:t> </a:t>
            </a:r>
            <a:r>
              <a:rPr lang="en-US" dirty="0" err="1" smtClean="0">
                <a:cs typeface="Arial" pitchFamily="34" charset="0"/>
              </a:rPr>
              <a:t>araçları</a:t>
            </a:r>
            <a:r>
              <a:rPr lang="en-US" dirty="0" smtClean="0">
                <a:cs typeface="Arial" pitchFamily="34" charset="0"/>
              </a:rPr>
              <a:t> </a:t>
            </a:r>
            <a:r>
              <a:rPr lang="en-US" dirty="0" err="1" smtClean="0">
                <a:cs typeface="Arial" pitchFamily="34" charset="0"/>
              </a:rPr>
              <a:t>değerlendirme</a:t>
            </a:r>
            <a:r>
              <a:rPr lang="en-US" dirty="0" smtClean="0">
                <a:cs typeface="Arial" pitchFamily="34" charset="0"/>
              </a:rPr>
              <a:t> </a:t>
            </a:r>
            <a:r>
              <a:rPr lang="en-US" dirty="0" err="1" smtClean="0">
                <a:cs typeface="Arial" pitchFamily="34" charset="0"/>
              </a:rPr>
              <a:t>ünitelerinden</a:t>
            </a:r>
            <a:r>
              <a:rPr lang="en-US" dirty="0" smtClean="0">
                <a:cs typeface="Arial" pitchFamily="34" charset="0"/>
              </a:rPr>
              <a:t> </a:t>
            </a:r>
            <a:r>
              <a:rPr lang="en-US" dirty="0" err="1" smtClean="0">
                <a:cs typeface="Arial" pitchFamily="34" charset="0"/>
              </a:rPr>
              <a:t>oluşmaktadır</a:t>
            </a:r>
            <a:r>
              <a:rPr lang="en-US" dirty="0" smtClean="0">
                <a:cs typeface="Arial" pitchFamily="34" charset="0"/>
              </a:rPr>
              <a:t>. </a:t>
            </a:r>
            <a:r>
              <a:rPr lang="en-US" dirty="0" err="1" smtClean="0">
                <a:cs typeface="Arial" pitchFamily="34" charset="0"/>
              </a:rPr>
              <a:t>Bir</a:t>
            </a:r>
            <a:r>
              <a:rPr lang="en-US" dirty="0" smtClean="0">
                <a:cs typeface="Arial" pitchFamily="34" charset="0"/>
              </a:rPr>
              <a:t> </a:t>
            </a:r>
            <a:r>
              <a:rPr lang="tr-TR" dirty="0" smtClean="0">
                <a:cs typeface="Arial" pitchFamily="34" charset="0"/>
              </a:rPr>
              <a:t>   </a:t>
            </a:r>
          </a:p>
          <a:p>
            <a:pPr marL="0" indent="0" eaLnBrk="1" fontAlgn="auto" hangingPunct="1">
              <a:lnSpc>
                <a:spcPct val="170000"/>
              </a:lnSpc>
              <a:spcBef>
                <a:spcPts val="0"/>
              </a:spcBef>
              <a:spcAft>
                <a:spcPts val="0"/>
              </a:spcAft>
              <a:buClr>
                <a:schemeClr val="accent3"/>
              </a:buClr>
              <a:buNone/>
              <a:defRPr/>
            </a:pPr>
            <a:r>
              <a:rPr lang="tr-TR" dirty="0" smtClean="0">
                <a:cs typeface="Arial" pitchFamily="34" charset="0"/>
              </a:rPr>
              <a:t>       </a:t>
            </a:r>
            <a:r>
              <a:rPr lang="en-US" dirty="0" err="1" smtClean="0">
                <a:cs typeface="Arial" pitchFamily="34" charset="0"/>
              </a:rPr>
              <a:t>ünitede</a:t>
            </a:r>
            <a:r>
              <a:rPr lang="en-US" dirty="0" smtClean="0">
                <a:cs typeface="Arial" pitchFamily="34" charset="0"/>
              </a:rPr>
              <a:t> </a:t>
            </a:r>
            <a:r>
              <a:rPr lang="en-US" dirty="0" err="1" smtClean="0">
                <a:cs typeface="Arial" pitchFamily="34" charset="0"/>
              </a:rPr>
              <a:t>metinler</a:t>
            </a:r>
            <a:r>
              <a:rPr lang="en-US" dirty="0" smtClean="0">
                <a:cs typeface="Arial" pitchFamily="34" charset="0"/>
              </a:rPr>
              <a:t>, </a:t>
            </a:r>
            <a:r>
              <a:rPr lang="en-US" dirty="0" err="1" smtClean="0">
                <a:cs typeface="Arial" pitchFamily="34" charset="0"/>
              </a:rPr>
              <a:t>şekiller</a:t>
            </a:r>
            <a:r>
              <a:rPr lang="en-US" dirty="0" smtClean="0">
                <a:cs typeface="Arial" pitchFamily="34" charset="0"/>
              </a:rPr>
              <a:t>, </a:t>
            </a:r>
            <a:r>
              <a:rPr lang="en-US" dirty="0" err="1" smtClean="0">
                <a:cs typeface="Arial" pitchFamily="34" charset="0"/>
              </a:rPr>
              <a:t>tablolar</a:t>
            </a:r>
            <a:r>
              <a:rPr lang="en-US" dirty="0" smtClean="0">
                <a:cs typeface="Arial" pitchFamily="34" charset="0"/>
              </a:rPr>
              <a:t> </a:t>
            </a:r>
            <a:r>
              <a:rPr lang="en-US" dirty="0" err="1" smtClean="0">
                <a:cs typeface="Arial" pitchFamily="34" charset="0"/>
              </a:rPr>
              <a:t>ve</a:t>
            </a:r>
            <a:r>
              <a:rPr lang="en-US" dirty="0" smtClean="0">
                <a:cs typeface="Arial" pitchFamily="34" charset="0"/>
              </a:rPr>
              <a:t>/</a:t>
            </a:r>
            <a:r>
              <a:rPr lang="en-US" dirty="0" err="1" smtClean="0">
                <a:cs typeface="Arial" pitchFamily="34" charset="0"/>
              </a:rPr>
              <a:t>veya</a:t>
            </a:r>
            <a:r>
              <a:rPr lang="en-US" dirty="0" smtClean="0">
                <a:cs typeface="Arial" pitchFamily="34" charset="0"/>
              </a:rPr>
              <a:t> </a:t>
            </a:r>
            <a:r>
              <a:rPr lang="en-US" dirty="0" err="1" smtClean="0">
                <a:cs typeface="Arial" pitchFamily="34" charset="0"/>
              </a:rPr>
              <a:t>grafiklerden</a:t>
            </a:r>
            <a:r>
              <a:rPr lang="en-US" dirty="0" smtClean="0">
                <a:cs typeface="Arial" pitchFamily="34" charset="0"/>
              </a:rPr>
              <a:t> </a:t>
            </a:r>
            <a:r>
              <a:rPr lang="en-US" dirty="0" err="1" smtClean="0">
                <a:cs typeface="Arial" pitchFamily="34" charset="0"/>
              </a:rPr>
              <a:t>oluşan</a:t>
            </a:r>
            <a:r>
              <a:rPr lang="en-US" dirty="0" smtClean="0">
                <a:cs typeface="Arial" pitchFamily="34" charset="0"/>
              </a:rPr>
              <a:t> </a:t>
            </a:r>
            <a:r>
              <a:rPr lang="en-US" b="1" dirty="0" err="1" smtClean="0">
                <a:solidFill>
                  <a:srgbClr val="FF0000"/>
                </a:solidFill>
                <a:cs typeface="Arial" pitchFamily="34" charset="0"/>
              </a:rPr>
              <a:t>ortak</a:t>
            </a:r>
            <a:r>
              <a:rPr lang="en-US" b="1" dirty="0" smtClean="0">
                <a:solidFill>
                  <a:srgbClr val="FF0000"/>
                </a:solidFill>
                <a:cs typeface="Arial" pitchFamily="34" charset="0"/>
              </a:rPr>
              <a:t> </a:t>
            </a:r>
            <a:r>
              <a:rPr lang="tr-TR" b="1" dirty="0" smtClean="0">
                <a:solidFill>
                  <a:srgbClr val="FF0000"/>
                </a:solidFill>
                <a:cs typeface="Arial" pitchFamily="34" charset="0"/>
              </a:rPr>
              <a:t> </a:t>
            </a:r>
          </a:p>
          <a:p>
            <a:pPr marL="0" indent="0" eaLnBrk="1" fontAlgn="auto" hangingPunct="1">
              <a:lnSpc>
                <a:spcPct val="170000"/>
              </a:lnSpc>
              <a:spcBef>
                <a:spcPts val="0"/>
              </a:spcBef>
              <a:spcAft>
                <a:spcPts val="0"/>
              </a:spcAft>
              <a:buClr>
                <a:schemeClr val="accent3"/>
              </a:buClr>
              <a:buNone/>
              <a:defRPr/>
            </a:pPr>
            <a:r>
              <a:rPr lang="tr-TR" b="1" dirty="0">
                <a:solidFill>
                  <a:srgbClr val="FF0000"/>
                </a:solidFill>
                <a:cs typeface="Arial" pitchFamily="34" charset="0"/>
              </a:rPr>
              <a:t> </a:t>
            </a:r>
            <a:r>
              <a:rPr lang="tr-TR" b="1" dirty="0" smtClean="0">
                <a:solidFill>
                  <a:srgbClr val="FF0000"/>
                </a:solidFill>
                <a:cs typeface="Arial" pitchFamily="34" charset="0"/>
              </a:rPr>
              <a:t>      </a:t>
            </a:r>
            <a:r>
              <a:rPr lang="en-US" b="1" dirty="0" err="1" smtClean="0">
                <a:solidFill>
                  <a:srgbClr val="FF0000"/>
                </a:solidFill>
                <a:cs typeface="Arial" pitchFamily="34" charset="0"/>
              </a:rPr>
              <a:t>bir</a:t>
            </a:r>
            <a:r>
              <a:rPr lang="en-US" b="1" dirty="0" smtClean="0">
                <a:solidFill>
                  <a:srgbClr val="FF0000"/>
                </a:solidFill>
                <a:cs typeface="Arial" pitchFamily="34" charset="0"/>
              </a:rPr>
              <a:t> </a:t>
            </a:r>
            <a:r>
              <a:rPr lang="en-US" b="1" dirty="0" err="1" smtClean="0">
                <a:solidFill>
                  <a:srgbClr val="FF0000"/>
                </a:solidFill>
                <a:cs typeface="Arial" pitchFamily="34" charset="0"/>
              </a:rPr>
              <a:t>madde</a:t>
            </a:r>
            <a:r>
              <a:rPr lang="en-US" b="1" dirty="0" smtClean="0">
                <a:solidFill>
                  <a:srgbClr val="FF0000"/>
                </a:solidFill>
                <a:cs typeface="Arial" pitchFamily="34" charset="0"/>
              </a:rPr>
              <a:t> </a:t>
            </a:r>
            <a:r>
              <a:rPr lang="en-US" b="1" dirty="0" err="1" smtClean="0">
                <a:solidFill>
                  <a:srgbClr val="FF0000"/>
                </a:solidFill>
                <a:cs typeface="Arial" pitchFamily="34" charset="0"/>
              </a:rPr>
              <a:t>kökü</a:t>
            </a:r>
            <a:r>
              <a:rPr lang="en-US" b="1" dirty="0" smtClean="0">
                <a:solidFill>
                  <a:srgbClr val="FF0000"/>
                </a:solidFill>
                <a:cs typeface="Arial" pitchFamily="34" charset="0"/>
              </a:rPr>
              <a:t> </a:t>
            </a:r>
            <a:r>
              <a:rPr lang="en-US" dirty="0" err="1" smtClean="0">
                <a:cs typeface="Arial" pitchFamily="34" charset="0"/>
              </a:rPr>
              <a:t>ile</a:t>
            </a:r>
            <a:r>
              <a:rPr lang="en-US" dirty="0" smtClean="0">
                <a:cs typeface="Arial" pitchFamily="34" charset="0"/>
              </a:rPr>
              <a:t> </a:t>
            </a:r>
            <a:r>
              <a:rPr lang="en-US" dirty="0" err="1" smtClean="0">
                <a:cs typeface="Arial" pitchFamily="34" charset="0"/>
              </a:rPr>
              <a:t>ardından</a:t>
            </a:r>
            <a:r>
              <a:rPr lang="en-US" dirty="0" smtClean="0">
                <a:cs typeface="Arial" pitchFamily="34" charset="0"/>
              </a:rPr>
              <a:t> </a:t>
            </a:r>
            <a:r>
              <a:rPr lang="en-US" dirty="0" err="1" smtClean="0">
                <a:cs typeface="Arial" pitchFamily="34" charset="0"/>
              </a:rPr>
              <a:t>metnin</a:t>
            </a:r>
            <a:r>
              <a:rPr lang="en-US" dirty="0" smtClean="0">
                <a:cs typeface="Arial" pitchFamily="34" charset="0"/>
              </a:rPr>
              <a:t>, </a:t>
            </a:r>
            <a:r>
              <a:rPr lang="en-US" dirty="0" err="1" smtClean="0">
                <a:cs typeface="Arial" pitchFamily="34" charset="0"/>
              </a:rPr>
              <a:t>şeklin</a:t>
            </a:r>
            <a:r>
              <a:rPr lang="en-US" dirty="0" smtClean="0">
                <a:cs typeface="Arial" pitchFamily="34" charset="0"/>
              </a:rPr>
              <a:t>, </a:t>
            </a:r>
            <a:r>
              <a:rPr lang="en-US" dirty="0" err="1" smtClean="0">
                <a:cs typeface="Arial" pitchFamily="34" charset="0"/>
              </a:rPr>
              <a:t>tablonun</a:t>
            </a:r>
            <a:r>
              <a:rPr lang="en-US" dirty="0" smtClean="0">
                <a:cs typeface="Arial" pitchFamily="34" charset="0"/>
              </a:rPr>
              <a:t> </a:t>
            </a:r>
            <a:r>
              <a:rPr lang="en-US" dirty="0" err="1" smtClean="0">
                <a:cs typeface="Arial" pitchFamily="34" charset="0"/>
              </a:rPr>
              <a:t>ya</a:t>
            </a:r>
            <a:r>
              <a:rPr lang="en-US" dirty="0" smtClean="0">
                <a:cs typeface="Arial" pitchFamily="34" charset="0"/>
              </a:rPr>
              <a:t> da </a:t>
            </a:r>
            <a:endParaRPr lang="tr-TR" dirty="0" smtClean="0">
              <a:cs typeface="Arial" pitchFamily="34" charset="0"/>
            </a:endParaRPr>
          </a:p>
          <a:p>
            <a:pPr marL="0" indent="0" eaLnBrk="1" fontAlgn="auto" hangingPunct="1">
              <a:lnSpc>
                <a:spcPct val="170000"/>
              </a:lnSpc>
              <a:spcBef>
                <a:spcPts val="0"/>
              </a:spcBef>
              <a:spcAft>
                <a:spcPts val="0"/>
              </a:spcAft>
              <a:buClr>
                <a:schemeClr val="accent3"/>
              </a:buClr>
              <a:buNone/>
              <a:defRPr/>
            </a:pPr>
            <a:r>
              <a:rPr lang="tr-TR" dirty="0">
                <a:cs typeface="Arial" pitchFamily="34" charset="0"/>
              </a:rPr>
              <a:t> </a:t>
            </a:r>
            <a:r>
              <a:rPr lang="tr-TR" dirty="0" smtClean="0">
                <a:cs typeface="Arial" pitchFamily="34" charset="0"/>
              </a:rPr>
              <a:t>      </a:t>
            </a:r>
            <a:r>
              <a:rPr lang="en-US" dirty="0" err="1" smtClean="0">
                <a:cs typeface="Arial" pitchFamily="34" charset="0"/>
              </a:rPr>
              <a:t>grafiğin</a:t>
            </a:r>
            <a:r>
              <a:rPr lang="en-US" dirty="0" smtClean="0">
                <a:cs typeface="Arial" pitchFamily="34" charset="0"/>
              </a:rPr>
              <a:t> </a:t>
            </a:r>
            <a:r>
              <a:rPr lang="en-US" dirty="0" err="1" smtClean="0">
                <a:cs typeface="Arial" pitchFamily="34" charset="0"/>
              </a:rPr>
              <a:t>farklı</a:t>
            </a:r>
            <a:r>
              <a:rPr lang="en-US" dirty="0" smtClean="0">
                <a:cs typeface="Arial" pitchFamily="34" charset="0"/>
              </a:rPr>
              <a:t> </a:t>
            </a:r>
            <a:r>
              <a:rPr lang="en-US" dirty="0" err="1" smtClean="0">
                <a:cs typeface="Arial" pitchFamily="34" charset="0"/>
              </a:rPr>
              <a:t>yönleri</a:t>
            </a:r>
            <a:r>
              <a:rPr lang="en-US" dirty="0" smtClean="0">
                <a:cs typeface="Arial" pitchFamily="34" charset="0"/>
              </a:rPr>
              <a:t> </a:t>
            </a:r>
            <a:r>
              <a:rPr lang="en-US" dirty="0" err="1" smtClean="0">
                <a:cs typeface="Arial" pitchFamily="34" charset="0"/>
              </a:rPr>
              <a:t>ile</a:t>
            </a:r>
            <a:r>
              <a:rPr lang="en-US" dirty="0" smtClean="0">
                <a:cs typeface="Arial" pitchFamily="34" charset="0"/>
              </a:rPr>
              <a:t> </a:t>
            </a:r>
            <a:r>
              <a:rPr lang="en-US" dirty="0" err="1" smtClean="0">
                <a:cs typeface="Arial" pitchFamily="34" charset="0"/>
              </a:rPr>
              <a:t>ilgili</a:t>
            </a:r>
            <a:r>
              <a:rPr lang="en-US" dirty="0" smtClean="0">
                <a:cs typeface="Arial" pitchFamily="34" charset="0"/>
              </a:rPr>
              <a:t> </a:t>
            </a:r>
            <a:r>
              <a:rPr lang="en-US" dirty="0" err="1" smtClean="0">
                <a:cs typeface="Arial" pitchFamily="34" charset="0"/>
              </a:rPr>
              <a:t>maddeler</a:t>
            </a:r>
            <a:r>
              <a:rPr lang="en-US" dirty="0" smtClean="0">
                <a:cs typeface="Arial" pitchFamily="34" charset="0"/>
              </a:rPr>
              <a:t> </a:t>
            </a:r>
            <a:r>
              <a:rPr lang="en-US" dirty="0" err="1" smtClean="0">
                <a:cs typeface="Arial" pitchFamily="34" charset="0"/>
              </a:rPr>
              <a:t>bulunmaktadır</a:t>
            </a:r>
            <a:r>
              <a:rPr lang="en-US" dirty="0" smtClean="0">
                <a:cs typeface="Arial" pitchFamily="34" charset="0"/>
              </a:rPr>
              <a:t>. </a:t>
            </a:r>
            <a:endParaRPr lang="tr-TR" dirty="0" smtClean="0">
              <a:cs typeface="Arial" pitchFamily="34" charset="0"/>
            </a:endParaRPr>
          </a:p>
          <a:p>
            <a:pPr marL="274320" indent="-274320" eaLnBrk="1" fontAlgn="auto" hangingPunct="1">
              <a:lnSpc>
                <a:spcPct val="80000"/>
              </a:lnSpc>
              <a:spcAft>
                <a:spcPts val="0"/>
              </a:spcAft>
              <a:buClr>
                <a:schemeClr val="accent3"/>
              </a:buClr>
              <a:buFont typeface="Arial" charset="0"/>
              <a:buNone/>
              <a:defRPr/>
            </a:pPr>
            <a:r>
              <a:rPr lang="tr-TR" sz="2200" dirty="0" smtClean="0"/>
              <a:t>          </a:t>
            </a:r>
            <a:endParaRPr lang="en-US" sz="2200"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solidFill>
                  <a:prstClr val="black">
                    <a:tint val="75000"/>
                  </a:prstClr>
                </a:solidFill>
              </a:rPr>
              <a:pPr/>
              <a:t>81</a:t>
            </a:fld>
            <a:endParaRPr lang="tr-TR">
              <a:solidFill>
                <a:prstClr val="black">
                  <a:tint val="75000"/>
                </a:prstClr>
              </a:solidFill>
            </a:endParaRP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330681598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62075"/>
            <a:ext cx="8229600" cy="908050"/>
          </a:xfrm>
        </p:spPr>
        <p:txBody>
          <a:bodyPr/>
          <a:lstStyle/>
          <a:p>
            <a:pPr algn="l"/>
            <a:r>
              <a:rPr lang="tr-TR" sz="2000" b="1" dirty="0" smtClean="0">
                <a:solidFill>
                  <a:schemeClr val="tx1"/>
                </a:solidFill>
              </a:rPr>
              <a:t>         PISA MADDELERİNİN HAZIRLANMA SÜRECİ</a:t>
            </a:r>
            <a:endParaRPr lang="tr-TR" dirty="0">
              <a:solidFill>
                <a:schemeClr val="tx1"/>
              </a:solidFill>
            </a:endParaRPr>
          </a:p>
        </p:txBody>
      </p:sp>
      <p:sp>
        <p:nvSpPr>
          <p:cNvPr id="3" name="İçerik Yer Tutucusu 2"/>
          <p:cNvSpPr>
            <a:spLocks noGrp="1"/>
          </p:cNvSpPr>
          <p:nvPr>
            <p:ph idx="1"/>
          </p:nvPr>
        </p:nvSpPr>
        <p:spPr>
          <a:xfrm>
            <a:off x="611560" y="2340864"/>
            <a:ext cx="8075240" cy="3063239"/>
          </a:xfrm>
        </p:spPr>
        <p:txBody>
          <a:bodyPr/>
          <a:lstStyle/>
          <a:p>
            <a:pPr lvl="0">
              <a:lnSpc>
                <a:spcPct val="150000"/>
              </a:lnSpc>
              <a:buFont typeface="Wingdings" panose="05000000000000000000" pitchFamily="2" charset="2"/>
              <a:buChar char="q"/>
            </a:pPr>
            <a:r>
              <a:rPr lang="tr-TR" sz="2400" dirty="0" smtClean="0">
                <a:solidFill>
                  <a:prstClr val="black"/>
                </a:solidFill>
              </a:rPr>
              <a:t> Maddelerin </a:t>
            </a:r>
            <a:r>
              <a:rPr lang="tr-TR" sz="2400" dirty="0">
                <a:solidFill>
                  <a:prstClr val="black"/>
                </a:solidFill>
              </a:rPr>
              <a:t>hazırlanması sürecine </a:t>
            </a:r>
            <a:r>
              <a:rPr lang="tr-TR" sz="2400" dirty="0" smtClean="0">
                <a:solidFill>
                  <a:prstClr val="black"/>
                </a:solidFill>
              </a:rPr>
              <a:t>uygulamanın 3-4 yıl        </a:t>
            </a:r>
          </a:p>
          <a:p>
            <a:pPr marL="0" lvl="0" indent="0">
              <a:lnSpc>
                <a:spcPct val="150000"/>
              </a:lnSpc>
              <a:buNone/>
            </a:pPr>
            <a:r>
              <a:rPr lang="tr-TR" sz="2400" dirty="0" smtClean="0">
                <a:solidFill>
                  <a:prstClr val="black"/>
                </a:solidFill>
              </a:rPr>
              <a:t>      öncesinden başlanmaktadır. Bütün maddeler hazırlandıktan  </a:t>
            </a:r>
          </a:p>
          <a:p>
            <a:pPr marL="0" lvl="0" indent="0">
              <a:lnSpc>
                <a:spcPct val="150000"/>
              </a:lnSpc>
              <a:buNone/>
            </a:pPr>
            <a:r>
              <a:rPr lang="tr-TR" sz="2400" dirty="0">
                <a:solidFill>
                  <a:prstClr val="black"/>
                </a:solidFill>
              </a:rPr>
              <a:t> </a:t>
            </a:r>
            <a:r>
              <a:rPr lang="tr-TR" sz="2400" dirty="0" smtClean="0">
                <a:solidFill>
                  <a:prstClr val="black"/>
                </a:solidFill>
              </a:rPr>
              <a:t>     sonra </a:t>
            </a:r>
            <a:r>
              <a:rPr lang="tr-TR" sz="2400" dirty="0">
                <a:solidFill>
                  <a:prstClr val="black"/>
                </a:solidFill>
              </a:rPr>
              <a:t>redaksiyonlardan </a:t>
            </a:r>
            <a:r>
              <a:rPr lang="tr-TR" sz="2400" dirty="0" smtClean="0">
                <a:solidFill>
                  <a:prstClr val="black"/>
                </a:solidFill>
              </a:rPr>
              <a:t>ve </a:t>
            </a:r>
            <a:r>
              <a:rPr lang="tr-TR" sz="2400" dirty="0">
                <a:solidFill>
                  <a:prstClr val="black"/>
                </a:solidFill>
              </a:rPr>
              <a:t>lokal pilot </a:t>
            </a:r>
            <a:r>
              <a:rPr lang="tr-TR" sz="2400" dirty="0" smtClean="0">
                <a:solidFill>
                  <a:prstClr val="black"/>
                </a:solidFill>
              </a:rPr>
              <a:t> uygulamalardan </a:t>
            </a:r>
          </a:p>
          <a:p>
            <a:pPr marL="0" lvl="0" indent="0">
              <a:lnSpc>
                <a:spcPct val="150000"/>
              </a:lnSpc>
              <a:buNone/>
            </a:pPr>
            <a:r>
              <a:rPr lang="tr-TR" sz="2400" dirty="0">
                <a:solidFill>
                  <a:prstClr val="black"/>
                </a:solidFill>
              </a:rPr>
              <a:t> </a:t>
            </a:r>
            <a:r>
              <a:rPr lang="tr-TR" sz="2400" dirty="0" smtClean="0">
                <a:solidFill>
                  <a:prstClr val="black"/>
                </a:solidFill>
              </a:rPr>
              <a:t>     geçirilmektedir</a:t>
            </a:r>
            <a:r>
              <a:rPr lang="tr-TR" sz="2400" dirty="0">
                <a:solidFill>
                  <a:prstClr val="black"/>
                </a:solidFill>
              </a:rPr>
              <a:t>.</a:t>
            </a:r>
          </a:p>
          <a:p>
            <a:pPr marL="0" indent="0">
              <a:buNone/>
            </a:pP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82</a:t>
            </a:fld>
            <a:endParaRPr lang="tr-TR">
              <a:solidFill>
                <a:prstClr val="black">
                  <a:tint val="75000"/>
                </a:prstClr>
              </a:solidFill>
            </a:endParaRPr>
          </a:p>
        </p:txBody>
      </p:sp>
      <p:sp>
        <p:nvSpPr>
          <p:cNvPr id="5"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238644508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çerik Yer Tutucusu 2"/>
          <p:cNvSpPr>
            <a:spLocks noGrp="1"/>
          </p:cNvSpPr>
          <p:nvPr>
            <p:ph idx="1"/>
          </p:nvPr>
        </p:nvSpPr>
        <p:spPr>
          <a:xfrm>
            <a:off x="382960" y="1537499"/>
            <a:ext cx="8303840" cy="4818851"/>
          </a:xfrm>
        </p:spPr>
        <p:txBody>
          <a:bodyPr>
            <a:normAutofit/>
          </a:bodyPr>
          <a:lstStyle/>
          <a:p>
            <a:pPr marL="0" indent="0" eaLnBrk="1" hangingPunct="1">
              <a:lnSpc>
                <a:spcPct val="150000"/>
              </a:lnSpc>
              <a:buNone/>
            </a:pPr>
            <a:r>
              <a:rPr lang="tr-TR" sz="2000" b="1" dirty="0" smtClean="0">
                <a:cs typeface="Times New Roman" pitchFamily="18" charset="0"/>
              </a:rPr>
              <a:t>PISA DA KULLANILAN MADDELERİN ÖZELLİKLERİ</a:t>
            </a:r>
          </a:p>
          <a:p>
            <a:pPr marL="0" indent="0" eaLnBrk="1" hangingPunct="1">
              <a:lnSpc>
                <a:spcPct val="150000"/>
              </a:lnSpc>
              <a:buNone/>
            </a:pPr>
            <a:r>
              <a:rPr lang="en-US" sz="2400" dirty="0" smtClean="0">
                <a:cs typeface="Times New Roman" pitchFamily="18" charset="0"/>
              </a:rPr>
              <a:t>Bu </a:t>
            </a:r>
            <a:r>
              <a:rPr lang="tr-TR" sz="2400" dirty="0" smtClean="0">
                <a:cs typeface="Times New Roman" pitchFamily="18" charset="0"/>
              </a:rPr>
              <a:t>araştırmada kullanılan </a:t>
            </a:r>
            <a:r>
              <a:rPr lang="en-US" sz="2400" dirty="0" err="1" smtClean="0">
                <a:cs typeface="Times New Roman" pitchFamily="18" charset="0"/>
              </a:rPr>
              <a:t>maddelerin</a:t>
            </a:r>
            <a:r>
              <a:rPr lang="en-US" sz="2400" dirty="0" smtClean="0">
                <a:cs typeface="Times New Roman" pitchFamily="18" charset="0"/>
              </a:rPr>
              <a:t> </a:t>
            </a:r>
            <a:r>
              <a:rPr lang="en-US" sz="2400" dirty="0" err="1" smtClean="0">
                <a:cs typeface="Times New Roman" pitchFamily="18" charset="0"/>
              </a:rPr>
              <a:t>yaklaşık</a:t>
            </a:r>
            <a:r>
              <a:rPr lang="en-US" sz="2400" dirty="0" smtClean="0">
                <a:cs typeface="Times New Roman" pitchFamily="18" charset="0"/>
              </a:rPr>
              <a:t> </a:t>
            </a:r>
            <a:r>
              <a:rPr lang="en-US" sz="2400" dirty="0" err="1" smtClean="0">
                <a:cs typeface="Times New Roman" pitchFamily="18" charset="0"/>
              </a:rPr>
              <a:t>yarısı</a:t>
            </a:r>
            <a:r>
              <a:rPr lang="en-US" sz="2400" dirty="0" smtClean="0">
                <a:cs typeface="Times New Roman" pitchFamily="18" charset="0"/>
              </a:rPr>
              <a:t> </a:t>
            </a:r>
            <a:r>
              <a:rPr lang="en-US" sz="2400" dirty="0" err="1" smtClean="0">
                <a:cs typeface="Times New Roman" pitchFamily="18" charset="0"/>
              </a:rPr>
              <a:t>öğrencilerin</a:t>
            </a:r>
            <a:r>
              <a:rPr lang="en-US" sz="2400" dirty="0" smtClean="0">
                <a:cs typeface="Times New Roman" pitchFamily="18" charset="0"/>
              </a:rPr>
              <a:t> 4 </a:t>
            </a:r>
            <a:r>
              <a:rPr lang="en-US" sz="2400" dirty="0" err="1" smtClean="0">
                <a:cs typeface="Times New Roman" pitchFamily="18" charset="0"/>
              </a:rPr>
              <a:t>ya</a:t>
            </a:r>
            <a:r>
              <a:rPr lang="en-US" sz="2400" dirty="0" smtClean="0">
                <a:cs typeface="Times New Roman" pitchFamily="18" charset="0"/>
              </a:rPr>
              <a:t> da 5 </a:t>
            </a:r>
            <a:r>
              <a:rPr lang="en-US" sz="2400" dirty="0" err="1" smtClean="0">
                <a:cs typeface="Times New Roman" pitchFamily="18" charset="0"/>
              </a:rPr>
              <a:t>seçenekten</a:t>
            </a:r>
            <a:r>
              <a:rPr lang="en-US" sz="2400" dirty="0" smtClean="0">
                <a:cs typeface="Times New Roman" pitchFamily="18" charset="0"/>
              </a:rPr>
              <a:t> </a:t>
            </a:r>
            <a:r>
              <a:rPr lang="en-US" sz="2400" dirty="0" err="1" smtClean="0">
                <a:cs typeface="Times New Roman" pitchFamily="18" charset="0"/>
              </a:rPr>
              <a:t>birini</a:t>
            </a:r>
            <a:r>
              <a:rPr lang="en-US" sz="2400" dirty="0" smtClean="0">
                <a:cs typeface="Times New Roman" pitchFamily="18" charset="0"/>
              </a:rPr>
              <a:t> </a:t>
            </a:r>
            <a:r>
              <a:rPr lang="en-US" sz="2400" dirty="0" err="1" smtClean="0">
                <a:cs typeface="Times New Roman" pitchFamily="18" charset="0"/>
              </a:rPr>
              <a:t>işaretledikleri</a:t>
            </a:r>
            <a:r>
              <a:rPr lang="en-US" sz="2400" dirty="0" smtClean="0">
                <a:cs typeface="Times New Roman" pitchFamily="18" charset="0"/>
              </a:rPr>
              <a:t> </a:t>
            </a:r>
            <a:r>
              <a:rPr lang="en-US" sz="2400" dirty="0" err="1" smtClean="0">
                <a:solidFill>
                  <a:srgbClr val="FF0000"/>
                </a:solidFill>
                <a:cs typeface="Times New Roman" pitchFamily="18" charset="0"/>
              </a:rPr>
              <a:t>çoktan</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seçmeli</a:t>
            </a:r>
            <a:r>
              <a:rPr lang="en-US" sz="2400" dirty="0" smtClean="0">
                <a:solidFill>
                  <a:srgbClr val="FF0000"/>
                </a:solidFill>
                <a:cs typeface="Times New Roman" pitchFamily="18" charset="0"/>
              </a:rPr>
              <a:t> </a:t>
            </a:r>
            <a:r>
              <a:rPr lang="en-US" sz="2400" dirty="0" smtClean="0">
                <a:cs typeface="Times New Roman" pitchFamily="18" charset="0"/>
              </a:rPr>
              <a:t>(</a:t>
            </a:r>
            <a:r>
              <a:rPr lang="en-US" sz="2400" i="1" dirty="0" err="1" smtClean="0">
                <a:cs typeface="Times New Roman" pitchFamily="18" charset="0"/>
              </a:rPr>
              <a:t>basit</a:t>
            </a:r>
            <a:r>
              <a:rPr lang="en-US" sz="2400" i="1" dirty="0" smtClean="0">
                <a:cs typeface="Times New Roman" pitchFamily="18" charset="0"/>
              </a:rPr>
              <a:t> </a:t>
            </a:r>
            <a:r>
              <a:rPr lang="en-US" sz="2400" dirty="0" err="1" smtClean="0">
                <a:cs typeface="Times New Roman" pitchFamily="18" charset="0"/>
              </a:rPr>
              <a:t>çoktan</a:t>
            </a:r>
            <a:r>
              <a:rPr lang="en-US" sz="2400" dirty="0" smtClean="0">
                <a:cs typeface="Times New Roman" pitchFamily="18" charset="0"/>
              </a:rPr>
              <a:t> </a:t>
            </a:r>
            <a:r>
              <a:rPr lang="en-US" sz="2400" dirty="0" err="1" smtClean="0">
                <a:cs typeface="Times New Roman" pitchFamily="18" charset="0"/>
              </a:rPr>
              <a:t>seçmeli</a:t>
            </a:r>
            <a:r>
              <a:rPr lang="en-US" sz="2400" i="1" dirty="0" smtClean="0">
                <a:cs typeface="Times New Roman" pitchFamily="18" charset="0"/>
              </a:rPr>
              <a:t>)</a:t>
            </a:r>
            <a:r>
              <a:rPr lang="en-US" sz="2400" dirty="0" smtClean="0">
                <a:cs typeface="Times New Roman" pitchFamily="18" charset="0"/>
              </a:rPr>
              <a:t> </a:t>
            </a:r>
            <a:r>
              <a:rPr lang="en-US" sz="2400" dirty="0" err="1" smtClean="0">
                <a:cs typeface="Times New Roman" pitchFamily="18" charset="0"/>
              </a:rPr>
              <a:t>ya</a:t>
            </a:r>
            <a:r>
              <a:rPr lang="en-US" sz="2400" dirty="0" smtClean="0">
                <a:cs typeface="Times New Roman" pitchFamily="18" charset="0"/>
              </a:rPr>
              <a:t> da </a:t>
            </a:r>
            <a:r>
              <a:rPr lang="en-US" sz="2400" dirty="0" err="1" smtClean="0">
                <a:cs typeface="Times New Roman" pitchFamily="18" charset="0"/>
              </a:rPr>
              <a:t>öğrencilerin</a:t>
            </a:r>
            <a:r>
              <a:rPr lang="en-US" sz="2400" dirty="0" smtClean="0">
                <a:cs typeface="Times New Roman" pitchFamily="18" charset="0"/>
              </a:rPr>
              <a:t> </a:t>
            </a:r>
            <a:r>
              <a:rPr lang="en-US" sz="2400" dirty="0" err="1" smtClean="0">
                <a:cs typeface="Times New Roman" pitchFamily="18" charset="0"/>
              </a:rPr>
              <a:t>bir</a:t>
            </a:r>
            <a:r>
              <a:rPr lang="en-US" sz="2400" dirty="0" smtClean="0">
                <a:cs typeface="Times New Roman" pitchFamily="18" charset="0"/>
              </a:rPr>
              <a:t> </a:t>
            </a:r>
            <a:r>
              <a:rPr lang="en-US" sz="2400" dirty="0" err="1" smtClean="0">
                <a:cs typeface="Times New Roman" pitchFamily="18" charset="0"/>
              </a:rPr>
              <a:t>dizi</a:t>
            </a:r>
            <a:r>
              <a:rPr lang="en-US" sz="2400" dirty="0" smtClean="0">
                <a:cs typeface="Times New Roman" pitchFamily="18" charset="0"/>
              </a:rPr>
              <a:t> </a:t>
            </a:r>
            <a:r>
              <a:rPr lang="en-US" sz="2400" dirty="0" err="1" smtClean="0">
                <a:cs typeface="Times New Roman" pitchFamily="18" charset="0"/>
              </a:rPr>
              <a:t>önermeyi</a:t>
            </a:r>
            <a:r>
              <a:rPr lang="en-US" sz="2400" dirty="0" smtClean="0">
                <a:cs typeface="Times New Roman" pitchFamily="18" charset="0"/>
              </a:rPr>
              <a:t> “</a:t>
            </a:r>
            <a:r>
              <a:rPr lang="en-US" sz="2400" dirty="0" smtClean="0">
                <a:solidFill>
                  <a:srgbClr val="FF0000"/>
                </a:solidFill>
                <a:cs typeface="Times New Roman" pitchFamily="18" charset="0"/>
              </a:rPr>
              <a:t>evet/</a:t>
            </a:r>
            <a:r>
              <a:rPr lang="en-US" sz="2400" dirty="0" err="1" smtClean="0">
                <a:solidFill>
                  <a:srgbClr val="FF0000"/>
                </a:solidFill>
                <a:cs typeface="Times New Roman" pitchFamily="18" charset="0"/>
              </a:rPr>
              <a:t>hayır</a:t>
            </a:r>
            <a:r>
              <a:rPr lang="en-US" sz="2400" dirty="0" smtClean="0">
                <a:cs typeface="Times New Roman" pitchFamily="18" charset="0"/>
              </a:rPr>
              <a:t>”</a:t>
            </a:r>
            <a:r>
              <a:rPr lang="tr-TR" sz="2400" dirty="0" smtClean="0">
                <a:cs typeface="Times New Roman" pitchFamily="18" charset="0"/>
              </a:rPr>
              <a:t>, </a:t>
            </a:r>
            <a:r>
              <a:rPr lang="en-US" sz="2400" dirty="0" err="1" smtClean="0">
                <a:cs typeface="Times New Roman" pitchFamily="18" charset="0"/>
              </a:rPr>
              <a:t>veya“</a:t>
            </a:r>
            <a:r>
              <a:rPr lang="en-US" sz="2400" dirty="0" err="1" smtClean="0">
                <a:solidFill>
                  <a:srgbClr val="FF0000"/>
                </a:solidFill>
                <a:cs typeface="Times New Roman" pitchFamily="18" charset="0"/>
              </a:rPr>
              <a:t>katılıyorum</a:t>
            </a:r>
            <a:r>
              <a:rPr lang="en-US" sz="2400" dirty="0" smtClean="0">
                <a:solidFill>
                  <a:srgbClr val="FF0000"/>
                </a:solidFill>
                <a:cs typeface="Times New Roman" pitchFamily="18" charset="0"/>
              </a:rPr>
              <a:t>/</a:t>
            </a:r>
            <a:r>
              <a:rPr lang="en-US" sz="2400" dirty="0" err="1" smtClean="0">
                <a:solidFill>
                  <a:srgbClr val="FF0000"/>
                </a:solidFill>
                <a:cs typeface="Times New Roman" pitchFamily="18" charset="0"/>
              </a:rPr>
              <a:t>katılmıyorum</a:t>
            </a:r>
            <a:r>
              <a:rPr lang="en-US" sz="2400" dirty="0" smtClean="0">
                <a:cs typeface="Times New Roman" pitchFamily="18" charset="0"/>
              </a:rPr>
              <a:t>”</a:t>
            </a:r>
            <a:r>
              <a:rPr lang="tr-TR" sz="2400" dirty="0" smtClean="0">
                <a:cs typeface="Times New Roman" pitchFamily="18" charset="0"/>
              </a:rPr>
              <a:t>, </a:t>
            </a:r>
            <a:r>
              <a:rPr lang="en-US" sz="2400" dirty="0" err="1" smtClean="0">
                <a:cs typeface="Times New Roman" pitchFamily="18" charset="0"/>
              </a:rPr>
              <a:t>veya</a:t>
            </a:r>
            <a:r>
              <a:rPr lang="tr-TR" sz="2400" dirty="0" smtClean="0">
                <a:cs typeface="Times New Roman" pitchFamily="18" charset="0"/>
              </a:rPr>
              <a:t> </a:t>
            </a:r>
            <a:r>
              <a:rPr lang="en-US" sz="2400" dirty="0" smtClean="0">
                <a:cs typeface="Times New Roman" pitchFamily="18" charset="0"/>
              </a:rPr>
              <a:t>“</a:t>
            </a:r>
            <a:r>
              <a:rPr lang="tr-TR" sz="2400" dirty="0" smtClean="0">
                <a:solidFill>
                  <a:srgbClr val="FF0000"/>
                </a:solidFill>
                <a:cs typeface="Times New Roman" pitchFamily="18" charset="0"/>
              </a:rPr>
              <a:t>doğru</a:t>
            </a:r>
            <a:r>
              <a:rPr lang="en-US" sz="2400" dirty="0" smtClean="0">
                <a:solidFill>
                  <a:srgbClr val="FF0000"/>
                </a:solidFill>
                <a:cs typeface="Times New Roman" pitchFamily="18" charset="0"/>
              </a:rPr>
              <a:t>/</a:t>
            </a:r>
            <a:r>
              <a:rPr lang="tr-TR" sz="2400" dirty="0" smtClean="0">
                <a:solidFill>
                  <a:srgbClr val="FF0000"/>
                </a:solidFill>
                <a:cs typeface="Times New Roman" pitchFamily="18" charset="0"/>
              </a:rPr>
              <a:t>yanlış</a:t>
            </a:r>
            <a:r>
              <a:rPr lang="en-US" sz="2400" dirty="0" smtClean="0">
                <a:cs typeface="Times New Roman" pitchFamily="18" charset="0"/>
              </a:rPr>
              <a:t>”</a:t>
            </a:r>
            <a:r>
              <a:rPr lang="en-US" sz="2400" dirty="0" err="1" smtClean="0">
                <a:cs typeface="Times New Roman" pitchFamily="18" charset="0"/>
              </a:rPr>
              <a:t>gibi</a:t>
            </a:r>
            <a:r>
              <a:rPr lang="en-US" sz="2400" dirty="0" smtClean="0">
                <a:cs typeface="Times New Roman" pitchFamily="18" charset="0"/>
              </a:rPr>
              <a:t> </a:t>
            </a:r>
            <a:r>
              <a:rPr lang="en-US" sz="2400" dirty="0" err="1" smtClean="0">
                <a:cs typeface="Times New Roman" pitchFamily="18" charset="0"/>
              </a:rPr>
              <a:t>muhtemel</a:t>
            </a:r>
            <a:r>
              <a:rPr lang="en-US" sz="2400" dirty="0" smtClean="0">
                <a:cs typeface="Times New Roman" pitchFamily="18" charset="0"/>
              </a:rPr>
              <a:t> </a:t>
            </a:r>
            <a:r>
              <a:rPr lang="en-US" sz="2400" dirty="0" err="1" smtClean="0">
                <a:cs typeface="Times New Roman" pitchFamily="18" charset="0"/>
              </a:rPr>
              <a:t>iki</a:t>
            </a:r>
            <a:r>
              <a:rPr lang="en-US" sz="2400" dirty="0" smtClean="0">
                <a:cs typeface="Times New Roman" pitchFamily="18" charset="0"/>
              </a:rPr>
              <a:t> </a:t>
            </a:r>
            <a:r>
              <a:rPr lang="en-US" sz="2400" dirty="0" err="1" smtClean="0">
                <a:cs typeface="Times New Roman" pitchFamily="18" charset="0"/>
              </a:rPr>
              <a:t>yanıttan</a:t>
            </a:r>
            <a:r>
              <a:rPr lang="en-US" sz="2400" dirty="0" smtClean="0">
                <a:cs typeface="Times New Roman" pitchFamily="18" charset="0"/>
              </a:rPr>
              <a:t> </a:t>
            </a:r>
            <a:r>
              <a:rPr lang="en-US" sz="2400" dirty="0" err="1" smtClean="0">
                <a:cs typeface="Times New Roman" pitchFamily="18" charset="0"/>
              </a:rPr>
              <a:t>birini</a:t>
            </a:r>
            <a:r>
              <a:rPr lang="en-US" sz="2400" dirty="0" smtClean="0">
                <a:cs typeface="Times New Roman" pitchFamily="18" charset="0"/>
              </a:rPr>
              <a:t> </a:t>
            </a:r>
            <a:r>
              <a:rPr lang="en-US" sz="2400" dirty="0" err="1" smtClean="0">
                <a:cs typeface="Times New Roman" pitchFamily="18" charset="0"/>
              </a:rPr>
              <a:t>seçerek</a:t>
            </a:r>
            <a:r>
              <a:rPr lang="en-US" sz="2400" dirty="0" smtClean="0">
                <a:cs typeface="Times New Roman" pitchFamily="18" charset="0"/>
              </a:rPr>
              <a:t> </a:t>
            </a:r>
            <a:r>
              <a:rPr lang="en-US" sz="2400" dirty="0" err="1" smtClean="0">
                <a:cs typeface="Times New Roman" pitchFamily="18" charset="0"/>
              </a:rPr>
              <a:t>değerlendirdikleri</a:t>
            </a:r>
            <a:r>
              <a:rPr lang="en-US" sz="2400" dirty="0" smtClean="0">
                <a:cs typeface="Times New Roman" pitchFamily="18" charset="0"/>
              </a:rPr>
              <a:t> </a:t>
            </a:r>
            <a:r>
              <a:rPr lang="en-US" sz="2400" dirty="0" err="1" smtClean="0">
                <a:cs typeface="Times New Roman" pitchFamily="18" charset="0"/>
              </a:rPr>
              <a:t>maddelerden</a:t>
            </a:r>
            <a:r>
              <a:rPr lang="en-US" sz="2400" dirty="0" smtClean="0">
                <a:cs typeface="Times New Roman" pitchFamily="18" charset="0"/>
              </a:rPr>
              <a:t> (</a:t>
            </a:r>
            <a:r>
              <a:rPr lang="en-US" sz="2400" i="1" dirty="0" err="1" smtClean="0">
                <a:solidFill>
                  <a:srgbClr val="FF0000"/>
                </a:solidFill>
                <a:cs typeface="Times New Roman" pitchFamily="18" charset="0"/>
              </a:rPr>
              <a:t>karmaşık</a:t>
            </a:r>
            <a:r>
              <a:rPr lang="en-US" sz="2400" i="1" dirty="0" smtClean="0">
                <a:solidFill>
                  <a:srgbClr val="FF0000"/>
                </a:solidFill>
                <a:cs typeface="Times New Roman" pitchFamily="18" charset="0"/>
              </a:rPr>
              <a:t> </a:t>
            </a:r>
            <a:r>
              <a:rPr lang="en-US" sz="2400" dirty="0" err="1" smtClean="0">
                <a:solidFill>
                  <a:srgbClr val="FF0000"/>
                </a:solidFill>
                <a:cs typeface="Times New Roman" pitchFamily="18" charset="0"/>
              </a:rPr>
              <a:t>çoktan</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seçmeli</a:t>
            </a:r>
            <a:r>
              <a:rPr lang="en-US" sz="2400" i="1" dirty="0" smtClean="0">
                <a:cs typeface="Times New Roman" pitchFamily="18" charset="0"/>
              </a:rPr>
              <a:t>) </a:t>
            </a:r>
            <a:r>
              <a:rPr lang="en-US" sz="2400" dirty="0" err="1" smtClean="0">
                <a:cs typeface="Times New Roman" pitchFamily="18" charset="0"/>
              </a:rPr>
              <a:t>oluşmaktadır</a:t>
            </a:r>
            <a:r>
              <a:rPr lang="en-US" sz="2400" dirty="0">
                <a:cs typeface="Times New Roman" pitchFamily="18" charset="0"/>
              </a:rPr>
              <a:t>.</a:t>
            </a:r>
            <a:endParaRPr lang="tr-TR" sz="2400" dirty="0" smtClean="0">
              <a:cs typeface="Times New Roman" pitchFamily="18"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solidFill>
                  <a:prstClr val="black">
                    <a:tint val="75000"/>
                  </a:prstClr>
                </a:solidFill>
              </a:rPr>
              <a:pPr/>
              <a:t>83</a:t>
            </a:fld>
            <a:endParaRPr lang="tr-TR">
              <a:solidFill>
                <a:prstClr val="black">
                  <a:tint val="75000"/>
                </a:prstClr>
              </a:solidFill>
            </a:endParaRPr>
          </a:p>
        </p:txBody>
      </p:sp>
      <p:sp>
        <p:nvSpPr>
          <p:cNvPr id="4"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427821146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p:cNvSpPr>
            <a:spLocks noGrp="1"/>
          </p:cNvSpPr>
          <p:nvPr>
            <p:ph idx="1"/>
          </p:nvPr>
        </p:nvSpPr>
        <p:spPr>
          <a:xfrm>
            <a:off x="457200" y="1720055"/>
            <a:ext cx="8363272" cy="4132105"/>
          </a:xfrm>
        </p:spPr>
        <p:txBody>
          <a:bodyPr>
            <a:normAutofit/>
          </a:bodyPr>
          <a:lstStyle/>
          <a:p>
            <a:pPr eaLnBrk="1" hangingPunct="1">
              <a:lnSpc>
                <a:spcPct val="150000"/>
              </a:lnSpc>
              <a:buFont typeface="Wingdings" panose="05000000000000000000" pitchFamily="2" charset="2"/>
              <a:buChar char="q"/>
            </a:pPr>
            <a:r>
              <a:rPr lang="en-US" sz="2400" dirty="0" smtClean="0">
                <a:cs typeface="Times New Roman" pitchFamily="18" charset="0"/>
              </a:rPr>
              <a:t>Kalan </a:t>
            </a:r>
            <a:r>
              <a:rPr lang="en-US" sz="2400" dirty="0" err="1" smtClean="0">
                <a:cs typeface="Times New Roman" pitchFamily="18" charset="0"/>
              </a:rPr>
              <a:t>maddeler</a:t>
            </a:r>
            <a:r>
              <a:rPr lang="en-US" sz="2400" dirty="0" smtClean="0">
                <a:cs typeface="Times New Roman" pitchFamily="18" charset="0"/>
              </a:rPr>
              <a:t> </a:t>
            </a:r>
            <a:r>
              <a:rPr lang="en-US" sz="2400" dirty="0" err="1" smtClean="0">
                <a:cs typeface="Times New Roman" pitchFamily="18" charset="0"/>
              </a:rPr>
              <a:t>ise</a:t>
            </a:r>
            <a:r>
              <a:rPr lang="en-US" sz="2400" dirty="0" smtClean="0">
                <a:cs typeface="Times New Roman" pitchFamily="18" charset="0"/>
              </a:rPr>
              <a:t>, </a:t>
            </a:r>
            <a:r>
              <a:rPr lang="en-US" sz="2400" dirty="0" err="1" smtClean="0">
                <a:cs typeface="Times New Roman" pitchFamily="18" charset="0"/>
              </a:rPr>
              <a:t>öğrenciler</a:t>
            </a:r>
            <a:r>
              <a:rPr lang="tr-TR" sz="2400" dirty="0" smtClean="0">
                <a:cs typeface="Times New Roman" pitchFamily="18" charset="0"/>
              </a:rPr>
              <a:t>den</a:t>
            </a:r>
            <a:r>
              <a:rPr lang="en-US" sz="2400" dirty="0" smtClean="0">
                <a:cs typeface="Times New Roman" pitchFamily="18" charset="0"/>
              </a:rPr>
              <a:t> </a:t>
            </a:r>
            <a:r>
              <a:rPr lang="en-US" sz="2400" dirty="0" err="1" smtClean="0">
                <a:cs typeface="Times New Roman" pitchFamily="18" charset="0"/>
              </a:rPr>
              <a:t>kısa</a:t>
            </a:r>
            <a:r>
              <a:rPr lang="en-US" sz="2400" dirty="0" smtClean="0">
                <a:cs typeface="Times New Roman" pitchFamily="18" charset="0"/>
              </a:rPr>
              <a:t> </a:t>
            </a:r>
            <a:r>
              <a:rPr lang="en-US" sz="2400" dirty="0" err="1" smtClean="0">
                <a:cs typeface="Times New Roman" pitchFamily="18" charset="0"/>
              </a:rPr>
              <a:t>ya</a:t>
            </a:r>
            <a:r>
              <a:rPr lang="en-US" sz="2400" dirty="0" smtClean="0">
                <a:cs typeface="Times New Roman" pitchFamily="18" charset="0"/>
              </a:rPr>
              <a:t> da </a:t>
            </a:r>
            <a:r>
              <a:rPr lang="en-US" sz="2400" dirty="0" err="1" smtClean="0">
                <a:cs typeface="Times New Roman" pitchFamily="18" charset="0"/>
              </a:rPr>
              <a:t>uzun</a:t>
            </a:r>
            <a:r>
              <a:rPr lang="en-US" sz="2400" dirty="0" smtClean="0">
                <a:cs typeface="Times New Roman" pitchFamily="18" charset="0"/>
              </a:rPr>
              <a:t>, </a:t>
            </a:r>
            <a:r>
              <a:rPr lang="en-US" sz="2400" dirty="0" err="1" smtClean="0">
                <a:cs typeface="Times New Roman" pitchFamily="18" charset="0"/>
              </a:rPr>
              <a:t>kendi</a:t>
            </a:r>
            <a:r>
              <a:rPr lang="en-US" sz="2400" dirty="0" smtClean="0">
                <a:cs typeface="Times New Roman" pitchFamily="18" charset="0"/>
              </a:rPr>
              <a:t> </a:t>
            </a:r>
            <a:r>
              <a:rPr lang="en-US" sz="2400" dirty="0" err="1" smtClean="0">
                <a:cs typeface="Times New Roman" pitchFamily="18" charset="0"/>
              </a:rPr>
              <a:t>yanıtlarını</a:t>
            </a:r>
            <a:r>
              <a:rPr lang="en-US" sz="2400" dirty="0" smtClean="0">
                <a:cs typeface="Times New Roman" pitchFamily="18" charset="0"/>
              </a:rPr>
              <a:t> </a:t>
            </a:r>
            <a:r>
              <a:rPr lang="en-US" sz="2400" dirty="0" err="1" smtClean="0">
                <a:cs typeface="Times New Roman" pitchFamily="18" charset="0"/>
              </a:rPr>
              <a:t>oluşturmalarının</a:t>
            </a:r>
            <a:r>
              <a:rPr lang="en-US" sz="2400" dirty="0" smtClean="0">
                <a:cs typeface="Times New Roman" pitchFamily="18" charset="0"/>
              </a:rPr>
              <a:t> </a:t>
            </a:r>
            <a:r>
              <a:rPr lang="en-US" sz="2400" dirty="0" err="1" smtClean="0">
                <a:cs typeface="Times New Roman" pitchFamily="18" charset="0"/>
              </a:rPr>
              <a:t>istendiği</a:t>
            </a:r>
            <a:r>
              <a:rPr lang="en-US" sz="2400" dirty="0" smtClean="0">
                <a:cs typeface="Times New Roman" pitchFamily="18" charset="0"/>
              </a:rPr>
              <a:t> </a:t>
            </a:r>
            <a:r>
              <a:rPr lang="en-US" sz="2400" b="1" dirty="0" err="1" smtClean="0">
                <a:solidFill>
                  <a:srgbClr val="FF0000"/>
                </a:solidFill>
                <a:cs typeface="Times New Roman" pitchFamily="18" charset="0"/>
              </a:rPr>
              <a:t>açık</a:t>
            </a:r>
            <a:r>
              <a:rPr lang="en-US" sz="2400" b="1" dirty="0" smtClean="0">
                <a:solidFill>
                  <a:srgbClr val="FF0000"/>
                </a:solidFill>
                <a:cs typeface="Times New Roman" pitchFamily="18" charset="0"/>
              </a:rPr>
              <a:t> </a:t>
            </a:r>
            <a:r>
              <a:rPr lang="en-US" sz="2400" b="1" dirty="0" err="1" smtClean="0">
                <a:solidFill>
                  <a:srgbClr val="FF0000"/>
                </a:solidFill>
                <a:cs typeface="Times New Roman" pitchFamily="18" charset="0"/>
              </a:rPr>
              <a:t>uçlu</a:t>
            </a:r>
            <a:r>
              <a:rPr lang="en-US" sz="2400" b="1" dirty="0" smtClean="0">
                <a:solidFill>
                  <a:srgbClr val="FF0000"/>
                </a:solidFill>
                <a:cs typeface="Times New Roman" pitchFamily="18" charset="0"/>
              </a:rPr>
              <a:t> </a:t>
            </a:r>
            <a:r>
              <a:rPr lang="en-US" sz="2400" dirty="0" err="1" smtClean="0">
                <a:cs typeface="Times New Roman" pitchFamily="18" charset="0"/>
              </a:rPr>
              <a:t>maddelerdir</a:t>
            </a:r>
            <a:r>
              <a:rPr lang="en-US" sz="2400" dirty="0" smtClean="0">
                <a:cs typeface="Times New Roman" pitchFamily="18" charset="0"/>
              </a:rPr>
              <a:t>.</a:t>
            </a:r>
            <a:endParaRPr lang="tr-TR" sz="2400" dirty="0" smtClean="0">
              <a:cs typeface="Times New Roman" pitchFamily="18" charset="0"/>
            </a:endParaRPr>
          </a:p>
          <a:p>
            <a:pPr marL="0" indent="0" eaLnBrk="1" hangingPunct="1">
              <a:lnSpc>
                <a:spcPct val="150000"/>
              </a:lnSpc>
              <a:buNone/>
            </a:pPr>
            <a:endParaRPr lang="tr-TR" sz="2400" dirty="0" smtClean="0">
              <a:cs typeface="Times New Roman" pitchFamily="18" charset="0"/>
            </a:endParaRPr>
          </a:p>
          <a:p>
            <a:pPr eaLnBrk="1" hangingPunct="1">
              <a:lnSpc>
                <a:spcPct val="150000"/>
              </a:lnSpc>
              <a:buFont typeface="Wingdings" panose="05000000000000000000" pitchFamily="2" charset="2"/>
              <a:buChar char="q"/>
            </a:pPr>
            <a:r>
              <a:rPr lang="tr-TR" sz="2400" dirty="0" smtClean="0">
                <a:cs typeface="Times New Roman" pitchFamily="18" charset="0"/>
              </a:rPr>
              <a:t>Bilgisayarlı değerlendirmede simülasyonlu sorular sorulmaktadır. </a:t>
            </a:r>
            <a:endParaRPr lang="tr-TR" dirty="0" smtClean="0"/>
          </a:p>
        </p:txBody>
      </p:sp>
      <p:sp>
        <p:nvSpPr>
          <p:cNvPr id="4" name="TextBox 4"/>
          <p:cNvSpPr txBox="1"/>
          <p:nvPr/>
        </p:nvSpPr>
        <p:spPr>
          <a:xfrm>
            <a:off x="1123720" y="281096"/>
            <a:ext cx="7563080" cy="461665"/>
          </a:xfrm>
          <a:prstGeom prst="rect">
            <a:avLst/>
          </a:prstGeom>
          <a:noFill/>
        </p:spPr>
        <p:txBody>
          <a:bodyPr wrap="square" rtlCol="0">
            <a:spAutoFit/>
          </a:bodyPr>
          <a:lstStyle/>
          <a:p>
            <a:pPr algn="ctr"/>
            <a:r>
              <a:rPr lang="tr-TR" sz="2400" dirty="0" smtClean="0">
                <a:solidFill>
                  <a:schemeClr val="bg1"/>
                </a:solidFill>
              </a:rPr>
              <a:t>PISA</a:t>
            </a:r>
            <a:endParaRPr lang="en-US" sz="2400" dirty="0">
              <a:solidFill>
                <a:schemeClr val="bg1"/>
              </a:solidFill>
            </a:endParaRPr>
          </a:p>
        </p:txBody>
      </p:sp>
    </p:spTree>
    <p:extLst>
      <p:ext uri="{BB962C8B-B14F-4D97-AF65-F5344CB8AC3E}">
        <p14:creationId xmlns="" xmlns:p14="http://schemas.microsoft.com/office/powerpoint/2010/main" val="51063412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202" y="917912"/>
            <a:ext cx="8992797" cy="5632311"/>
          </a:xfrm>
          <a:prstGeom prst="rect">
            <a:avLst/>
          </a:prstGeom>
        </p:spPr>
        <p:txBody>
          <a:bodyPr wrap="square">
            <a:spAutoFit/>
          </a:bodyPr>
          <a:lstStyle/>
          <a:p>
            <a:pPr algn="just"/>
            <a:r>
              <a:rPr lang="tr-TR" sz="2000" b="1" dirty="0" smtClean="0"/>
              <a:t>	Ders </a:t>
            </a:r>
            <a:r>
              <a:rPr lang="tr-TR" sz="2000" b="1" dirty="0"/>
              <a:t>Akış </a:t>
            </a:r>
            <a:r>
              <a:rPr lang="tr-TR" sz="2000" b="1" dirty="0" smtClean="0"/>
              <a:t>Şeması</a:t>
            </a:r>
            <a:endParaRPr lang="tr-TR" sz="2000" dirty="0"/>
          </a:p>
          <a:p>
            <a:pPr algn="just"/>
            <a:r>
              <a:rPr lang="tr-TR" sz="2000" i="1" dirty="0" smtClean="0"/>
              <a:t>	Felsefe </a:t>
            </a:r>
            <a:r>
              <a:rPr lang="tr-TR" sz="2000" i="1" dirty="0"/>
              <a:t>müfredatındaki beklenti toparlanırsa, aşağıdaki şekilde bir akış öngörülebilir:</a:t>
            </a:r>
          </a:p>
          <a:p>
            <a:pPr marL="285750" lvl="0" indent="-285750" algn="just">
              <a:buFont typeface="Arial"/>
              <a:buChar char="•"/>
            </a:pPr>
            <a:r>
              <a:rPr lang="tr-TR" sz="2000" dirty="0"/>
              <a:t>Soru Oluşturma (Öğrencinin Konuyu </a:t>
            </a:r>
            <a:r>
              <a:rPr lang="tr-TR" sz="2000" dirty="0" err="1"/>
              <a:t>Sorulaştırmasını</a:t>
            </a:r>
            <a:r>
              <a:rPr lang="tr-TR" sz="2000" dirty="0"/>
              <a:t> Sağlama)</a:t>
            </a:r>
          </a:p>
          <a:p>
            <a:pPr marL="285750" lvl="0" indent="-285750" algn="just">
              <a:buFont typeface="Arial"/>
              <a:buChar char="•"/>
            </a:pPr>
            <a:r>
              <a:rPr lang="en-US" sz="2000" dirty="0" err="1"/>
              <a:t>Problemi</a:t>
            </a:r>
            <a:r>
              <a:rPr lang="en-US" sz="2000" dirty="0"/>
              <a:t> (</a:t>
            </a:r>
            <a:r>
              <a:rPr lang="en-US" sz="2000" dirty="0" err="1"/>
              <a:t>Problematiği</a:t>
            </a:r>
            <a:r>
              <a:rPr lang="en-US" sz="2000" dirty="0"/>
              <a:t>) </a:t>
            </a:r>
            <a:r>
              <a:rPr lang="en-US" sz="2000" dirty="0" err="1"/>
              <a:t>Adlandırma</a:t>
            </a:r>
            <a:endParaRPr lang="tr-TR" sz="2000" dirty="0"/>
          </a:p>
          <a:p>
            <a:pPr marL="285750" lvl="0" indent="-285750" algn="just">
              <a:buFont typeface="Arial"/>
              <a:buChar char="•"/>
            </a:pPr>
            <a:r>
              <a:rPr lang="en-US" sz="2000" dirty="0" err="1"/>
              <a:t>Hayatla</a:t>
            </a:r>
            <a:r>
              <a:rPr lang="en-US" sz="2000" dirty="0"/>
              <a:t> </a:t>
            </a:r>
            <a:r>
              <a:rPr lang="en-US" sz="2000" dirty="0" err="1"/>
              <a:t>Bağını</a:t>
            </a:r>
            <a:r>
              <a:rPr lang="en-US" sz="2000" dirty="0"/>
              <a:t> </a:t>
            </a:r>
            <a:r>
              <a:rPr lang="en-US" sz="2000" dirty="0" err="1"/>
              <a:t>Kurma</a:t>
            </a:r>
            <a:r>
              <a:rPr lang="en-US" sz="2000" dirty="0"/>
              <a:t> 1: </a:t>
            </a:r>
            <a:r>
              <a:rPr lang="en-US" sz="2000" dirty="0" err="1"/>
              <a:t>Öğrencinin</a:t>
            </a:r>
            <a:r>
              <a:rPr lang="en-US" sz="2000" dirty="0"/>
              <a:t> </a:t>
            </a:r>
            <a:r>
              <a:rPr lang="en-US" sz="2000" dirty="0" err="1"/>
              <a:t>Bizzat</a:t>
            </a:r>
            <a:r>
              <a:rPr lang="en-US" sz="2000" dirty="0"/>
              <a:t> </a:t>
            </a:r>
            <a:r>
              <a:rPr lang="en-US" sz="2000" dirty="0" err="1"/>
              <a:t>Kendi</a:t>
            </a:r>
            <a:r>
              <a:rPr lang="en-US" sz="2000" dirty="0"/>
              <a:t> </a:t>
            </a:r>
            <a:r>
              <a:rPr lang="en-US" sz="2000" dirty="0" err="1"/>
              <a:t>Yaşamı</a:t>
            </a:r>
            <a:r>
              <a:rPr lang="en-US" sz="2000" dirty="0"/>
              <a:t> İle </a:t>
            </a:r>
            <a:r>
              <a:rPr lang="en-US" sz="2000" dirty="0" err="1"/>
              <a:t>Bağını</a:t>
            </a:r>
            <a:r>
              <a:rPr lang="en-US" sz="2000" dirty="0"/>
              <a:t> </a:t>
            </a:r>
            <a:r>
              <a:rPr lang="en-US" sz="2000" dirty="0" err="1" smtClean="0"/>
              <a:t>Kurma</a:t>
            </a:r>
            <a:r>
              <a:rPr lang="en-US" sz="2000" dirty="0" smtClean="0"/>
              <a:t> </a:t>
            </a:r>
            <a:r>
              <a:rPr lang="en-US" sz="2000" dirty="0" err="1" smtClean="0"/>
              <a:t>Hayatla</a:t>
            </a:r>
            <a:r>
              <a:rPr lang="en-US" sz="2000" dirty="0" smtClean="0"/>
              <a:t> </a:t>
            </a:r>
            <a:r>
              <a:rPr lang="en-US" sz="2000" dirty="0" err="1"/>
              <a:t>Bağını</a:t>
            </a:r>
            <a:r>
              <a:rPr lang="en-US" sz="2000" dirty="0"/>
              <a:t> </a:t>
            </a:r>
            <a:r>
              <a:rPr lang="en-US" sz="2000" dirty="0" err="1"/>
              <a:t>Kurma</a:t>
            </a:r>
            <a:r>
              <a:rPr lang="en-US" sz="2000" dirty="0"/>
              <a:t> 2: </a:t>
            </a:r>
            <a:r>
              <a:rPr lang="en-US" sz="2000" dirty="0" err="1"/>
              <a:t>Farklı</a:t>
            </a:r>
            <a:r>
              <a:rPr lang="en-US" sz="2000" dirty="0"/>
              <a:t> </a:t>
            </a:r>
            <a:r>
              <a:rPr lang="en-US" sz="2000" dirty="0" err="1"/>
              <a:t>Yaşam</a:t>
            </a:r>
            <a:r>
              <a:rPr lang="en-US" sz="2000" dirty="0"/>
              <a:t> </a:t>
            </a:r>
            <a:r>
              <a:rPr lang="en-US" sz="2000" dirty="0" err="1"/>
              <a:t>Tarzlarıyla</a:t>
            </a:r>
            <a:r>
              <a:rPr lang="en-US" sz="2000" dirty="0"/>
              <a:t>, </a:t>
            </a:r>
            <a:r>
              <a:rPr lang="en-US" sz="2000" dirty="0" err="1"/>
              <a:t>Farklı</a:t>
            </a:r>
            <a:r>
              <a:rPr lang="en-US" sz="2000" dirty="0"/>
              <a:t> Din </a:t>
            </a:r>
            <a:r>
              <a:rPr lang="en-US" sz="2000" dirty="0" err="1"/>
              <a:t>ve</a:t>
            </a:r>
            <a:r>
              <a:rPr lang="en-US" sz="2000" dirty="0"/>
              <a:t> </a:t>
            </a:r>
            <a:r>
              <a:rPr lang="en-US" sz="2000" dirty="0" err="1"/>
              <a:t>Kültürlerle</a:t>
            </a:r>
            <a:r>
              <a:rPr lang="en-US" sz="2000" dirty="0"/>
              <a:t> </a:t>
            </a:r>
            <a:r>
              <a:rPr lang="en-US" sz="2000" dirty="0" err="1"/>
              <a:t>Karşılaştırma</a:t>
            </a:r>
            <a:endParaRPr lang="tr-TR" sz="2000" dirty="0"/>
          </a:p>
          <a:p>
            <a:pPr marL="285750" lvl="0" indent="-285750" algn="just">
              <a:buFont typeface="Arial"/>
              <a:buChar char="•"/>
            </a:pPr>
            <a:r>
              <a:rPr lang="en-US" sz="2000" dirty="0" err="1"/>
              <a:t>Felsefe</a:t>
            </a:r>
            <a:r>
              <a:rPr lang="en-US" sz="2000" dirty="0"/>
              <a:t> </a:t>
            </a:r>
            <a:r>
              <a:rPr lang="en-US" sz="2000" dirty="0" err="1"/>
              <a:t>Tarihiyle</a:t>
            </a:r>
            <a:r>
              <a:rPr lang="en-US" sz="2000" dirty="0"/>
              <a:t> </a:t>
            </a:r>
            <a:r>
              <a:rPr lang="en-US" sz="2000" dirty="0" err="1"/>
              <a:t>Düşünme</a:t>
            </a:r>
            <a:r>
              <a:rPr lang="en-US" sz="2000" dirty="0"/>
              <a:t>: </a:t>
            </a:r>
            <a:r>
              <a:rPr lang="en-US" sz="2000" dirty="0" err="1"/>
              <a:t>Metin</a:t>
            </a:r>
            <a:r>
              <a:rPr lang="en-US" sz="2000" dirty="0"/>
              <a:t> </a:t>
            </a:r>
            <a:r>
              <a:rPr lang="en-US" sz="2000" dirty="0" err="1"/>
              <a:t>ve</a:t>
            </a:r>
            <a:r>
              <a:rPr lang="en-US" sz="2000" dirty="0"/>
              <a:t> </a:t>
            </a:r>
            <a:r>
              <a:rPr lang="en-US" sz="2000" dirty="0" err="1"/>
              <a:t>Düşünürlerle</a:t>
            </a:r>
            <a:r>
              <a:rPr lang="en-US" sz="2000" dirty="0"/>
              <a:t> </a:t>
            </a:r>
            <a:r>
              <a:rPr lang="en-US" sz="2000" dirty="0" err="1"/>
              <a:t>İlişkilendirme</a:t>
            </a:r>
            <a:endParaRPr lang="tr-TR" sz="2000" dirty="0"/>
          </a:p>
          <a:p>
            <a:pPr marL="285750" lvl="0" indent="-285750" algn="just">
              <a:buFont typeface="Arial"/>
              <a:buChar char="•"/>
            </a:pPr>
            <a:r>
              <a:rPr lang="en-US" sz="2000" dirty="0" err="1"/>
              <a:t>Akıl</a:t>
            </a:r>
            <a:r>
              <a:rPr lang="en-US" sz="2000" dirty="0"/>
              <a:t> </a:t>
            </a:r>
            <a:r>
              <a:rPr lang="en-US" sz="2000" dirty="0" err="1"/>
              <a:t>Yürütme</a:t>
            </a:r>
            <a:r>
              <a:rPr lang="en-US" sz="2000" dirty="0"/>
              <a:t> 1: </a:t>
            </a:r>
            <a:r>
              <a:rPr lang="en-US" sz="2000" dirty="0" err="1"/>
              <a:t>Sentetik</a:t>
            </a:r>
            <a:r>
              <a:rPr lang="en-US" sz="2000" dirty="0"/>
              <a:t> </a:t>
            </a:r>
            <a:r>
              <a:rPr lang="en-US" sz="2000" dirty="0" err="1"/>
              <a:t>Düşünme</a:t>
            </a:r>
            <a:r>
              <a:rPr lang="en-US" sz="2000" dirty="0"/>
              <a:t>, </a:t>
            </a:r>
            <a:r>
              <a:rPr lang="en-US" sz="2000" dirty="0" err="1"/>
              <a:t>Bilimsel</a:t>
            </a:r>
            <a:r>
              <a:rPr lang="en-US" sz="2000" dirty="0"/>
              <a:t> </a:t>
            </a:r>
            <a:r>
              <a:rPr lang="en-US" sz="2000" dirty="0" err="1"/>
              <a:t>Bilgi</a:t>
            </a:r>
            <a:r>
              <a:rPr lang="en-US" sz="2000" dirty="0"/>
              <a:t> </a:t>
            </a:r>
            <a:r>
              <a:rPr lang="en-US" sz="2000" dirty="0" err="1"/>
              <a:t>Toplama</a:t>
            </a:r>
            <a:r>
              <a:rPr lang="en-US" sz="2000" dirty="0"/>
              <a:t>, </a:t>
            </a:r>
            <a:r>
              <a:rPr lang="en-US" sz="2000" dirty="0" err="1"/>
              <a:t>Diğer</a:t>
            </a:r>
            <a:r>
              <a:rPr lang="en-US" sz="2000" dirty="0"/>
              <a:t> </a:t>
            </a:r>
            <a:r>
              <a:rPr lang="en-US" sz="2000" dirty="0" err="1"/>
              <a:t>Derslerden</a:t>
            </a:r>
            <a:r>
              <a:rPr lang="en-US" sz="2000" dirty="0"/>
              <a:t> </a:t>
            </a:r>
            <a:r>
              <a:rPr lang="en-US" sz="2000" dirty="0" err="1"/>
              <a:t>ve</a:t>
            </a:r>
            <a:r>
              <a:rPr lang="en-US" sz="2000" dirty="0"/>
              <a:t> </a:t>
            </a:r>
            <a:r>
              <a:rPr lang="en-US" sz="2000" dirty="0" err="1"/>
              <a:t>Bilimlerden</a:t>
            </a:r>
            <a:r>
              <a:rPr lang="en-US" sz="2000" dirty="0"/>
              <a:t> </a:t>
            </a:r>
            <a:r>
              <a:rPr lang="en-US" sz="2000" dirty="0" err="1"/>
              <a:t>Yararlanma</a:t>
            </a:r>
            <a:endParaRPr lang="tr-TR" sz="2000" dirty="0"/>
          </a:p>
          <a:p>
            <a:pPr marL="285750" lvl="0" indent="-285750" algn="just">
              <a:buFont typeface="Arial"/>
              <a:buChar char="•"/>
            </a:pPr>
            <a:r>
              <a:rPr lang="en-US" sz="2000" dirty="0" err="1"/>
              <a:t>Akıl</a:t>
            </a:r>
            <a:r>
              <a:rPr lang="en-US" sz="2000" dirty="0"/>
              <a:t> </a:t>
            </a:r>
            <a:r>
              <a:rPr lang="en-US" sz="2000" dirty="0" err="1"/>
              <a:t>Yürütme</a:t>
            </a:r>
            <a:r>
              <a:rPr lang="en-US" sz="2000" dirty="0"/>
              <a:t> 2</a:t>
            </a:r>
            <a:r>
              <a:rPr lang="en-US" sz="2000" dirty="0" smtClean="0"/>
              <a:t>:</a:t>
            </a:r>
            <a:r>
              <a:rPr lang="tr-TR" sz="2000" dirty="0" smtClean="0"/>
              <a:t> </a:t>
            </a:r>
            <a:r>
              <a:rPr lang="en-US" sz="2000" dirty="0" err="1" smtClean="0"/>
              <a:t>Analitik</a:t>
            </a:r>
            <a:r>
              <a:rPr lang="en-US" sz="2000" dirty="0" smtClean="0"/>
              <a:t> </a:t>
            </a:r>
            <a:r>
              <a:rPr lang="en-US" sz="2000" dirty="0" err="1"/>
              <a:t>Düşünme</a:t>
            </a:r>
            <a:r>
              <a:rPr lang="en-US" sz="2000" dirty="0"/>
              <a:t>, </a:t>
            </a:r>
            <a:r>
              <a:rPr lang="en-US" sz="2000" dirty="0" err="1"/>
              <a:t>Argümantatif</a:t>
            </a:r>
            <a:r>
              <a:rPr lang="en-US" sz="2000" dirty="0"/>
              <a:t>, </a:t>
            </a:r>
            <a:r>
              <a:rPr lang="en-US" sz="2000" dirty="0" err="1"/>
              <a:t>Rasyonel</a:t>
            </a:r>
            <a:r>
              <a:rPr lang="en-US" sz="2000" dirty="0"/>
              <a:t> </a:t>
            </a:r>
            <a:r>
              <a:rPr lang="en-US" sz="2000" dirty="0" err="1"/>
              <a:t>Düşünme</a:t>
            </a:r>
            <a:r>
              <a:rPr lang="en-US" sz="2000" dirty="0"/>
              <a:t>, </a:t>
            </a:r>
            <a:r>
              <a:rPr lang="en-US" sz="2000" dirty="0" err="1"/>
              <a:t>Mantıksal</a:t>
            </a:r>
            <a:r>
              <a:rPr lang="en-US" sz="2000" dirty="0"/>
              <a:t> </a:t>
            </a:r>
            <a:r>
              <a:rPr lang="en-US" sz="2000" dirty="0" err="1"/>
              <a:t>Düşünme</a:t>
            </a:r>
            <a:endParaRPr lang="tr-TR" sz="2000" dirty="0"/>
          </a:p>
          <a:p>
            <a:pPr marL="285750" lvl="0" indent="-285750" algn="just">
              <a:buFont typeface="Arial"/>
              <a:buChar char="•"/>
            </a:pPr>
            <a:r>
              <a:rPr lang="en-US" sz="2000" dirty="0" err="1"/>
              <a:t>Teorisini</a:t>
            </a:r>
            <a:r>
              <a:rPr lang="en-US" sz="2000" dirty="0"/>
              <a:t> </a:t>
            </a:r>
            <a:r>
              <a:rPr lang="en-US" sz="2000" dirty="0" err="1"/>
              <a:t>Yapma</a:t>
            </a:r>
            <a:r>
              <a:rPr lang="en-US" sz="2000" dirty="0"/>
              <a:t>: </a:t>
            </a:r>
            <a:r>
              <a:rPr lang="en-US" sz="2000" dirty="0" err="1"/>
              <a:t>Sentezleme</a:t>
            </a:r>
            <a:r>
              <a:rPr lang="en-US" sz="2000" dirty="0"/>
              <a:t>, </a:t>
            </a:r>
            <a:r>
              <a:rPr lang="en-US" sz="2000" dirty="0" err="1"/>
              <a:t>Bütünleştirme</a:t>
            </a:r>
            <a:r>
              <a:rPr lang="en-US" sz="2000" dirty="0"/>
              <a:t>, </a:t>
            </a:r>
            <a:r>
              <a:rPr lang="en-US" sz="2000" dirty="0" err="1"/>
              <a:t>Yorumlama</a:t>
            </a:r>
            <a:r>
              <a:rPr lang="en-US" sz="2000" dirty="0"/>
              <a:t>, </a:t>
            </a:r>
            <a:r>
              <a:rPr lang="en-US" sz="2000" dirty="0" err="1"/>
              <a:t>Değerlendirme</a:t>
            </a:r>
            <a:r>
              <a:rPr lang="en-US" sz="2000" dirty="0"/>
              <a:t>, </a:t>
            </a:r>
            <a:r>
              <a:rPr lang="en-US" sz="2000" dirty="0" err="1"/>
              <a:t>Yargılama</a:t>
            </a:r>
            <a:r>
              <a:rPr lang="en-US" sz="2000" dirty="0"/>
              <a:t>, </a:t>
            </a:r>
            <a:r>
              <a:rPr lang="en-US" sz="2000" dirty="0" err="1"/>
              <a:t>Eleştirel</a:t>
            </a:r>
            <a:r>
              <a:rPr lang="en-US" sz="2000" dirty="0"/>
              <a:t> </a:t>
            </a:r>
            <a:r>
              <a:rPr lang="en-US" sz="2000" dirty="0" err="1"/>
              <a:t>ve</a:t>
            </a:r>
            <a:r>
              <a:rPr lang="en-US" sz="2000" dirty="0"/>
              <a:t> </a:t>
            </a:r>
            <a:r>
              <a:rPr lang="en-US" sz="2000" dirty="0" err="1"/>
              <a:t>Özgün</a:t>
            </a:r>
            <a:r>
              <a:rPr lang="en-US" sz="2000" dirty="0"/>
              <a:t> </a:t>
            </a:r>
            <a:r>
              <a:rPr lang="en-US" sz="2000" dirty="0" err="1"/>
              <a:t>Düşünme</a:t>
            </a:r>
            <a:endParaRPr lang="tr-TR" sz="2000" dirty="0"/>
          </a:p>
          <a:p>
            <a:pPr marL="285750" lvl="0" indent="-285750" algn="just">
              <a:buFont typeface="Arial"/>
              <a:buChar char="•"/>
            </a:pPr>
            <a:r>
              <a:rPr lang="en-US" sz="2000" dirty="0" err="1"/>
              <a:t>Felsefe</a:t>
            </a:r>
            <a:r>
              <a:rPr lang="en-US" sz="2000" dirty="0"/>
              <a:t> </a:t>
            </a:r>
            <a:r>
              <a:rPr lang="en-US" sz="2000" dirty="0" err="1" smtClean="0"/>
              <a:t>Dsisplinleriyle</a:t>
            </a:r>
            <a:r>
              <a:rPr lang="en-US" sz="2000" dirty="0" smtClean="0"/>
              <a:t> </a:t>
            </a:r>
            <a:r>
              <a:rPr lang="en-US" sz="2000" dirty="0" err="1" smtClean="0"/>
              <a:t>Düşünme</a:t>
            </a:r>
            <a:r>
              <a:rPr lang="en-US" sz="2000" dirty="0"/>
              <a:t>: </a:t>
            </a:r>
            <a:r>
              <a:rPr lang="en-US" sz="2000" dirty="0" err="1"/>
              <a:t>Mevcut</a:t>
            </a:r>
            <a:r>
              <a:rPr lang="en-US" sz="2000" dirty="0"/>
              <a:t> </a:t>
            </a:r>
            <a:r>
              <a:rPr lang="en-US" sz="2000" dirty="0" err="1"/>
              <a:t>Disiplinlerle</a:t>
            </a:r>
            <a:r>
              <a:rPr lang="en-US" sz="2000" dirty="0"/>
              <a:t> </a:t>
            </a:r>
            <a:r>
              <a:rPr lang="en-US" sz="2000" dirty="0" err="1"/>
              <a:t>İlişkilendirme</a:t>
            </a:r>
            <a:endParaRPr lang="tr-TR" sz="2000" dirty="0"/>
          </a:p>
          <a:p>
            <a:pPr marL="285750" lvl="0" indent="-285750" algn="just">
              <a:buFont typeface="Arial"/>
              <a:buChar char="•"/>
            </a:pPr>
            <a:r>
              <a:rPr lang="en-US" sz="2000" dirty="0" err="1"/>
              <a:t>Hayatla</a:t>
            </a:r>
            <a:r>
              <a:rPr lang="en-US" sz="2000" dirty="0"/>
              <a:t> </a:t>
            </a:r>
            <a:r>
              <a:rPr lang="en-US" sz="2000" dirty="0" err="1"/>
              <a:t>Bağını</a:t>
            </a:r>
            <a:r>
              <a:rPr lang="en-US" sz="2000" dirty="0"/>
              <a:t> </a:t>
            </a:r>
            <a:r>
              <a:rPr lang="en-US" sz="2000" dirty="0" err="1"/>
              <a:t>Kurma</a:t>
            </a:r>
            <a:r>
              <a:rPr lang="en-US" sz="2000" dirty="0"/>
              <a:t> 3: </a:t>
            </a:r>
            <a:r>
              <a:rPr lang="en-US" sz="2000" dirty="0" err="1"/>
              <a:t>Hayata</a:t>
            </a:r>
            <a:r>
              <a:rPr lang="en-US" sz="2000" dirty="0"/>
              <a:t> </a:t>
            </a:r>
            <a:r>
              <a:rPr lang="en-US" sz="2000" dirty="0" err="1"/>
              <a:t>Dair</a:t>
            </a:r>
            <a:r>
              <a:rPr lang="en-US" sz="2000" dirty="0"/>
              <a:t> </a:t>
            </a:r>
            <a:r>
              <a:rPr lang="en-US" sz="2000" dirty="0" err="1"/>
              <a:t>Çıkarımlarda</a:t>
            </a:r>
            <a:r>
              <a:rPr lang="en-US" sz="2000" dirty="0"/>
              <a:t> </a:t>
            </a:r>
            <a:r>
              <a:rPr lang="en-US" sz="2000" dirty="0" err="1"/>
              <a:t>Bulunma</a:t>
            </a:r>
            <a:r>
              <a:rPr lang="en-US" sz="2000" dirty="0"/>
              <a:t>, </a:t>
            </a:r>
            <a:r>
              <a:rPr lang="en-US" sz="2000" dirty="0" err="1"/>
              <a:t>Uygulama</a:t>
            </a:r>
            <a:r>
              <a:rPr lang="en-US" sz="2000" dirty="0"/>
              <a:t>, </a:t>
            </a:r>
            <a:r>
              <a:rPr lang="en-US" sz="2000" dirty="0" err="1"/>
              <a:t>Eylem</a:t>
            </a:r>
            <a:r>
              <a:rPr lang="en-US" sz="2000" dirty="0"/>
              <a:t> </a:t>
            </a:r>
            <a:r>
              <a:rPr lang="en-US" sz="2000" dirty="0" err="1"/>
              <a:t>ve</a:t>
            </a:r>
            <a:r>
              <a:rPr lang="en-US" sz="2000" dirty="0"/>
              <a:t> </a:t>
            </a:r>
            <a:r>
              <a:rPr lang="en-US" sz="2000" dirty="0" err="1"/>
              <a:t>Yaşamda</a:t>
            </a:r>
            <a:r>
              <a:rPr lang="en-US" sz="2000" dirty="0"/>
              <a:t> </a:t>
            </a:r>
            <a:r>
              <a:rPr lang="en-US" sz="2000" dirty="0" err="1"/>
              <a:t>Yararlanma</a:t>
            </a:r>
            <a:endParaRPr lang="tr-TR" sz="2000" dirty="0">
              <a:effectLst/>
            </a:endParaRPr>
          </a:p>
        </p:txBody>
      </p:sp>
      <p:sp>
        <p:nvSpPr>
          <p:cNvPr id="5" name="TextBox 4"/>
          <p:cNvSpPr txBox="1"/>
          <p:nvPr/>
        </p:nvSpPr>
        <p:spPr>
          <a:xfrm>
            <a:off x="1734938" y="281096"/>
            <a:ext cx="6376866" cy="461665"/>
          </a:xfrm>
          <a:prstGeom prst="rect">
            <a:avLst/>
          </a:prstGeom>
          <a:noFill/>
        </p:spPr>
        <p:txBody>
          <a:bodyPr wrap="none" rtlCol="0">
            <a:spAutoFit/>
          </a:bodyPr>
          <a:lstStyle/>
          <a:p>
            <a:pPr algn="ctr"/>
            <a:r>
              <a:rPr lang="en-US" sz="2400" dirty="0" smtClean="0">
                <a:solidFill>
                  <a:schemeClr val="bg1"/>
                </a:solidFill>
              </a:rPr>
              <a:t>FELSEFE DERSİ AKIŞI İLE İLGİLİ BİLGİLER</a:t>
            </a:r>
            <a:endParaRPr lang="en-US" sz="2400" dirty="0">
              <a:solidFill>
                <a:schemeClr val="bg1"/>
              </a:solidFill>
            </a:endParaRPr>
          </a:p>
        </p:txBody>
      </p:sp>
    </p:spTree>
    <p:extLst>
      <p:ext uri="{BB962C8B-B14F-4D97-AF65-F5344CB8AC3E}">
        <p14:creationId xmlns:p14="http://schemas.microsoft.com/office/powerpoint/2010/main" xmlns="" val="20703385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31783" y="22380"/>
            <a:ext cx="7128792" cy="954107"/>
          </a:xfrm>
          <a:prstGeom prst="rect">
            <a:avLst/>
          </a:prstGeom>
        </p:spPr>
        <p:txBody>
          <a:bodyPr wrap="square">
            <a:spAutoFit/>
          </a:bodyPr>
          <a:lstStyle/>
          <a:p>
            <a:pPr algn="ctr"/>
            <a:r>
              <a:rPr lang="tr-TR" sz="2800" b="1" dirty="0" smtClean="0">
                <a:solidFill>
                  <a:schemeClr val="bg1"/>
                </a:solidFill>
              </a:rPr>
              <a:t>ÜNİTE, KAZANIM SAYISI VE SÜRE TABLOSU</a:t>
            </a:r>
            <a:endParaRPr lang="tr-TR" sz="2800" dirty="0">
              <a:solidFill>
                <a:schemeClr val="bg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441288326"/>
              </p:ext>
            </p:extLst>
          </p:nvPr>
        </p:nvGraphicFramePr>
        <p:xfrm>
          <a:off x="441325" y="1463674"/>
          <a:ext cx="8245475" cy="5394325"/>
        </p:xfrm>
        <a:graphic>
          <a:graphicData uri="http://schemas.openxmlformats.org/presentationml/2006/ole">
            <p:oleObj spid="_x0000_s1067" name="Belge" r:id="rId3" imgW="5575481" imgH="3772792" progId="Word.Document.12">
              <p:embed/>
            </p:oleObj>
          </a:graphicData>
        </a:graphic>
      </p:graphicFrame>
      <p:sp>
        <p:nvSpPr>
          <p:cNvPr id="7" name="Rectangle 6"/>
          <p:cNvSpPr/>
          <p:nvPr/>
        </p:nvSpPr>
        <p:spPr>
          <a:xfrm>
            <a:off x="1303759" y="978689"/>
            <a:ext cx="6337153" cy="400110"/>
          </a:xfrm>
          <a:prstGeom prst="rect">
            <a:avLst/>
          </a:prstGeom>
        </p:spPr>
        <p:txBody>
          <a:bodyPr wrap="square">
            <a:spAutoFit/>
          </a:bodyPr>
          <a:lstStyle/>
          <a:p>
            <a:pPr algn="ctr"/>
            <a:r>
              <a:rPr lang="tr-TR" sz="2000" b="1" dirty="0"/>
              <a:t>10. </a:t>
            </a:r>
            <a:r>
              <a:rPr lang="tr-TR" sz="2000" b="1" dirty="0" smtClean="0"/>
              <a:t>SINIF</a:t>
            </a:r>
            <a:endParaRPr lang="en-US" sz="2000" dirty="0"/>
          </a:p>
        </p:txBody>
      </p:sp>
    </p:spTree>
    <p:extLst>
      <p:ext uri="{BB962C8B-B14F-4D97-AF65-F5344CB8AC3E}">
        <p14:creationId xmlns:p14="http://schemas.microsoft.com/office/powerpoint/2010/main" xmlns="" val="38019271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31783" y="22380"/>
            <a:ext cx="7128792" cy="954107"/>
          </a:xfrm>
          <a:prstGeom prst="rect">
            <a:avLst/>
          </a:prstGeom>
        </p:spPr>
        <p:txBody>
          <a:bodyPr wrap="square">
            <a:spAutoFit/>
          </a:bodyPr>
          <a:lstStyle/>
          <a:p>
            <a:pPr algn="ctr"/>
            <a:r>
              <a:rPr lang="tr-TR" sz="2800" b="1" dirty="0" smtClean="0">
                <a:solidFill>
                  <a:schemeClr val="bg1"/>
                </a:solidFill>
              </a:rPr>
              <a:t>ÜNİTE, KAZANIM SAYISI VE SÜRE TABLOSU</a:t>
            </a:r>
            <a:endParaRPr lang="tr-TR" sz="2800" dirty="0">
              <a:solidFill>
                <a:schemeClr val="bg1"/>
              </a:solidFill>
            </a:endParaRPr>
          </a:p>
        </p:txBody>
      </p:sp>
      <p:sp>
        <p:nvSpPr>
          <p:cNvPr id="5" name="Rectangle 4"/>
          <p:cNvSpPr/>
          <p:nvPr/>
        </p:nvSpPr>
        <p:spPr>
          <a:xfrm>
            <a:off x="977590" y="917335"/>
            <a:ext cx="6774750" cy="400110"/>
          </a:xfrm>
          <a:prstGeom prst="rect">
            <a:avLst/>
          </a:prstGeom>
        </p:spPr>
        <p:txBody>
          <a:bodyPr wrap="square">
            <a:spAutoFit/>
          </a:bodyPr>
          <a:lstStyle/>
          <a:p>
            <a:pPr algn="ctr"/>
            <a:r>
              <a:rPr lang="tr-TR" sz="2000" b="1" dirty="0"/>
              <a:t>11. </a:t>
            </a:r>
            <a:r>
              <a:rPr lang="tr-TR" sz="2000" b="1" dirty="0" smtClean="0"/>
              <a:t>SINIF</a:t>
            </a:r>
            <a:endParaRPr lang="tr-TR" sz="2000"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2170873014"/>
              </p:ext>
            </p:extLst>
          </p:nvPr>
        </p:nvGraphicFramePr>
        <p:xfrm>
          <a:off x="501266" y="1511415"/>
          <a:ext cx="8182292" cy="5180334"/>
        </p:xfrm>
        <a:graphic>
          <a:graphicData uri="http://schemas.openxmlformats.org/presentationml/2006/ole">
            <p:oleObj spid="_x0000_s2091" name="Belge" r:id="rId4" imgW="5755498" imgH="3949299" progId="Word.Document.12">
              <p:embed/>
            </p:oleObj>
          </a:graphicData>
        </a:graphic>
      </p:graphicFrame>
    </p:spTree>
    <p:extLst>
      <p:ext uri="{BB962C8B-B14F-4D97-AF65-F5344CB8AC3E}">
        <p14:creationId xmlns:p14="http://schemas.microsoft.com/office/powerpoint/2010/main" xmlns="" val="37168121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87624" y="188640"/>
            <a:ext cx="6696744" cy="523220"/>
          </a:xfrm>
          <a:prstGeom prst="rect">
            <a:avLst/>
          </a:prstGeom>
        </p:spPr>
        <p:txBody>
          <a:bodyPr wrap="square">
            <a:spAutoFit/>
          </a:bodyPr>
          <a:lstStyle/>
          <a:p>
            <a:pPr algn="ctr"/>
            <a:r>
              <a:rPr lang="tr-TR" sz="2800" b="1" dirty="0" smtClean="0">
                <a:solidFill>
                  <a:schemeClr val="bg1"/>
                </a:solidFill>
              </a:rPr>
              <a:t>PROGRAMIN YAPISI </a:t>
            </a:r>
            <a:endParaRPr lang="tr-TR" sz="2800" b="1" dirty="0">
              <a:solidFill>
                <a:schemeClr val="bg1"/>
              </a:solidFill>
            </a:endParaRPr>
          </a:p>
        </p:txBody>
      </p:sp>
      <p:sp>
        <p:nvSpPr>
          <p:cNvPr id="5" name="Rectangle 4"/>
          <p:cNvSpPr/>
          <p:nvPr/>
        </p:nvSpPr>
        <p:spPr>
          <a:xfrm>
            <a:off x="418187" y="1954996"/>
            <a:ext cx="8410235" cy="3970318"/>
          </a:xfrm>
          <a:prstGeom prst="rect">
            <a:avLst/>
          </a:prstGeom>
        </p:spPr>
        <p:txBody>
          <a:bodyPr wrap="square">
            <a:spAutoFit/>
          </a:bodyPr>
          <a:lstStyle/>
          <a:p>
            <a:r>
              <a:rPr lang="tr-TR" sz="2000" b="1" dirty="0"/>
              <a:t>ÜNİTE 1: İLK ÇAĞ </a:t>
            </a:r>
            <a:r>
              <a:rPr lang="tr-TR" sz="2000" b="1" dirty="0" smtClean="0"/>
              <a:t>FELSEFESİ</a:t>
            </a:r>
          </a:p>
          <a:p>
            <a:endParaRPr lang="tr-TR" sz="2000" dirty="0"/>
          </a:p>
          <a:p>
            <a:r>
              <a:rPr lang="tr-TR" sz="2000" b="1" dirty="0"/>
              <a:t>11.1.1.Felsefenin oluşumunu hazırlayan düşünce ortamını açıklar.</a:t>
            </a:r>
            <a:r>
              <a:rPr lang="tr-TR" sz="2000" dirty="0"/>
              <a:t>		</a:t>
            </a:r>
          </a:p>
          <a:p>
            <a:r>
              <a:rPr lang="tr-TR" sz="2000" i="1" dirty="0"/>
              <a:t>Sümer, Mezopotamya, Mısır, Çin, Hint ve İran medeniyetlerinde mitoloji, kozmoloji, bilgi ve erdem anlayışlarının felsefenin ortaya çıkışındaki rolüne değinilir.</a:t>
            </a:r>
            <a:endParaRPr lang="tr-TR" sz="2000" dirty="0"/>
          </a:p>
          <a:p>
            <a:r>
              <a:rPr lang="tr-TR" sz="2000" b="1" dirty="0"/>
              <a:t> </a:t>
            </a:r>
            <a:endParaRPr lang="tr-TR" sz="2000" dirty="0"/>
          </a:p>
          <a:p>
            <a:r>
              <a:rPr lang="tr-TR" sz="2000" b="1" dirty="0"/>
              <a:t> </a:t>
            </a:r>
            <a:endParaRPr lang="tr-TR" sz="2000" dirty="0"/>
          </a:p>
          <a:p>
            <a:r>
              <a:rPr lang="tr-TR" b="1" dirty="0"/>
              <a:t> </a:t>
            </a:r>
            <a:endParaRPr lang="tr-TR" dirty="0"/>
          </a:p>
          <a:p>
            <a:r>
              <a:rPr lang="tr-TR" b="1" dirty="0"/>
              <a:t> </a:t>
            </a:r>
            <a:endParaRPr lang="tr-TR" dirty="0"/>
          </a:p>
          <a:p>
            <a:r>
              <a:rPr lang="tr-TR" b="1" dirty="0"/>
              <a:t> </a:t>
            </a:r>
            <a:endParaRPr lang="tr-TR" dirty="0"/>
          </a:p>
          <a:p>
            <a:r>
              <a:rPr lang="tr-TR" b="1" dirty="0"/>
              <a:t> </a:t>
            </a:r>
            <a:endParaRPr lang="tr-TR" dirty="0"/>
          </a:p>
        </p:txBody>
      </p:sp>
      <p:cxnSp>
        <p:nvCxnSpPr>
          <p:cNvPr id="8" name="Straight Arrow Connector 7"/>
          <p:cNvCxnSpPr/>
          <p:nvPr/>
        </p:nvCxnSpPr>
        <p:spPr>
          <a:xfrm flipH="1">
            <a:off x="609600" y="1365762"/>
            <a:ext cx="561092" cy="1326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267199" y="1083691"/>
            <a:ext cx="4741334" cy="12003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tr-TR" dirty="0">
                <a:solidFill>
                  <a:schemeClr val="tx1"/>
                </a:solidFill>
              </a:rPr>
              <a:t>Kazanım:</a:t>
            </a:r>
          </a:p>
          <a:p>
            <a:pPr algn="just"/>
            <a:r>
              <a:rPr lang="tr-TR" dirty="0" smtClean="0">
                <a:solidFill>
                  <a:schemeClr val="tx1"/>
                </a:solidFill>
              </a:rPr>
              <a:t>Öğrencilerin, ünitenin islenişi </a:t>
            </a:r>
            <a:r>
              <a:rPr lang="tr-TR" dirty="0">
                <a:solidFill>
                  <a:schemeClr val="tx1"/>
                </a:solidFill>
              </a:rPr>
              <a:t>sonrasında </a:t>
            </a:r>
            <a:r>
              <a:rPr lang="tr-TR" dirty="0" smtClean="0">
                <a:solidFill>
                  <a:schemeClr val="tx1"/>
                </a:solidFill>
              </a:rPr>
              <a:t>ulaşmaları </a:t>
            </a:r>
            <a:r>
              <a:rPr lang="tr-TR" dirty="0">
                <a:solidFill>
                  <a:schemeClr val="tx1"/>
                </a:solidFill>
              </a:rPr>
              <a:t>hedeflenen bilgi ve beceri </a:t>
            </a:r>
            <a:r>
              <a:rPr lang="tr-TR" dirty="0" smtClean="0">
                <a:solidFill>
                  <a:schemeClr val="tx1"/>
                </a:solidFill>
              </a:rPr>
              <a:t>düzeyini </a:t>
            </a:r>
            <a:r>
              <a:rPr lang="tr-TR" dirty="0">
                <a:solidFill>
                  <a:schemeClr val="tx1"/>
                </a:solidFill>
              </a:rPr>
              <a:t>ifade eden </a:t>
            </a:r>
            <a:r>
              <a:rPr lang="tr-TR" dirty="0" smtClean="0">
                <a:solidFill>
                  <a:schemeClr val="tx1"/>
                </a:solidFill>
              </a:rPr>
              <a:t>öğrenme çıktısıdır.</a:t>
            </a:r>
            <a:endParaRPr lang="tr-TR" dirty="0">
              <a:solidFill>
                <a:schemeClr val="tx1"/>
              </a:solidFill>
            </a:endParaRPr>
          </a:p>
        </p:txBody>
      </p:sp>
      <p:cxnSp>
        <p:nvCxnSpPr>
          <p:cNvPr id="16" name="Straight Arrow Connector 15"/>
          <p:cNvCxnSpPr/>
          <p:nvPr/>
        </p:nvCxnSpPr>
        <p:spPr>
          <a:xfrm>
            <a:off x="6620933" y="2284020"/>
            <a:ext cx="50800" cy="408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609600" y="1083691"/>
            <a:ext cx="1429110" cy="3693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t>Sınıf Düzeyi</a:t>
            </a:r>
            <a:endParaRPr lang="tr-TR" dirty="0"/>
          </a:p>
        </p:txBody>
      </p:sp>
      <p:sp>
        <p:nvSpPr>
          <p:cNvPr id="18" name="Rounded Rectangle 17"/>
          <p:cNvSpPr/>
          <p:nvPr/>
        </p:nvSpPr>
        <p:spPr>
          <a:xfrm>
            <a:off x="728133" y="4622800"/>
            <a:ext cx="1310577" cy="55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err="1"/>
              <a:t>Ünite</a:t>
            </a:r>
            <a:endParaRPr lang="tr-TR" dirty="0"/>
          </a:p>
        </p:txBody>
      </p:sp>
      <p:sp>
        <p:nvSpPr>
          <p:cNvPr id="19" name="Rounded Rectangle 18"/>
          <p:cNvSpPr/>
          <p:nvPr/>
        </p:nvSpPr>
        <p:spPr>
          <a:xfrm>
            <a:off x="2540000" y="4622800"/>
            <a:ext cx="1303867" cy="55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t>Kazanım No</a:t>
            </a:r>
            <a:endParaRPr lang="tr-TR" dirty="0"/>
          </a:p>
        </p:txBody>
      </p:sp>
      <p:sp>
        <p:nvSpPr>
          <p:cNvPr id="20" name="Rounded Rectangle 19"/>
          <p:cNvSpPr/>
          <p:nvPr/>
        </p:nvSpPr>
        <p:spPr>
          <a:xfrm>
            <a:off x="4585855" y="4622799"/>
            <a:ext cx="4242567" cy="19642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tr-TR" dirty="0"/>
              <a:t>Kazanım </a:t>
            </a:r>
            <a:r>
              <a:rPr lang="tr-TR" dirty="0" smtClean="0"/>
              <a:t>Açıklaması:</a:t>
            </a:r>
            <a:endParaRPr lang="tr-TR" dirty="0"/>
          </a:p>
          <a:p>
            <a:pPr algn="just"/>
            <a:r>
              <a:rPr lang="tr-TR" dirty="0"/>
              <a:t>Kazanımın </a:t>
            </a:r>
            <a:r>
              <a:rPr lang="tr-TR" dirty="0" smtClean="0"/>
              <a:t>içerik </a:t>
            </a:r>
            <a:r>
              <a:rPr lang="tr-TR" dirty="0"/>
              <a:t>boyutuna </a:t>
            </a:r>
            <a:r>
              <a:rPr lang="tr-TR" dirty="0" smtClean="0"/>
              <a:t>ilişkin </a:t>
            </a:r>
            <a:r>
              <a:rPr lang="tr-TR" dirty="0"/>
              <a:t>konu sınırlılıkları, kazanımların </a:t>
            </a:r>
            <a:r>
              <a:rPr lang="tr-TR" dirty="0" smtClean="0"/>
              <a:t>islenişi </a:t>
            </a:r>
            <a:r>
              <a:rPr lang="tr-TR" dirty="0"/>
              <a:t>sırasında dikkat edilmesi gereken hususlar, etkinlik ve </a:t>
            </a:r>
            <a:r>
              <a:rPr lang="tr-TR" dirty="0" smtClean="0"/>
              <a:t>isleniş̧ </a:t>
            </a:r>
            <a:r>
              <a:rPr lang="tr-TR" dirty="0"/>
              <a:t>sırasında kullanılabilecek </a:t>
            </a:r>
            <a:r>
              <a:rPr lang="tr-TR" dirty="0" smtClean="0"/>
              <a:t>yöntem </a:t>
            </a:r>
            <a:r>
              <a:rPr lang="tr-TR" dirty="0"/>
              <a:t>ve uygulamalara </a:t>
            </a:r>
            <a:r>
              <a:rPr lang="tr-TR" dirty="0" smtClean="0"/>
              <a:t>ilişkin açıklamalardır.</a:t>
            </a:r>
            <a:endParaRPr lang="tr-TR" dirty="0"/>
          </a:p>
        </p:txBody>
      </p:sp>
      <p:cxnSp>
        <p:nvCxnSpPr>
          <p:cNvPr id="22" name="Straight Arrow Connector 21"/>
          <p:cNvCxnSpPr>
            <a:stCxn id="18" idx="0"/>
          </p:cNvCxnSpPr>
          <p:nvPr/>
        </p:nvCxnSpPr>
        <p:spPr>
          <a:xfrm flipH="1" flipV="1">
            <a:off x="982133" y="2946400"/>
            <a:ext cx="401289"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9" idx="0"/>
          </p:cNvCxnSpPr>
          <p:nvPr/>
        </p:nvCxnSpPr>
        <p:spPr>
          <a:xfrm flipH="1" flipV="1">
            <a:off x="1187624" y="2946400"/>
            <a:ext cx="200431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0" idx="0"/>
          </p:cNvCxnSpPr>
          <p:nvPr/>
        </p:nvCxnSpPr>
        <p:spPr>
          <a:xfrm flipH="1" flipV="1">
            <a:off x="6400801" y="3826933"/>
            <a:ext cx="306338" cy="795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774231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33502"/>
            <a:ext cx="8244408" cy="954107"/>
          </a:xfrm>
          <a:prstGeom prst="rect">
            <a:avLst/>
          </a:prstGeom>
        </p:spPr>
        <p:txBody>
          <a:bodyPr wrap="square">
            <a:spAutoFit/>
          </a:bodyPr>
          <a:lstStyle/>
          <a:p>
            <a:pPr algn="ctr"/>
            <a:r>
              <a:rPr lang="tr-TR" sz="2800" b="1" dirty="0" smtClean="0">
                <a:solidFill>
                  <a:schemeClr val="bg1"/>
                </a:solidFill>
              </a:rPr>
              <a:t>FELSEFE DERSİ ÖĞRETİM PROGRAMINDAKİ </a:t>
            </a:r>
          </a:p>
          <a:p>
            <a:pPr algn="ctr"/>
            <a:r>
              <a:rPr lang="tr-TR" sz="2800" b="1" dirty="0" smtClean="0">
                <a:solidFill>
                  <a:schemeClr val="bg1"/>
                </a:solidFill>
              </a:rPr>
              <a:t>DEĞİŞİKLİKLER</a:t>
            </a:r>
            <a:endParaRPr lang="tr-TR" sz="2800" b="1" dirty="0">
              <a:solidFill>
                <a:schemeClr val="bg1"/>
              </a:solidFill>
            </a:endParaRPr>
          </a:p>
        </p:txBody>
      </p:sp>
      <p:sp>
        <p:nvSpPr>
          <p:cNvPr id="4" name="TextBox 3"/>
          <p:cNvSpPr txBox="1"/>
          <p:nvPr/>
        </p:nvSpPr>
        <p:spPr>
          <a:xfrm>
            <a:off x="287285" y="1622855"/>
            <a:ext cx="8618569" cy="1323439"/>
          </a:xfrm>
          <a:prstGeom prst="rect">
            <a:avLst/>
          </a:prstGeom>
          <a:noFill/>
        </p:spPr>
        <p:txBody>
          <a:bodyPr wrap="square" rtlCol="0">
            <a:spAutoFit/>
          </a:bodyPr>
          <a:lstStyle/>
          <a:p>
            <a:pPr algn="just"/>
            <a:r>
              <a:rPr lang="en-US" dirty="0" smtClean="0"/>
              <a:t>	</a:t>
            </a:r>
            <a:r>
              <a:rPr lang="tr-TR" sz="2000" dirty="0" smtClean="0"/>
              <a:t>2009 da hazırlanmış olan  Felsefe Dersi öğretim Programı 11. sınıf düzeyinde 58 kazanımı olan bir öğretim programıydı. 2017 de hazırlanan programsa 10. sınıf düzeyinde 18 kazanım ve 11. sınıf düzeyinde 20 kazanımdan oluşmaktadır. 	</a:t>
            </a:r>
            <a:endParaRPr lang="en-US" dirty="0"/>
          </a:p>
        </p:txBody>
      </p:sp>
      <p:pic>
        <p:nvPicPr>
          <p:cNvPr id="37890" name="Picture 2" descr="F:\raffael_58a.jpg"/>
          <p:cNvPicPr>
            <a:picLocks noChangeAspect="1" noChangeArrowheads="1"/>
          </p:cNvPicPr>
          <p:nvPr/>
        </p:nvPicPr>
        <p:blipFill>
          <a:blip r:embed="rId2" cstate="print"/>
          <a:srcRect/>
          <a:stretch>
            <a:fillRect/>
          </a:stretch>
        </p:blipFill>
        <p:spPr bwMode="auto">
          <a:xfrm>
            <a:off x="288329" y="3241964"/>
            <a:ext cx="8672945" cy="3387884"/>
          </a:xfrm>
          <a:prstGeom prst="ellipse">
            <a:avLst/>
          </a:prstGeom>
          <a:ln>
            <a:noFill/>
          </a:ln>
          <a:effectLst>
            <a:softEdge rad="112500"/>
          </a:effectLst>
        </p:spPr>
      </p:pic>
    </p:spTree>
    <p:extLst>
      <p:ext uri="{BB962C8B-B14F-4D97-AF65-F5344CB8AC3E}">
        <p14:creationId xmlns="" xmlns:p14="http://schemas.microsoft.com/office/powerpoint/2010/main" val="2304725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1314147"/>
            <a:ext cx="8424936" cy="461665"/>
          </a:xfrm>
          <a:prstGeom prst="rect">
            <a:avLst/>
          </a:prstGeom>
        </p:spPr>
        <p:txBody>
          <a:bodyPr wrap="square">
            <a:spAutoFit/>
          </a:bodyPr>
          <a:lstStyle/>
          <a:p>
            <a:r>
              <a:rPr lang="tr-TR" sz="2400" dirty="0" smtClean="0"/>
              <a:t>	</a:t>
            </a:r>
            <a:endParaRPr lang="tr-TR" sz="2400" dirty="0"/>
          </a:p>
        </p:txBody>
      </p:sp>
      <p:sp>
        <p:nvSpPr>
          <p:cNvPr id="6" name="Rectangle 5"/>
          <p:cNvSpPr/>
          <p:nvPr/>
        </p:nvSpPr>
        <p:spPr>
          <a:xfrm>
            <a:off x="457199" y="1391355"/>
            <a:ext cx="8539377" cy="4401205"/>
          </a:xfrm>
          <a:prstGeom prst="rect">
            <a:avLst/>
          </a:prstGeom>
        </p:spPr>
        <p:txBody>
          <a:bodyPr wrap="square">
            <a:spAutoFit/>
          </a:bodyPr>
          <a:lstStyle/>
          <a:p>
            <a:pPr algn="just"/>
            <a:r>
              <a:rPr lang="tr-TR" sz="2000" dirty="0" smtClean="0"/>
              <a:t>	Felsefe </a:t>
            </a:r>
            <a:r>
              <a:rPr lang="tr-TR" sz="2000" dirty="0"/>
              <a:t>Dersi Öğretim Programı, 10. ve 11. sınıf düzeylerinde verilecek olan felsefe derslerinin öğretim programlarını kapsamaktadır. </a:t>
            </a:r>
            <a:endParaRPr lang="tr-TR" sz="2000" dirty="0" smtClean="0"/>
          </a:p>
          <a:p>
            <a:endParaRPr lang="tr-TR" sz="2000" dirty="0" smtClean="0"/>
          </a:p>
          <a:p>
            <a:r>
              <a:rPr lang="tr-TR" sz="2000" b="1" dirty="0" smtClean="0"/>
              <a:t>	10</a:t>
            </a:r>
            <a:r>
              <a:rPr lang="tr-TR" sz="2000" b="1" dirty="0"/>
              <a:t>. sınıf felsefe dersi öğretim programı ile öğrencilerin;  </a:t>
            </a:r>
            <a:endParaRPr lang="tr-TR" sz="2000" b="1" dirty="0" smtClean="0"/>
          </a:p>
          <a:p>
            <a:pPr algn="just"/>
            <a:r>
              <a:rPr lang="tr-TR" sz="2000" dirty="0"/>
              <a:t>İ</a:t>
            </a:r>
            <a:r>
              <a:rPr lang="tr-TR" sz="2000" dirty="0" smtClean="0"/>
              <a:t>nsan</a:t>
            </a:r>
            <a:r>
              <a:rPr lang="tr-TR" sz="2000" dirty="0"/>
              <a:t>, bilgi ve yaşanılan dünya ile ilgili sorular sormalarını, sorulara ilişkin </a:t>
            </a:r>
            <a:r>
              <a:rPr lang="tr-TR" sz="2000" dirty="0" smtClean="0"/>
              <a:t>akıl </a:t>
            </a:r>
            <a:r>
              <a:rPr lang="tr-TR" sz="2000" dirty="0"/>
              <a:t>yürütmeye dayalı yanıtlar aramalarını sağlamak ve felsefenin temel alanları ile soruları hakkında edinilecek bilgilerden hareketle, düşünme ve düşündüklerini ifade etme (dil ve yazı) becerilerini geliştirmeleri amaçlanmaktadır. Varlık, bilgi, etik ve estetiğe dair temel sorular üzerinden felsefi düşünmeye ve felsefenin diğer bilimlerle ve güncel sorunlarla ilişkilerine değinilmektedir. Öğrencilerin düşünmeye, araştırmaya, tartışmaya ve fikirler oluşturmaya, eylemlerinde insani-toplumsal, etik-ahlaki sorumluluk taşımaya ve siyasi-estetik duyarlılık göstermeye teşvik edilmeleri hedeflenmektedir.</a:t>
            </a:r>
          </a:p>
        </p:txBody>
      </p:sp>
      <p:sp>
        <p:nvSpPr>
          <p:cNvPr id="8" name="Dikdörtgen 3"/>
          <p:cNvSpPr/>
          <p:nvPr/>
        </p:nvSpPr>
        <p:spPr>
          <a:xfrm>
            <a:off x="1024568" y="0"/>
            <a:ext cx="8119431" cy="954107"/>
          </a:xfrm>
          <a:prstGeom prst="rect">
            <a:avLst/>
          </a:prstGeom>
        </p:spPr>
        <p:txBody>
          <a:bodyPr wrap="square">
            <a:spAutoFit/>
          </a:bodyPr>
          <a:lstStyle/>
          <a:p>
            <a:pPr algn="ctr"/>
            <a:r>
              <a:rPr lang="tr-TR" sz="2800" b="1" dirty="0" smtClean="0">
                <a:solidFill>
                  <a:schemeClr val="bg1"/>
                </a:solidFill>
              </a:rPr>
              <a:t>FELSEFE DERSİ ÖĞRETİM PROGRAMININ GENEL AMAÇLARI </a:t>
            </a:r>
            <a:endParaRPr lang="tr-TR" sz="2800" dirty="0">
              <a:solidFill>
                <a:schemeClr val="bg1"/>
              </a:solidFill>
            </a:endParaRPr>
          </a:p>
        </p:txBody>
      </p:sp>
    </p:spTree>
    <p:extLst>
      <p:ext uri="{BB962C8B-B14F-4D97-AF65-F5344CB8AC3E}">
        <p14:creationId xmlns:p14="http://schemas.microsoft.com/office/powerpoint/2010/main" xmlns="" val="42265559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33502"/>
            <a:ext cx="8244408" cy="954107"/>
          </a:xfrm>
          <a:prstGeom prst="rect">
            <a:avLst/>
          </a:prstGeom>
        </p:spPr>
        <p:txBody>
          <a:bodyPr wrap="square">
            <a:spAutoFit/>
          </a:bodyPr>
          <a:lstStyle/>
          <a:p>
            <a:pPr algn="ctr"/>
            <a:r>
              <a:rPr lang="tr-TR" sz="2800" b="1" dirty="0" smtClean="0">
                <a:solidFill>
                  <a:schemeClr val="bg1"/>
                </a:solidFill>
              </a:rPr>
              <a:t>FELSEFE DERSİ ÖĞRETİM PROGRAMINDAKİ </a:t>
            </a:r>
          </a:p>
          <a:p>
            <a:pPr algn="ctr"/>
            <a:r>
              <a:rPr lang="tr-TR" sz="2800" b="1" dirty="0" smtClean="0">
                <a:solidFill>
                  <a:schemeClr val="bg1"/>
                </a:solidFill>
              </a:rPr>
              <a:t>DEĞİŞİKLİKLER</a:t>
            </a:r>
            <a:endParaRPr lang="tr-TR" sz="2800" b="1" dirty="0">
              <a:solidFill>
                <a:schemeClr val="bg1"/>
              </a:solidFill>
            </a:endParaRPr>
          </a:p>
        </p:txBody>
      </p:sp>
      <p:graphicFrame>
        <p:nvGraphicFramePr>
          <p:cNvPr id="8" name="7 Diyagram"/>
          <p:cNvGraphicFramePr/>
          <p:nvPr/>
        </p:nvGraphicFramePr>
        <p:xfrm>
          <a:off x="287285" y="2147455"/>
          <a:ext cx="8618569" cy="2741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047255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165" y="1831922"/>
            <a:ext cx="8527848" cy="3170099"/>
          </a:xfrm>
          <a:prstGeom prst="rect">
            <a:avLst/>
          </a:prstGeom>
        </p:spPr>
        <p:txBody>
          <a:bodyPr wrap="square">
            <a:spAutoFit/>
          </a:bodyPr>
          <a:lstStyle/>
          <a:p>
            <a:pPr algn="just"/>
            <a:r>
              <a:rPr lang="en-US" sz="2000" dirty="0"/>
              <a:t>	</a:t>
            </a:r>
            <a:r>
              <a:rPr lang="tr-TR" sz="2000" dirty="0" smtClean="0"/>
              <a:t>Ayrıca 2017 programında mümkün olduğunca sade bir biçimde akademik tartışmalardan kaçınarak konuların verilmesi, kazanımların günlük hayatla ilişkilendirilmesi, öğrencilerin derste aktif rol oynamaları dikkate alınmıştır. 2009 programın, günlük hayatla bağlantısının yetersiz olduğu ve sadece alt düzey bilişsel kazanımlara yer verilip, üst düzey bilişsel ve duyuşsal kazanımlara yer verilmediği eleştirileri dikkate alınmış, 2017 programındaki hemen her kazanımın günlük hayatla ilişkilendirilmesine ve üst düzey bilişsel kazanımlara yer verilmesine dikkat edilmiştir.</a:t>
            </a:r>
          </a:p>
          <a:p>
            <a:pPr algn="just"/>
            <a:r>
              <a:rPr lang="en-US" sz="2000" dirty="0"/>
              <a:t>	</a:t>
            </a:r>
          </a:p>
        </p:txBody>
      </p:sp>
      <p:sp>
        <p:nvSpPr>
          <p:cNvPr id="6" name="Dikdörtgen 4"/>
          <p:cNvSpPr/>
          <p:nvPr/>
        </p:nvSpPr>
        <p:spPr>
          <a:xfrm>
            <a:off x="899592" y="33502"/>
            <a:ext cx="8244408" cy="954107"/>
          </a:xfrm>
          <a:prstGeom prst="rect">
            <a:avLst/>
          </a:prstGeom>
        </p:spPr>
        <p:txBody>
          <a:bodyPr wrap="square">
            <a:spAutoFit/>
          </a:bodyPr>
          <a:lstStyle/>
          <a:p>
            <a:pPr algn="ctr"/>
            <a:r>
              <a:rPr lang="tr-TR" sz="2800" b="1" dirty="0" smtClean="0">
                <a:solidFill>
                  <a:schemeClr val="bg1"/>
                </a:solidFill>
              </a:rPr>
              <a:t>FELSEFE DERSİ ÖĞRETİM PROGRAMINDAKİ </a:t>
            </a:r>
          </a:p>
          <a:p>
            <a:pPr algn="ctr"/>
            <a:r>
              <a:rPr lang="tr-TR" sz="2800" b="1" dirty="0" smtClean="0">
                <a:solidFill>
                  <a:schemeClr val="bg1"/>
                </a:solidFill>
              </a:rPr>
              <a:t>DEĞİŞİKLİKLER</a:t>
            </a:r>
            <a:endParaRPr lang="tr-TR" sz="2800" b="1" dirty="0">
              <a:solidFill>
                <a:schemeClr val="bg1"/>
              </a:solidFill>
            </a:endParaRPr>
          </a:p>
        </p:txBody>
      </p:sp>
    </p:spTree>
    <p:extLst>
      <p:ext uri="{BB962C8B-B14F-4D97-AF65-F5344CB8AC3E}">
        <p14:creationId xmlns="" xmlns:p14="http://schemas.microsoft.com/office/powerpoint/2010/main" val="20292273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nalitik-520x245.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277090" y="1219200"/>
            <a:ext cx="8645235" cy="4488873"/>
          </a:xfrm>
          <a:prstGeom prst="rect">
            <a:avLst/>
          </a:prstGeom>
          <a:noFill/>
        </p:spPr>
      </p:pic>
      <p:sp>
        <p:nvSpPr>
          <p:cNvPr id="2" name="1 Veri Yer Tutucusu"/>
          <p:cNvSpPr>
            <a:spLocks noGrp="1"/>
          </p:cNvSpPr>
          <p:nvPr>
            <p:ph type="dt" sz="half" idx="10"/>
          </p:nvPr>
        </p:nvSpPr>
        <p:spPr/>
        <p:txBody>
          <a:bodyPr/>
          <a:lstStyle/>
          <a:p>
            <a:pPr>
              <a:defRPr/>
            </a:pPr>
            <a:fld id="{B2C276E5-0DC7-4D1D-8147-92DA73F382FD}" type="datetime1">
              <a:rPr lang="tr-TR" smtClean="0"/>
              <a:pPr>
                <a:defRPr/>
              </a:pPr>
              <a:t>11.05.2017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92</a:t>
            </a:fld>
            <a:endParaRPr lang="tr-TR"/>
          </a:p>
        </p:txBody>
      </p:sp>
      <p:sp>
        <p:nvSpPr>
          <p:cNvPr id="4" name="3 Dikdörtgen"/>
          <p:cNvSpPr/>
          <p:nvPr/>
        </p:nvSpPr>
        <p:spPr>
          <a:xfrm>
            <a:off x="665013" y="2302649"/>
            <a:ext cx="8118763" cy="1938992"/>
          </a:xfrm>
          <a:prstGeom prst="rect">
            <a:avLst/>
          </a:prstGeom>
        </p:spPr>
        <p:txBody>
          <a:bodyPr wrap="square">
            <a:spAutoFit/>
          </a:bodyPr>
          <a:lstStyle/>
          <a:p>
            <a:r>
              <a:rPr lang="tr-TR" sz="2000" b="1" dirty="0" smtClean="0"/>
              <a:t>	10. sınıf felsefe dersi öğretim programı ile öğrencilerin;  </a:t>
            </a:r>
          </a:p>
          <a:p>
            <a:pPr algn="just"/>
            <a:r>
              <a:rPr lang="tr-TR" sz="2000" dirty="0" smtClean="0"/>
              <a:t>İnsan, bilgi ve yaşanılan dünya ile ilgili sorular sormalarını, sorulara ilişkin akıl yürütmeye dayalı yanıtlar aramalarını sağlamak ve felsefenin temel alanları ile soruları hakkında edinilecek bilgilerden hareketle, düşünme ve düşündüklerini ifade etme (dil ve yazı) becerilerini geliştirmeleri amaçlanmaktadır. </a:t>
            </a:r>
            <a:endParaRPr lang="tr-TR" sz="2000" dirty="0"/>
          </a:p>
        </p:txBody>
      </p:sp>
      <p:sp>
        <p:nvSpPr>
          <p:cNvPr id="7" name="Dikdörtgen 4"/>
          <p:cNvSpPr/>
          <p:nvPr/>
        </p:nvSpPr>
        <p:spPr>
          <a:xfrm>
            <a:off x="899592" y="33502"/>
            <a:ext cx="8244408" cy="954107"/>
          </a:xfrm>
          <a:prstGeom prst="rect">
            <a:avLst/>
          </a:prstGeom>
        </p:spPr>
        <p:txBody>
          <a:bodyPr wrap="square">
            <a:spAutoFit/>
          </a:bodyPr>
          <a:lstStyle/>
          <a:p>
            <a:pPr algn="ctr"/>
            <a:r>
              <a:rPr lang="tr-TR" sz="2800" b="1" dirty="0" smtClean="0">
                <a:solidFill>
                  <a:schemeClr val="bg1"/>
                </a:solidFill>
              </a:rPr>
              <a:t>FELSEFE DERSİ ÖĞRETİM PROGRAMINDAKİ </a:t>
            </a:r>
          </a:p>
          <a:p>
            <a:pPr algn="ctr"/>
            <a:r>
              <a:rPr lang="tr-TR" sz="2800" b="1" dirty="0" smtClean="0">
                <a:solidFill>
                  <a:schemeClr val="bg1"/>
                </a:solidFill>
              </a:rPr>
              <a:t>DEĞİŞİKLİKLER</a:t>
            </a:r>
            <a:endParaRPr lang="tr-TR" sz="2800" b="1" dirty="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2C276E5-0DC7-4D1D-8147-92DA73F382FD}" type="datetime1">
              <a:rPr lang="tr-TR" smtClean="0"/>
              <a:pPr>
                <a:defRPr/>
              </a:pPr>
              <a:t>11.05.2017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93</a:t>
            </a:fld>
            <a:endParaRPr lang="tr-TR"/>
          </a:p>
        </p:txBody>
      </p:sp>
      <p:sp>
        <p:nvSpPr>
          <p:cNvPr id="4" name="3 Dikdörtgen"/>
          <p:cNvSpPr/>
          <p:nvPr/>
        </p:nvSpPr>
        <p:spPr>
          <a:xfrm>
            <a:off x="457200" y="931257"/>
            <a:ext cx="8229600" cy="3785652"/>
          </a:xfrm>
          <a:prstGeom prst="rect">
            <a:avLst/>
          </a:prstGeom>
        </p:spPr>
        <p:txBody>
          <a:bodyPr wrap="square">
            <a:spAutoFit/>
          </a:bodyPr>
          <a:lstStyle/>
          <a:p>
            <a:pPr algn="just"/>
            <a:r>
              <a:rPr lang="tr-TR" sz="2000" dirty="0" smtClean="0">
                <a:latin typeface="Arial" pitchFamily="34" charset="0"/>
                <a:cs typeface="Arial" pitchFamily="34" charset="0"/>
              </a:rPr>
              <a:t>	Hem 10.sınıfta edinilecek temel felsefi düşünme kazanımlarının düşünce tarihindeki örnekleri üzerinden ilerletilmesi hem de felsefi düşünceye tarihsel ve bütüncül bir bakış açısı geliştirmeleri amaçlanmaktadır. Felsefi düşünceyi anlamak ve geliştirmek için felsefe </a:t>
            </a:r>
            <a:r>
              <a:rPr lang="tr-TR" sz="2000" dirty="0" err="1" smtClean="0">
                <a:latin typeface="Arial" pitchFamily="34" charset="0"/>
                <a:cs typeface="Arial" pitchFamily="34" charset="0"/>
              </a:rPr>
              <a:t>problematiğini</a:t>
            </a:r>
            <a:r>
              <a:rPr lang="tr-TR" sz="2000" dirty="0" smtClean="0">
                <a:latin typeface="Arial" pitchFamily="34" charset="0"/>
                <a:cs typeface="Arial" pitchFamily="34" charset="0"/>
              </a:rPr>
              <a:t> ve tarihini bilmek önemlidir. Felsefe tarihi, felsefe </a:t>
            </a:r>
            <a:r>
              <a:rPr lang="tr-TR" sz="2000" dirty="0" err="1" smtClean="0">
                <a:latin typeface="Arial" pitchFamily="34" charset="0"/>
                <a:cs typeface="Arial" pitchFamily="34" charset="0"/>
              </a:rPr>
              <a:t>problematiğinin</a:t>
            </a:r>
            <a:r>
              <a:rPr lang="tr-TR" sz="2000" dirty="0" smtClean="0">
                <a:latin typeface="Arial" pitchFamily="34" charset="0"/>
                <a:cs typeface="Arial" pitchFamily="34" charset="0"/>
              </a:rPr>
              <a:t> gelişmesini gösterir ve gelişmenin mantığını kavratır. Dolayısıyla felsefe tarihinin kendisi de bir felsefe disiplinidir. Felsefe tarihi bize, felsefenin ne olduğunu, insan, bilinç ve kültürünün gelişmesinde felsefenin ne gibi yeri olduğunu gösterir. </a:t>
            </a:r>
          </a:p>
          <a:p>
            <a:pPr algn="just"/>
            <a:r>
              <a:rPr lang="tr-TR" sz="2000" dirty="0" smtClean="0">
                <a:latin typeface="Arial" pitchFamily="34" charset="0"/>
                <a:cs typeface="Arial" pitchFamily="34" charset="0"/>
              </a:rPr>
              <a:t>	Bu tarihsel yaklaşımda Felsefi düşüncenin gelişiminde katkı sağlamış Türk İslam filozoflarının orijinal metinlerinden alıntılara yer verilmiştir.</a:t>
            </a:r>
            <a:endParaRPr lang="tr-TR" sz="2000" dirty="0">
              <a:latin typeface="Arial" pitchFamily="34" charset="0"/>
              <a:cs typeface="Arial" pitchFamily="34" charset="0"/>
            </a:endParaRPr>
          </a:p>
        </p:txBody>
      </p:sp>
      <p:pic>
        <p:nvPicPr>
          <p:cNvPr id="39938" name="Picture 2" descr="F:\indir.jpeg"/>
          <p:cNvPicPr>
            <a:picLocks noChangeAspect="1" noChangeArrowheads="1"/>
          </p:cNvPicPr>
          <p:nvPr/>
        </p:nvPicPr>
        <p:blipFill>
          <a:blip r:embed="rId2" cstate="print"/>
          <a:srcRect/>
          <a:stretch>
            <a:fillRect/>
          </a:stretch>
        </p:blipFill>
        <p:spPr bwMode="auto">
          <a:xfrm>
            <a:off x="5098472" y="4716909"/>
            <a:ext cx="2909455" cy="196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939" name="Picture 3" descr="F:\e96bcfef0672ac4b96f71b98158edce8_big_r.jpg"/>
          <p:cNvPicPr>
            <a:picLocks noChangeAspect="1" noChangeArrowheads="1"/>
          </p:cNvPicPr>
          <p:nvPr/>
        </p:nvPicPr>
        <p:blipFill>
          <a:blip r:embed="rId3" cstate="print"/>
          <a:srcRect/>
          <a:stretch>
            <a:fillRect/>
          </a:stretch>
        </p:blipFill>
        <p:spPr bwMode="auto">
          <a:xfrm>
            <a:off x="457200" y="4758473"/>
            <a:ext cx="2909455" cy="1963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Dikdörtgen 4"/>
          <p:cNvSpPr/>
          <p:nvPr/>
        </p:nvSpPr>
        <p:spPr>
          <a:xfrm>
            <a:off x="899592" y="33502"/>
            <a:ext cx="8244408" cy="954107"/>
          </a:xfrm>
          <a:prstGeom prst="rect">
            <a:avLst/>
          </a:prstGeom>
        </p:spPr>
        <p:txBody>
          <a:bodyPr wrap="square">
            <a:spAutoFit/>
          </a:bodyPr>
          <a:lstStyle/>
          <a:p>
            <a:pPr algn="ctr"/>
            <a:r>
              <a:rPr lang="tr-TR" sz="2800" b="1" dirty="0" smtClean="0">
                <a:solidFill>
                  <a:schemeClr val="bg1"/>
                </a:solidFill>
              </a:rPr>
              <a:t>FELSEFE DERSİ ÖĞRETİM PROGRAMINDAKİ </a:t>
            </a:r>
          </a:p>
          <a:p>
            <a:pPr algn="ctr"/>
            <a:r>
              <a:rPr lang="tr-TR" sz="2800" b="1" dirty="0" smtClean="0">
                <a:solidFill>
                  <a:schemeClr val="bg1"/>
                </a:solidFill>
              </a:rPr>
              <a:t>DEĞİŞİKLİKLER</a:t>
            </a:r>
            <a:endParaRPr lang="tr-TR" sz="2800" b="1" dirty="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Başlık"/>
          <p:cNvSpPr>
            <a:spLocks noGrp="1"/>
          </p:cNvSpPr>
          <p:nvPr>
            <p:ph type="ctrTitle"/>
          </p:nvPr>
        </p:nvSpPr>
        <p:spPr>
          <a:xfrm>
            <a:off x="0" y="4214813"/>
            <a:ext cx="9144000" cy="1203325"/>
          </a:xfrm>
        </p:spPr>
        <p:txBody>
          <a:bodyPr anchor="t"/>
          <a:lstStyle/>
          <a:p>
            <a:pPr>
              <a:defRPr/>
            </a:pPr>
            <a:r>
              <a:rPr lang="tr-TR" sz="2700" b="1" dirty="0" smtClean="0"/>
              <a:t/>
            </a:r>
            <a:br>
              <a:rPr lang="tr-TR" sz="2700" b="1" dirty="0" smtClean="0"/>
            </a:br>
            <a:r>
              <a:rPr lang="tr-TR" b="1" dirty="0" smtClean="0">
                <a:effectLst>
                  <a:outerShdw blurRad="38100" dist="38100" dir="2700000" algn="tl">
                    <a:srgbClr val="000000">
                      <a:alpha val="43137"/>
                    </a:srgbClr>
                  </a:outerShdw>
                </a:effectLst>
                <a:cs typeface="Times New Roman" pitchFamily="18" charset="0"/>
              </a:rPr>
              <a:t>TEŞEKKÜR EDERİZ</a:t>
            </a:r>
            <a:endParaRPr lang="tr-TR" b="1" dirty="0" smtClean="0">
              <a:effectLst>
                <a:outerShdw blurRad="38100" dist="38100" dir="2700000" algn="tl">
                  <a:srgbClr val="000000">
                    <a:alpha val="43137"/>
                  </a:srgbClr>
                </a:outerShdw>
              </a:effectLst>
              <a:latin typeface="Arial" charset="0"/>
              <a:cs typeface="Arial" charset="0"/>
            </a:endParaRPr>
          </a:p>
        </p:txBody>
      </p:sp>
      <p:sp>
        <p:nvSpPr>
          <p:cNvPr id="3" name="3 Başlık"/>
          <p:cNvSpPr txBox="1">
            <a:spLocks/>
          </p:cNvSpPr>
          <p:nvPr/>
        </p:nvSpPr>
        <p:spPr bwMode="auto">
          <a:xfrm>
            <a:off x="5541950" y="3549792"/>
            <a:ext cx="3518920" cy="5818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ORTA ÖĞRETİM GENEL</a:t>
            </a:r>
            <a:r>
              <a:rPr kumimoji="0" lang="tr-TR"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MÜDÜRLÜĞÜ</a:t>
            </a:r>
            <a:endParaRPr kumimoji="0" lang="tr-TR"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1032</TotalTime>
  <Words>6448</Words>
  <Application>Microsoft Office PowerPoint</Application>
  <PresentationFormat>Ekran Gösterisi (4:3)</PresentationFormat>
  <Paragraphs>782</Paragraphs>
  <Slides>94</Slides>
  <Notes>30</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94</vt:i4>
      </vt:variant>
    </vt:vector>
  </HeadingPairs>
  <TitlesOfParts>
    <vt:vector size="97" baseType="lpstr">
      <vt:lpstr>Ofis Teması</vt:lpstr>
      <vt:lpstr>Office Theme</vt:lpstr>
      <vt:lpstr>Belge</vt:lpstr>
      <vt:lpstr>FELSEFE DERSİ ÖĞRETİM PROGRAMI (10-11) TANITIM SEMİNERİ</vt:lpstr>
      <vt:lpstr>Slayt 2</vt:lpstr>
      <vt:lpstr>PROGRAM</vt:lpstr>
      <vt:lpstr>PROGRAM</vt:lpstr>
      <vt:lpstr>PROGRAM</vt:lpstr>
      <vt:lpstr>PROGRAM</vt:lpstr>
      <vt:lpstr>PROGRAMLARIN AMAÇLARI</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Programın Kazandırmayı Hedeflediği Öğrenci Yeterlilik ve Beceriler</vt:lpstr>
      <vt:lpstr>Programın Kazandırmayı Hedeflediği Öğrenci Yeterlilik ve Beceriler</vt:lpstr>
      <vt:lpstr>Programın Kazandırmayı Hedeflediği Öğrenci Yeterlilik ve Beceriler</vt:lpstr>
      <vt:lpstr>Programın Kazandırmayı Hedeflediği Öğrenci Yeterlilik ve Beceriler</vt:lpstr>
      <vt:lpstr>Programın Kazandırmayı Hedeflediği Öğrenci Yeterlilik ve Beceriler</vt:lpstr>
      <vt:lpstr>Programın Kazandırmayı Hedeflediği Öğrenci Yeterlilik ve Beceriler</vt:lpstr>
      <vt:lpstr>Felsefe Dersi Öğretim Programının Kazandırmayı Hedeflediği Öğrenci Yeterlilik ve Beceriler</vt:lpstr>
      <vt:lpstr>Felsefe Dersi Öğretim Programının Kazandırmayı Hedeflediği Öğrenci Yeterlilik ve Beceriler</vt:lpstr>
      <vt:lpstr>Felsefe Dersi Öğretim Programının Kazandırmayı Hedeflediği Öğrenci Yeterlilik ve Beceriler</vt:lpstr>
      <vt:lpstr>Felsefe Dersi Öğretim Programının Kazandırmayı Hedeflediği Öğrenci Yeterlilik ve Beceriler</vt:lpstr>
      <vt:lpstr>Felsefe Dersi Öğretim Programının Kazandırmayı Hedeflediği Öğrenci Yeterlilik ve Beceriler</vt:lpstr>
      <vt:lpstr>Slayt 32</vt:lpstr>
      <vt:lpstr>Slayt 33</vt:lpstr>
      <vt:lpstr>Slayt 34</vt:lpstr>
      <vt:lpstr>Değerler Eğitimi Nedir?</vt:lpstr>
      <vt:lpstr>Değerler Eğitimi Ayrı Bir Program ya da Ders Değildir.</vt:lpstr>
      <vt:lpstr>Neden değerler eğitimi ?</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     PISA NEDİR?</vt:lpstr>
      <vt:lpstr>       PISA NEDİR?</vt:lpstr>
      <vt:lpstr>Slayt 77</vt:lpstr>
      <vt:lpstr>Slayt 78</vt:lpstr>
      <vt:lpstr>Slayt 79</vt:lpstr>
      <vt:lpstr>        PISA VE OKURYAZARLIK</vt:lpstr>
      <vt:lpstr>         PISA’DA KULLANILAN ÖLÇME ARAÇLARI</vt:lpstr>
      <vt:lpstr>         PISA MADDELERİNİN HAZIRLANMA SÜRECİ</vt:lpstr>
      <vt:lpstr>Slayt 83</vt:lpstr>
      <vt:lpstr>Slayt 84</vt:lpstr>
      <vt:lpstr>Slayt 85</vt:lpstr>
      <vt:lpstr>Slayt 86</vt:lpstr>
      <vt:lpstr>Slayt 87</vt:lpstr>
      <vt:lpstr>Slayt 88</vt:lpstr>
      <vt:lpstr>Slayt 89</vt:lpstr>
      <vt:lpstr>Slayt 90</vt:lpstr>
      <vt:lpstr>Slayt 91</vt:lpstr>
      <vt:lpstr>Slayt 92</vt:lpstr>
      <vt:lpstr>Slayt 93</vt:lpstr>
      <vt:lpstr> TEŞEKKÜR EDERİZ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FELSEFE DERSİ ÖĞRETİM PROGRAMI (10-11) TANITIM SEMİNERİ</dc:title>
  <dc:creator>AZİZ BASMAZÖLMEZ</dc:creator>
  <cp:lastModifiedBy>Alim PALAMUTCU</cp:lastModifiedBy>
  <cp:revision>247</cp:revision>
  <dcterms:modified xsi:type="dcterms:W3CDTF">2017-05-11T05:48:11Z</dcterms:modified>
</cp:coreProperties>
</file>