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377" r:id="rId3"/>
    <p:sldId id="378" r:id="rId4"/>
    <p:sldId id="379" r:id="rId5"/>
    <p:sldId id="351" r:id="rId6"/>
    <p:sldId id="380" r:id="rId7"/>
    <p:sldId id="381" r:id="rId8"/>
    <p:sldId id="383" r:id="rId9"/>
    <p:sldId id="385" r:id="rId10"/>
    <p:sldId id="360" r:id="rId11"/>
    <p:sldId id="386" r:id="rId12"/>
    <p:sldId id="370" r:id="rId13"/>
    <p:sldId id="371" r:id="rId14"/>
    <p:sldId id="373" r:id="rId15"/>
    <p:sldId id="374" r:id="rId16"/>
    <p:sldId id="328" r:id="rId17"/>
    <p:sldId id="329" r:id="rId18"/>
    <p:sldId id="264" r:id="rId19"/>
    <p:sldId id="348" r:id="rId20"/>
    <p:sldId id="308" r:id="rId21"/>
    <p:sldId id="342" r:id="rId22"/>
    <p:sldId id="341" r:id="rId23"/>
    <p:sldId id="327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FF47"/>
    <a:srgbClr val="96FF12"/>
    <a:srgbClr val="AAFF15"/>
    <a:srgbClr val="F9CFFD"/>
    <a:srgbClr val="F6C0FC"/>
    <a:srgbClr val="38F2FF"/>
    <a:srgbClr val="66723E"/>
    <a:srgbClr val="D9FFFF"/>
    <a:srgbClr val="FF9B43"/>
    <a:srgbClr val="FF6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81" autoAdjust="0"/>
    <p:restoredTop sz="94671" autoAdjust="0"/>
  </p:normalViewPr>
  <p:slideViewPr>
    <p:cSldViewPr snapToGrid="0">
      <p:cViewPr varScale="1">
        <p:scale>
          <a:sx n="83" d="100"/>
          <a:sy n="83" d="100"/>
        </p:scale>
        <p:origin x="816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7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CF0ED4-C129-478B-A208-54B3E930B2C1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EEC57D3E-8C6C-467D-ACA8-861534720DA6}">
      <dgm:prSet phldrT="[Metin]" custT="1"/>
      <dgm:spPr/>
      <dgm:t>
        <a:bodyPr/>
        <a:lstStyle/>
        <a:p>
          <a:pPr>
            <a:lnSpc>
              <a:spcPct val="125000"/>
            </a:lnSpc>
          </a:pPr>
          <a:r>
            <a:rPr lang="tr-TR" sz="2000" b="1" dirty="0" smtClean="0"/>
            <a:t>Üst düzey bilişsel becerilere (eleştirel, analitik, özgün ve yenilikçi düşünen, sorgulayan, yorum yapan vb.) sahip,</a:t>
          </a:r>
          <a:endParaRPr lang="tr-TR" sz="2000" dirty="0"/>
        </a:p>
      </dgm:t>
    </dgm:pt>
    <dgm:pt modelId="{9ABB68BE-DB71-4D50-B6E0-99ECE771CD29}" type="parTrans" cxnId="{C4C29D12-4688-4477-B0B0-67C7002927E8}">
      <dgm:prSet/>
      <dgm:spPr/>
      <dgm:t>
        <a:bodyPr/>
        <a:lstStyle/>
        <a:p>
          <a:endParaRPr lang="tr-TR"/>
        </a:p>
      </dgm:t>
    </dgm:pt>
    <dgm:pt modelId="{8F1D0AA2-2E19-4F72-A8EE-0E34B01CF774}" type="sibTrans" cxnId="{C4C29D12-4688-4477-B0B0-67C7002927E8}">
      <dgm:prSet/>
      <dgm:spPr/>
      <dgm:t>
        <a:bodyPr/>
        <a:lstStyle/>
        <a:p>
          <a:endParaRPr lang="tr-TR"/>
        </a:p>
      </dgm:t>
    </dgm:pt>
    <dgm:pt modelId="{7442F778-565F-4006-B7A3-49130EC155E5}">
      <dgm:prSet phldrT="[Metin]" custT="1"/>
      <dgm:spPr/>
      <dgm:t>
        <a:bodyPr/>
        <a:lstStyle/>
        <a:p>
          <a:r>
            <a:rPr lang="tr-TR" sz="2000" b="1" dirty="0" smtClean="0"/>
            <a:t>Akademik ve sosyal anlamda başarılı, edindiği bilgi, beceri tutum ve davranışları günlük, hayatına aktarabilen, araştıran, açık fikirli ve liderlik ruhuna sahip,</a:t>
          </a:r>
          <a:endParaRPr lang="tr-TR" sz="2000" b="1" dirty="0"/>
        </a:p>
      </dgm:t>
    </dgm:pt>
    <dgm:pt modelId="{928220CD-0D4C-4FD2-B15E-2C2370F66A18}" type="parTrans" cxnId="{1F19161A-A9F6-4429-9650-74DC7E97E3B7}">
      <dgm:prSet/>
      <dgm:spPr/>
      <dgm:t>
        <a:bodyPr/>
        <a:lstStyle/>
        <a:p>
          <a:endParaRPr lang="tr-TR"/>
        </a:p>
      </dgm:t>
    </dgm:pt>
    <dgm:pt modelId="{B8FD065C-C6F2-4A73-9615-9C1CFF1C268E}" type="sibTrans" cxnId="{1F19161A-A9F6-4429-9650-74DC7E97E3B7}">
      <dgm:prSet/>
      <dgm:spPr/>
      <dgm:t>
        <a:bodyPr/>
        <a:lstStyle/>
        <a:p>
          <a:endParaRPr lang="tr-TR"/>
        </a:p>
      </dgm:t>
    </dgm:pt>
    <dgm:pt modelId="{BD60FE14-961E-40A0-BE78-9EA5D05ADC2C}">
      <dgm:prSet phldrT="[Metin]" custT="1"/>
      <dgm:spPr/>
      <dgm:t>
        <a:bodyPr/>
        <a:lstStyle/>
        <a:p>
          <a:r>
            <a:rPr lang="tr-TR" sz="2000" b="1" dirty="0" smtClean="0"/>
            <a:t>Teknolojiyi etkili şekilde kullanılabilen ve teknolojik gelişmelere ve hızlı değişim ve gelişmelere uyum sağlayabilen,</a:t>
          </a:r>
          <a:endParaRPr lang="tr-TR" sz="2000" b="1" dirty="0"/>
        </a:p>
      </dgm:t>
    </dgm:pt>
    <dgm:pt modelId="{8E2848FE-BE69-4A59-AA35-06107BE09ABC}" type="parTrans" cxnId="{6FF03872-2F8E-4728-9F84-FE4A9A34DB9A}">
      <dgm:prSet/>
      <dgm:spPr/>
      <dgm:t>
        <a:bodyPr/>
        <a:lstStyle/>
        <a:p>
          <a:endParaRPr lang="tr-TR"/>
        </a:p>
      </dgm:t>
    </dgm:pt>
    <dgm:pt modelId="{DDB92E17-FA45-4183-BCF9-1F4D10D928AE}" type="sibTrans" cxnId="{6FF03872-2F8E-4728-9F84-FE4A9A34DB9A}">
      <dgm:prSet/>
      <dgm:spPr/>
      <dgm:t>
        <a:bodyPr/>
        <a:lstStyle/>
        <a:p>
          <a:endParaRPr lang="tr-TR"/>
        </a:p>
      </dgm:t>
    </dgm:pt>
    <dgm:pt modelId="{64B4DBED-B697-4947-8D8A-84A9D2CB985D}">
      <dgm:prSet custT="1"/>
      <dgm:spPr/>
      <dgm:t>
        <a:bodyPr/>
        <a:lstStyle/>
        <a:p>
          <a:r>
            <a:rPr lang="tr-TR" sz="2000" b="1" dirty="0" smtClean="0"/>
            <a:t>Millî, manevi, dini ve kültürel değerlerini özümsemiş, sosyal ve kültürel çeşitliliği takdir eden ve saygı duyan,  </a:t>
          </a:r>
          <a:endParaRPr lang="tr-TR" sz="2000" b="1" dirty="0"/>
        </a:p>
      </dgm:t>
    </dgm:pt>
    <dgm:pt modelId="{1ABC8DEE-F273-499C-9382-5623CB7C306E}" type="parTrans" cxnId="{54893373-571B-4DC7-B5E8-46508647D03F}">
      <dgm:prSet/>
      <dgm:spPr/>
      <dgm:t>
        <a:bodyPr/>
        <a:lstStyle/>
        <a:p>
          <a:endParaRPr lang="tr-TR"/>
        </a:p>
      </dgm:t>
    </dgm:pt>
    <dgm:pt modelId="{CBAF7414-0C0D-4334-BBFD-85236F084DB3}" type="sibTrans" cxnId="{54893373-571B-4DC7-B5E8-46508647D03F}">
      <dgm:prSet/>
      <dgm:spPr/>
      <dgm:t>
        <a:bodyPr/>
        <a:lstStyle/>
        <a:p>
          <a:endParaRPr lang="tr-TR"/>
        </a:p>
      </dgm:t>
    </dgm:pt>
    <dgm:pt modelId="{A5058B28-FACE-422E-8A3E-3F18AFACB588}" type="pres">
      <dgm:prSet presAssocID="{C2CF0ED4-C129-478B-A208-54B3E930B2C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140C3B91-CFB7-45F6-B488-A453B2D7C2D0}" type="pres">
      <dgm:prSet presAssocID="{C2CF0ED4-C129-478B-A208-54B3E930B2C1}" presName="Name1" presStyleCnt="0"/>
      <dgm:spPr/>
    </dgm:pt>
    <dgm:pt modelId="{47F45618-278F-4F93-9BCC-FF675406B1EA}" type="pres">
      <dgm:prSet presAssocID="{C2CF0ED4-C129-478B-A208-54B3E930B2C1}" presName="cycle" presStyleCnt="0"/>
      <dgm:spPr/>
    </dgm:pt>
    <dgm:pt modelId="{F18E7771-026C-43EB-9B03-1B147A0E4EBC}" type="pres">
      <dgm:prSet presAssocID="{C2CF0ED4-C129-478B-A208-54B3E930B2C1}" presName="srcNode" presStyleLbl="node1" presStyleIdx="0" presStyleCnt="4"/>
      <dgm:spPr/>
    </dgm:pt>
    <dgm:pt modelId="{EA3A2006-F3A1-4F8C-80A7-F8F2F0736504}" type="pres">
      <dgm:prSet presAssocID="{C2CF0ED4-C129-478B-A208-54B3E930B2C1}" presName="conn" presStyleLbl="parChTrans1D2" presStyleIdx="0" presStyleCnt="1"/>
      <dgm:spPr/>
      <dgm:t>
        <a:bodyPr/>
        <a:lstStyle/>
        <a:p>
          <a:endParaRPr lang="tr-TR"/>
        </a:p>
      </dgm:t>
    </dgm:pt>
    <dgm:pt modelId="{D97A64E7-3FBD-4E70-A658-D5884E55D7DD}" type="pres">
      <dgm:prSet presAssocID="{C2CF0ED4-C129-478B-A208-54B3E930B2C1}" presName="extraNode" presStyleLbl="node1" presStyleIdx="0" presStyleCnt="4"/>
      <dgm:spPr/>
    </dgm:pt>
    <dgm:pt modelId="{80ABEA36-0346-4AE0-9CE6-4891DD7A0615}" type="pres">
      <dgm:prSet presAssocID="{C2CF0ED4-C129-478B-A208-54B3E930B2C1}" presName="dstNode" presStyleLbl="node1" presStyleIdx="0" presStyleCnt="4"/>
      <dgm:spPr/>
    </dgm:pt>
    <dgm:pt modelId="{B588A150-4E5E-4270-A111-28A2FD7D3949}" type="pres">
      <dgm:prSet presAssocID="{EEC57D3E-8C6C-467D-ACA8-861534720DA6}" presName="text_1" presStyleLbl="node1" presStyleIdx="0" presStyleCnt="4" custLinFactNeighborX="2553" custLinFactNeighborY="774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377501-B53A-4E80-8650-210F5DFF333A}" type="pres">
      <dgm:prSet presAssocID="{EEC57D3E-8C6C-467D-ACA8-861534720DA6}" presName="accent_1" presStyleCnt="0"/>
      <dgm:spPr/>
    </dgm:pt>
    <dgm:pt modelId="{188C2327-8E1B-40BE-8C1C-8C0F58A50FF9}" type="pres">
      <dgm:prSet presAssocID="{EEC57D3E-8C6C-467D-ACA8-861534720DA6}" presName="accentRepeatNode" presStyleLbl="solidFgAcc1" presStyleIdx="0" presStyleCnt="4"/>
      <dgm:spPr/>
    </dgm:pt>
    <dgm:pt modelId="{BD3D7923-EE0A-4E16-BD92-1F2443B4DD6D}" type="pres">
      <dgm:prSet presAssocID="{7442F778-565F-4006-B7A3-49130EC155E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A48DD6-D439-4360-B621-B8B32D4DE6EA}" type="pres">
      <dgm:prSet presAssocID="{7442F778-565F-4006-B7A3-49130EC155E5}" presName="accent_2" presStyleCnt="0"/>
      <dgm:spPr/>
    </dgm:pt>
    <dgm:pt modelId="{D5B4EC8A-DF1E-433F-86D6-5C00611D5781}" type="pres">
      <dgm:prSet presAssocID="{7442F778-565F-4006-B7A3-49130EC155E5}" presName="accentRepeatNode" presStyleLbl="solidFgAcc1" presStyleIdx="1" presStyleCnt="4"/>
      <dgm:spPr/>
    </dgm:pt>
    <dgm:pt modelId="{6A17FC15-2A0A-4CC6-84F7-25BF02C57E46}" type="pres">
      <dgm:prSet presAssocID="{BD60FE14-961E-40A0-BE78-9EA5D05ADC2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6BD1D6-91FE-471D-8BD0-559137960C6F}" type="pres">
      <dgm:prSet presAssocID="{BD60FE14-961E-40A0-BE78-9EA5D05ADC2C}" presName="accent_3" presStyleCnt="0"/>
      <dgm:spPr/>
    </dgm:pt>
    <dgm:pt modelId="{46CC4F28-5996-4B9B-8729-AB8E4FC3609E}" type="pres">
      <dgm:prSet presAssocID="{BD60FE14-961E-40A0-BE78-9EA5D05ADC2C}" presName="accentRepeatNode" presStyleLbl="solidFgAcc1" presStyleIdx="2" presStyleCnt="4"/>
      <dgm:spPr/>
    </dgm:pt>
    <dgm:pt modelId="{06E73A08-E66C-42B8-9875-EE78A50FB9B5}" type="pres">
      <dgm:prSet presAssocID="{64B4DBED-B697-4947-8D8A-84A9D2CB985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CBE7C0-5C35-491A-9B0F-8C2BEA74389E}" type="pres">
      <dgm:prSet presAssocID="{64B4DBED-B697-4947-8D8A-84A9D2CB985D}" presName="accent_4" presStyleCnt="0"/>
      <dgm:spPr/>
    </dgm:pt>
    <dgm:pt modelId="{052F4A34-93F0-4578-817A-196781738B5A}" type="pres">
      <dgm:prSet presAssocID="{64B4DBED-B697-4947-8D8A-84A9D2CB985D}" presName="accentRepeatNode" presStyleLbl="solidFgAcc1" presStyleIdx="3" presStyleCnt="4"/>
      <dgm:spPr/>
    </dgm:pt>
  </dgm:ptLst>
  <dgm:cxnLst>
    <dgm:cxn modelId="{0DE5ADB7-FAE0-44A7-BA81-F00C4C42DF67}" type="presOf" srcId="{C2CF0ED4-C129-478B-A208-54B3E930B2C1}" destId="{A5058B28-FACE-422E-8A3E-3F18AFACB588}" srcOrd="0" destOrd="0" presId="urn:microsoft.com/office/officeart/2008/layout/VerticalCurvedList"/>
    <dgm:cxn modelId="{60891F1C-CA50-4B42-A850-190B85415BFD}" type="presOf" srcId="{8F1D0AA2-2E19-4F72-A8EE-0E34B01CF774}" destId="{EA3A2006-F3A1-4F8C-80A7-F8F2F0736504}" srcOrd="0" destOrd="0" presId="urn:microsoft.com/office/officeart/2008/layout/VerticalCurvedList"/>
    <dgm:cxn modelId="{1F19161A-A9F6-4429-9650-74DC7E97E3B7}" srcId="{C2CF0ED4-C129-478B-A208-54B3E930B2C1}" destId="{7442F778-565F-4006-B7A3-49130EC155E5}" srcOrd="1" destOrd="0" parTransId="{928220CD-0D4C-4FD2-B15E-2C2370F66A18}" sibTransId="{B8FD065C-C6F2-4A73-9615-9C1CFF1C268E}"/>
    <dgm:cxn modelId="{54893373-571B-4DC7-B5E8-46508647D03F}" srcId="{C2CF0ED4-C129-478B-A208-54B3E930B2C1}" destId="{64B4DBED-B697-4947-8D8A-84A9D2CB985D}" srcOrd="3" destOrd="0" parTransId="{1ABC8DEE-F273-499C-9382-5623CB7C306E}" sibTransId="{CBAF7414-0C0D-4334-BBFD-85236F084DB3}"/>
    <dgm:cxn modelId="{8F2D195D-7CC0-4E7F-BDE1-395E48565FE3}" type="presOf" srcId="{7442F778-565F-4006-B7A3-49130EC155E5}" destId="{BD3D7923-EE0A-4E16-BD92-1F2443B4DD6D}" srcOrd="0" destOrd="0" presId="urn:microsoft.com/office/officeart/2008/layout/VerticalCurvedList"/>
    <dgm:cxn modelId="{4109B434-FEE8-44C2-A469-2976F676F4A2}" type="presOf" srcId="{64B4DBED-B697-4947-8D8A-84A9D2CB985D}" destId="{06E73A08-E66C-42B8-9875-EE78A50FB9B5}" srcOrd="0" destOrd="0" presId="urn:microsoft.com/office/officeart/2008/layout/VerticalCurvedList"/>
    <dgm:cxn modelId="{163F5D09-41E8-4626-BD0E-7EFCDE11C331}" type="presOf" srcId="{BD60FE14-961E-40A0-BE78-9EA5D05ADC2C}" destId="{6A17FC15-2A0A-4CC6-84F7-25BF02C57E46}" srcOrd="0" destOrd="0" presId="urn:microsoft.com/office/officeart/2008/layout/VerticalCurvedList"/>
    <dgm:cxn modelId="{C4C29D12-4688-4477-B0B0-67C7002927E8}" srcId="{C2CF0ED4-C129-478B-A208-54B3E930B2C1}" destId="{EEC57D3E-8C6C-467D-ACA8-861534720DA6}" srcOrd="0" destOrd="0" parTransId="{9ABB68BE-DB71-4D50-B6E0-99ECE771CD29}" sibTransId="{8F1D0AA2-2E19-4F72-A8EE-0E34B01CF774}"/>
    <dgm:cxn modelId="{6FF03872-2F8E-4728-9F84-FE4A9A34DB9A}" srcId="{C2CF0ED4-C129-478B-A208-54B3E930B2C1}" destId="{BD60FE14-961E-40A0-BE78-9EA5D05ADC2C}" srcOrd="2" destOrd="0" parTransId="{8E2848FE-BE69-4A59-AA35-06107BE09ABC}" sibTransId="{DDB92E17-FA45-4183-BCF9-1F4D10D928AE}"/>
    <dgm:cxn modelId="{4C72D1B4-1CC0-4E95-A4C7-B594A95AB9DD}" type="presOf" srcId="{EEC57D3E-8C6C-467D-ACA8-861534720DA6}" destId="{B588A150-4E5E-4270-A111-28A2FD7D3949}" srcOrd="0" destOrd="0" presId="urn:microsoft.com/office/officeart/2008/layout/VerticalCurvedList"/>
    <dgm:cxn modelId="{8CC85A05-2830-4C6E-B908-D4C34FDF4DE5}" type="presParOf" srcId="{A5058B28-FACE-422E-8A3E-3F18AFACB588}" destId="{140C3B91-CFB7-45F6-B488-A453B2D7C2D0}" srcOrd="0" destOrd="0" presId="urn:microsoft.com/office/officeart/2008/layout/VerticalCurvedList"/>
    <dgm:cxn modelId="{572E3145-8F02-4871-8E97-599F1BDA3078}" type="presParOf" srcId="{140C3B91-CFB7-45F6-B488-A453B2D7C2D0}" destId="{47F45618-278F-4F93-9BCC-FF675406B1EA}" srcOrd="0" destOrd="0" presId="urn:microsoft.com/office/officeart/2008/layout/VerticalCurvedList"/>
    <dgm:cxn modelId="{D0DB6E1F-FA8B-4E88-B873-1BB45A54C4B5}" type="presParOf" srcId="{47F45618-278F-4F93-9BCC-FF675406B1EA}" destId="{F18E7771-026C-43EB-9B03-1B147A0E4EBC}" srcOrd="0" destOrd="0" presId="urn:microsoft.com/office/officeart/2008/layout/VerticalCurvedList"/>
    <dgm:cxn modelId="{BBB7AEFA-5156-400B-A89B-1F4B9C5162CB}" type="presParOf" srcId="{47F45618-278F-4F93-9BCC-FF675406B1EA}" destId="{EA3A2006-F3A1-4F8C-80A7-F8F2F0736504}" srcOrd="1" destOrd="0" presId="urn:microsoft.com/office/officeart/2008/layout/VerticalCurvedList"/>
    <dgm:cxn modelId="{C56F2E4D-60D7-4A85-8CBC-59DBD069DAF4}" type="presParOf" srcId="{47F45618-278F-4F93-9BCC-FF675406B1EA}" destId="{D97A64E7-3FBD-4E70-A658-D5884E55D7DD}" srcOrd="2" destOrd="0" presId="urn:microsoft.com/office/officeart/2008/layout/VerticalCurvedList"/>
    <dgm:cxn modelId="{19C2361D-1CC1-462A-A444-C0FCAC8E0096}" type="presParOf" srcId="{47F45618-278F-4F93-9BCC-FF675406B1EA}" destId="{80ABEA36-0346-4AE0-9CE6-4891DD7A0615}" srcOrd="3" destOrd="0" presId="urn:microsoft.com/office/officeart/2008/layout/VerticalCurvedList"/>
    <dgm:cxn modelId="{4EB7DB47-D76B-41AD-A185-9396C09B1118}" type="presParOf" srcId="{140C3B91-CFB7-45F6-B488-A453B2D7C2D0}" destId="{B588A150-4E5E-4270-A111-28A2FD7D3949}" srcOrd="1" destOrd="0" presId="urn:microsoft.com/office/officeart/2008/layout/VerticalCurvedList"/>
    <dgm:cxn modelId="{191FCA53-7F48-4957-9C13-70E33637B05E}" type="presParOf" srcId="{140C3B91-CFB7-45F6-B488-A453B2D7C2D0}" destId="{03377501-B53A-4E80-8650-210F5DFF333A}" srcOrd="2" destOrd="0" presId="urn:microsoft.com/office/officeart/2008/layout/VerticalCurvedList"/>
    <dgm:cxn modelId="{889114E1-9061-4B34-A2F2-70E90E7B9273}" type="presParOf" srcId="{03377501-B53A-4E80-8650-210F5DFF333A}" destId="{188C2327-8E1B-40BE-8C1C-8C0F58A50FF9}" srcOrd="0" destOrd="0" presId="urn:microsoft.com/office/officeart/2008/layout/VerticalCurvedList"/>
    <dgm:cxn modelId="{FABB2841-78F2-4790-808A-728071D025EF}" type="presParOf" srcId="{140C3B91-CFB7-45F6-B488-A453B2D7C2D0}" destId="{BD3D7923-EE0A-4E16-BD92-1F2443B4DD6D}" srcOrd="3" destOrd="0" presId="urn:microsoft.com/office/officeart/2008/layout/VerticalCurvedList"/>
    <dgm:cxn modelId="{63F81015-8BE7-4A3F-B9B7-A2981BFC82C5}" type="presParOf" srcId="{140C3B91-CFB7-45F6-B488-A453B2D7C2D0}" destId="{0DA48DD6-D439-4360-B621-B8B32D4DE6EA}" srcOrd="4" destOrd="0" presId="urn:microsoft.com/office/officeart/2008/layout/VerticalCurvedList"/>
    <dgm:cxn modelId="{3933B572-19E9-4977-8749-30222B3A627E}" type="presParOf" srcId="{0DA48DD6-D439-4360-B621-B8B32D4DE6EA}" destId="{D5B4EC8A-DF1E-433F-86D6-5C00611D5781}" srcOrd="0" destOrd="0" presId="urn:microsoft.com/office/officeart/2008/layout/VerticalCurvedList"/>
    <dgm:cxn modelId="{633C5BE0-CE6C-4011-BB9D-85CCD6708CFF}" type="presParOf" srcId="{140C3B91-CFB7-45F6-B488-A453B2D7C2D0}" destId="{6A17FC15-2A0A-4CC6-84F7-25BF02C57E46}" srcOrd="5" destOrd="0" presId="urn:microsoft.com/office/officeart/2008/layout/VerticalCurvedList"/>
    <dgm:cxn modelId="{0735A9F7-675C-4644-BD98-8D95C47B2BD9}" type="presParOf" srcId="{140C3B91-CFB7-45F6-B488-A453B2D7C2D0}" destId="{986BD1D6-91FE-471D-8BD0-559137960C6F}" srcOrd="6" destOrd="0" presId="urn:microsoft.com/office/officeart/2008/layout/VerticalCurvedList"/>
    <dgm:cxn modelId="{3B583EBC-2301-4A50-B36D-BD6407023365}" type="presParOf" srcId="{986BD1D6-91FE-471D-8BD0-559137960C6F}" destId="{46CC4F28-5996-4B9B-8729-AB8E4FC3609E}" srcOrd="0" destOrd="0" presId="urn:microsoft.com/office/officeart/2008/layout/VerticalCurvedList"/>
    <dgm:cxn modelId="{2322E218-FEF5-44B4-9B6F-4EAF63B4C869}" type="presParOf" srcId="{140C3B91-CFB7-45F6-B488-A453B2D7C2D0}" destId="{06E73A08-E66C-42B8-9875-EE78A50FB9B5}" srcOrd="7" destOrd="0" presId="urn:microsoft.com/office/officeart/2008/layout/VerticalCurvedList"/>
    <dgm:cxn modelId="{AD882A02-D931-4653-907C-F401A3FB99DA}" type="presParOf" srcId="{140C3B91-CFB7-45F6-B488-A453B2D7C2D0}" destId="{97CBE7C0-5C35-491A-9B0F-8C2BEA74389E}" srcOrd="8" destOrd="0" presId="urn:microsoft.com/office/officeart/2008/layout/VerticalCurvedList"/>
    <dgm:cxn modelId="{672F1AF9-6089-4BB1-A6DF-72C62DCAB9BE}" type="presParOf" srcId="{97CBE7C0-5C35-491A-9B0F-8C2BEA74389E}" destId="{052F4A34-93F0-4578-817A-196781738B5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ECBA45E-031F-4EE8-ADE2-47FA1F489CFC}" type="doc">
      <dgm:prSet loTypeId="urn:microsoft.com/office/officeart/2005/8/layout/process4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tr-TR"/>
        </a:p>
      </dgm:t>
    </dgm:pt>
    <dgm:pt modelId="{72FB4810-5617-4752-94B1-5C586FB472CD}">
      <dgm:prSet phldrT="[Metin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tr-TR" sz="1800" b="1" dirty="0">
              <a:solidFill>
                <a:srgbClr val="FF0000"/>
              </a:solidFill>
            </a:rPr>
            <a:t>Ön  Değerlendirme</a:t>
          </a:r>
        </a:p>
        <a:p>
          <a:r>
            <a:rPr lang="tr-TR" sz="1800" b="1" dirty="0"/>
            <a:t>Öğrenme öğretme sürecinin </a:t>
          </a:r>
          <a:r>
            <a:rPr lang="tr-TR" sz="1800" b="1" dirty="0">
              <a:solidFill>
                <a:srgbClr val="FF0000"/>
              </a:solidFill>
            </a:rPr>
            <a:t>başında</a:t>
          </a:r>
          <a:r>
            <a:rPr lang="tr-TR" sz="1800" b="1" dirty="0"/>
            <a:t> tanı amaçlı yapılan değerlendirmedir.</a:t>
          </a:r>
        </a:p>
      </dgm:t>
    </dgm:pt>
    <dgm:pt modelId="{99DC4645-C8CD-4FFD-B647-0CE677ED6CFA}" type="parTrans" cxnId="{F88DEE2F-5A60-408A-AE02-273E15AB0F3B}">
      <dgm:prSet/>
      <dgm:spPr/>
      <dgm:t>
        <a:bodyPr/>
        <a:lstStyle/>
        <a:p>
          <a:endParaRPr lang="tr-TR"/>
        </a:p>
      </dgm:t>
    </dgm:pt>
    <dgm:pt modelId="{FE750EB0-91E4-4BFB-8C22-4116D68D9FF0}" type="sibTrans" cxnId="{F88DEE2F-5A60-408A-AE02-273E15AB0F3B}">
      <dgm:prSet/>
      <dgm:spPr/>
      <dgm:t>
        <a:bodyPr/>
        <a:lstStyle/>
        <a:p>
          <a:endParaRPr lang="tr-TR"/>
        </a:p>
      </dgm:t>
    </dgm:pt>
    <dgm:pt modelId="{54FCB3D2-DF46-4644-83A8-E0BB0C3E62A0}">
      <dgm:prSet phldrT="[Metin]" custT="1"/>
      <dgm:spPr/>
      <dgm:t>
        <a:bodyPr/>
        <a:lstStyle/>
        <a:p>
          <a:pPr algn="l"/>
          <a:r>
            <a:rPr lang="tr-TR" sz="1000" b="1" dirty="0"/>
            <a:t>Öğrenci,</a:t>
          </a:r>
          <a:r>
            <a:rPr lang="tr-TR" sz="1000" dirty="0"/>
            <a:t> dersin amacı hakkında bilgi sahibi olur. Öğrenciye konu hakkında ne bildiğini gösterir</a:t>
          </a:r>
          <a:r>
            <a:rPr lang="tr-TR" sz="1400" dirty="0"/>
            <a:t>.</a:t>
          </a:r>
          <a:endParaRPr lang="tr-TR" sz="1000" dirty="0"/>
        </a:p>
      </dgm:t>
    </dgm:pt>
    <dgm:pt modelId="{FDCD00D5-3A8E-4C31-8B39-3FCF8968AA4F}" type="parTrans" cxnId="{DA391042-103B-4B2A-8D15-ED356EF43017}">
      <dgm:prSet/>
      <dgm:spPr/>
      <dgm:t>
        <a:bodyPr/>
        <a:lstStyle/>
        <a:p>
          <a:endParaRPr lang="tr-TR"/>
        </a:p>
      </dgm:t>
    </dgm:pt>
    <dgm:pt modelId="{83F0CF57-733A-476B-BDFE-9DC4A5B661BC}" type="sibTrans" cxnId="{DA391042-103B-4B2A-8D15-ED356EF43017}">
      <dgm:prSet/>
      <dgm:spPr/>
      <dgm:t>
        <a:bodyPr/>
        <a:lstStyle/>
        <a:p>
          <a:endParaRPr lang="tr-TR"/>
        </a:p>
      </dgm:t>
    </dgm:pt>
    <dgm:pt modelId="{498B667F-8816-4B09-B81A-28B8499AE412}">
      <dgm:prSet phldrT="[Metin]"/>
      <dgm:spPr/>
      <dgm:t>
        <a:bodyPr/>
        <a:lstStyle/>
        <a:p>
          <a:pPr algn="just"/>
          <a:r>
            <a:rPr lang="tr-TR" b="1"/>
            <a:t>Öğretmen,</a:t>
          </a:r>
          <a:r>
            <a:rPr lang="tr-TR"/>
            <a:t> öğrencinin ne bildiği ve ne yapabildiği hakkında bilgi sahibi olur. Bireysel farklılıkları tespit ederek öğrenme hedeflerini, öğretim yaklaşım ve stratejilerini belirler.</a:t>
          </a:r>
        </a:p>
      </dgm:t>
    </dgm:pt>
    <dgm:pt modelId="{E6A0B379-4E27-4BC5-83AD-DC0F53A7947D}" type="parTrans" cxnId="{8B56163F-FD1A-4843-8CEE-8BAA773FAD9D}">
      <dgm:prSet/>
      <dgm:spPr/>
      <dgm:t>
        <a:bodyPr/>
        <a:lstStyle/>
        <a:p>
          <a:endParaRPr lang="tr-TR"/>
        </a:p>
      </dgm:t>
    </dgm:pt>
    <dgm:pt modelId="{3CDE762C-A174-4AB0-AF93-662FFAEF5722}" type="sibTrans" cxnId="{8B56163F-FD1A-4843-8CEE-8BAA773FAD9D}">
      <dgm:prSet/>
      <dgm:spPr/>
      <dgm:t>
        <a:bodyPr/>
        <a:lstStyle/>
        <a:p>
          <a:endParaRPr lang="tr-TR"/>
        </a:p>
      </dgm:t>
    </dgm:pt>
    <dgm:pt modelId="{CA42BC9D-BF20-4CA1-8BF0-C98E3186B48A}">
      <dgm:prSet phldrT="[Metin]" custT="1"/>
      <dgm:spPr>
        <a:solidFill>
          <a:srgbClr val="92D050"/>
        </a:solidFill>
      </dgm:spPr>
      <dgm:t>
        <a:bodyPr/>
        <a:lstStyle/>
        <a:p>
          <a:r>
            <a:rPr lang="tr-TR" sz="1600" b="1" dirty="0">
              <a:solidFill>
                <a:srgbClr val="FF0000"/>
              </a:solidFill>
            </a:rPr>
            <a:t>Süreç Değerlendirme</a:t>
          </a:r>
        </a:p>
        <a:p>
          <a:r>
            <a:rPr lang="tr-TR" sz="1800" dirty="0"/>
            <a:t>Öğrenme öğretme </a:t>
          </a:r>
          <a:r>
            <a:rPr lang="tr-TR" sz="1800" dirty="0">
              <a:solidFill>
                <a:srgbClr val="FF0000"/>
              </a:solidFill>
            </a:rPr>
            <a:t>süreci içinde  </a:t>
          </a:r>
          <a:r>
            <a:rPr lang="tr-TR" sz="1800" dirty="0"/>
            <a:t>tanı amaçlı yapılan değerlendirmedir.</a:t>
          </a:r>
        </a:p>
      </dgm:t>
    </dgm:pt>
    <dgm:pt modelId="{987550DE-A6D8-4578-ADC0-1D1067B269ED}" type="parTrans" cxnId="{150EC608-5285-49EF-8844-A56845018F7D}">
      <dgm:prSet/>
      <dgm:spPr/>
      <dgm:t>
        <a:bodyPr/>
        <a:lstStyle/>
        <a:p>
          <a:endParaRPr lang="tr-TR"/>
        </a:p>
      </dgm:t>
    </dgm:pt>
    <dgm:pt modelId="{BB31AF67-0D4A-4808-A656-4533F803252B}" type="sibTrans" cxnId="{150EC608-5285-49EF-8844-A56845018F7D}">
      <dgm:prSet/>
      <dgm:spPr/>
      <dgm:t>
        <a:bodyPr/>
        <a:lstStyle/>
        <a:p>
          <a:endParaRPr lang="tr-TR"/>
        </a:p>
      </dgm:t>
    </dgm:pt>
    <dgm:pt modelId="{332782CF-8D0C-4846-B31B-F5B4EDA2BFAE}">
      <dgm:prSet phldrT="[Metin]"/>
      <dgm:spPr/>
      <dgm:t>
        <a:bodyPr/>
        <a:lstStyle/>
        <a:p>
          <a:pPr algn="just"/>
          <a:r>
            <a:rPr lang="tr-TR" b="1" dirty="0"/>
            <a:t>Öğrenci, </a:t>
          </a:r>
          <a:r>
            <a:rPr lang="tr-TR" dirty="0"/>
            <a:t>kendi ilerlemesi, güçlü olduğu ve geliştirmesi gereken hususlar hakkında </a:t>
          </a:r>
          <a:r>
            <a:rPr lang="tr-TR" dirty="0" err="1"/>
            <a:t>biilgi</a:t>
          </a:r>
          <a:r>
            <a:rPr lang="tr-TR" dirty="0"/>
            <a:t> sahibi olur.</a:t>
          </a:r>
        </a:p>
      </dgm:t>
    </dgm:pt>
    <dgm:pt modelId="{FEB9272F-3936-4C8E-93D8-797409E2698A}" type="parTrans" cxnId="{D71E1E21-44FC-4C64-A395-9E4E3B3D2CBB}">
      <dgm:prSet/>
      <dgm:spPr/>
      <dgm:t>
        <a:bodyPr/>
        <a:lstStyle/>
        <a:p>
          <a:endParaRPr lang="tr-TR"/>
        </a:p>
      </dgm:t>
    </dgm:pt>
    <dgm:pt modelId="{2FD30EC1-8253-4047-9FF9-71962CB21E4F}" type="sibTrans" cxnId="{D71E1E21-44FC-4C64-A395-9E4E3B3D2CBB}">
      <dgm:prSet/>
      <dgm:spPr/>
      <dgm:t>
        <a:bodyPr/>
        <a:lstStyle/>
        <a:p>
          <a:endParaRPr lang="tr-TR"/>
        </a:p>
      </dgm:t>
    </dgm:pt>
    <dgm:pt modelId="{F826CC49-B33F-4F97-9AB8-CAB268A05739}">
      <dgm:prSet phldrT="[Metin]"/>
      <dgm:spPr/>
      <dgm:t>
        <a:bodyPr/>
        <a:lstStyle/>
        <a:p>
          <a:pPr algn="just"/>
          <a:r>
            <a:rPr lang="tr-TR" b="1"/>
            <a:t>Öğretmen,</a:t>
          </a:r>
          <a:r>
            <a:rPr lang="tr-TR"/>
            <a:t> öğretim stratejilerinin kullanışlılığı, öğrencilerin ilerlemesi, yanlış veya eksik öğrenmeleri hakkında bilgi edinir ve gerekli düzenlemeleri yapar.</a:t>
          </a:r>
        </a:p>
      </dgm:t>
    </dgm:pt>
    <dgm:pt modelId="{56E0BF61-B934-4D31-96CE-6CC58EBC5E3E}" type="parTrans" cxnId="{764869C1-5AA4-456B-8366-914B296AB961}">
      <dgm:prSet/>
      <dgm:spPr/>
      <dgm:t>
        <a:bodyPr/>
        <a:lstStyle/>
        <a:p>
          <a:endParaRPr lang="tr-TR"/>
        </a:p>
      </dgm:t>
    </dgm:pt>
    <dgm:pt modelId="{3DFF4CEC-2FB5-489C-BC0E-C698643BE515}" type="sibTrans" cxnId="{764869C1-5AA4-456B-8366-914B296AB961}">
      <dgm:prSet/>
      <dgm:spPr/>
      <dgm:t>
        <a:bodyPr/>
        <a:lstStyle/>
        <a:p>
          <a:endParaRPr lang="tr-TR"/>
        </a:p>
      </dgm:t>
    </dgm:pt>
    <dgm:pt modelId="{85DC9D8B-8CA1-4C66-A2DC-29ECC739E797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1600" b="1" dirty="0"/>
            <a:t>Sonuç Değerlendirme</a:t>
          </a:r>
        </a:p>
        <a:p>
          <a:r>
            <a:rPr lang="tr-TR" sz="1600" dirty="0">
              <a:solidFill>
                <a:schemeClr val="tx1"/>
              </a:solidFill>
            </a:rPr>
            <a:t>Öğrenme  öğretme süreci </a:t>
          </a:r>
          <a:r>
            <a:rPr lang="tr-TR" sz="1600" dirty="0">
              <a:solidFill>
                <a:schemeClr val="bg1"/>
              </a:solidFill>
            </a:rPr>
            <a:t>sonunda</a:t>
          </a:r>
          <a:r>
            <a:rPr lang="tr-TR" sz="1600" dirty="0">
              <a:solidFill>
                <a:schemeClr val="tx1"/>
              </a:solidFill>
            </a:rPr>
            <a:t> yargıda bulunma amacıyla yapılan değerlendirmedir.</a:t>
          </a:r>
        </a:p>
      </dgm:t>
    </dgm:pt>
    <dgm:pt modelId="{B3737687-555B-4FB8-9BA7-650FF3313B52}" type="parTrans" cxnId="{A34A645C-C528-42DC-957B-A7D914C876F5}">
      <dgm:prSet/>
      <dgm:spPr/>
      <dgm:t>
        <a:bodyPr/>
        <a:lstStyle/>
        <a:p>
          <a:endParaRPr lang="tr-TR"/>
        </a:p>
      </dgm:t>
    </dgm:pt>
    <dgm:pt modelId="{0808C39F-31F2-4D4D-9535-1225C1772378}" type="sibTrans" cxnId="{A34A645C-C528-42DC-957B-A7D914C876F5}">
      <dgm:prSet/>
      <dgm:spPr/>
      <dgm:t>
        <a:bodyPr/>
        <a:lstStyle/>
        <a:p>
          <a:endParaRPr lang="tr-TR"/>
        </a:p>
      </dgm:t>
    </dgm:pt>
    <dgm:pt modelId="{6CFEA4E1-9DCF-49FF-830E-A3AA732C8A28}">
      <dgm:prSet phldrT="[Metin]"/>
      <dgm:spPr/>
      <dgm:t>
        <a:bodyPr/>
        <a:lstStyle/>
        <a:p>
          <a:pPr algn="just"/>
          <a:r>
            <a:rPr lang="tr-TR" b="1"/>
            <a:t>Öğrenci</a:t>
          </a:r>
          <a:r>
            <a:rPr lang="tr-TR"/>
            <a:t>, kazanımlarla belirtilen öğrenme hedeflerini karşılayıp karşılamadığı hakkında bilgi sahibi olur.</a:t>
          </a:r>
        </a:p>
      </dgm:t>
    </dgm:pt>
    <dgm:pt modelId="{09CFB27B-3132-47F5-806D-B6CC053BB18D}" type="parTrans" cxnId="{D70EB27E-0923-4FEA-89E0-2B285DBCE62C}">
      <dgm:prSet/>
      <dgm:spPr/>
      <dgm:t>
        <a:bodyPr/>
        <a:lstStyle/>
        <a:p>
          <a:endParaRPr lang="tr-TR"/>
        </a:p>
      </dgm:t>
    </dgm:pt>
    <dgm:pt modelId="{421049B5-1521-4241-BFA3-967C799935C6}" type="sibTrans" cxnId="{D70EB27E-0923-4FEA-89E0-2B285DBCE62C}">
      <dgm:prSet/>
      <dgm:spPr/>
      <dgm:t>
        <a:bodyPr/>
        <a:lstStyle/>
        <a:p>
          <a:endParaRPr lang="tr-TR"/>
        </a:p>
      </dgm:t>
    </dgm:pt>
    <dgm:pt modelId="{583F7863-DE6A-4FBA-A0EC-0439F143135D}">
      <dgm:prSet phldrT="[Metin]"/>
      <dgm:spPr/>
      <dgm:t>
        <a:bodyPr/>
        <a:lstStyle/>
        <a:p>
          <a:pPr algn="just"/>
          <a:r>
            <a:rPr lang="tr-TR" b="1"/>
            <a:t>Öğretmen</a:t>
          </a:r>
          <a:r>
            <a:rPr lang="tr-TR"/>
            <a:t>, öğrencilerin kazanımlarla belirtilen öğrenme hedeflerini ne oranda karşıladığını tespit eder, öğrencilerin performansı hakkında yargıda bulunur.</a:t>
          </a:r>
        </a:p>
      </dgm:t>
    </dgm:pt>
    <dgm:pt modelId="{6BC33862-6FC6-4D83-8A0E-5D056047EE79}" type="parTrans" cxnId="{C3C0C441-0BDD-4941-8DFE-1A801A02004B}">
      <dgm:prSet/>
      <dgm:spPr/>
      <dgm:t>
        <a:bodyPr/>
        <a:lstStyle/>
        <a:p>
          <a:endParaRPr lang="tr-TR"/>
        </a:p>
      </dgm:t>
    </dgm:pt>
    <dgm:pt modelId="{91621131-FE4E-41DB-B8C9-31376A2380C2}" type="sibTrans" cxnId="{C3C0C441-0BDD-4941-8DFE-1A801A02004B}">
      <dgm:prSet/>
      <dgm:spPr/>
      <dgm:t>
        <a:bodyPr/>
        <a:lstStyle/>
        <a:p>
          <a:endParaRPr lang="tr-TR"/>
        </a:p>
      </dgm:t>
    </dgm:pt>
    <dgm:pt modelId="{A8638A48-12D9-4B61-B88C-C270DD5203E9}">
      <dgm:prSet/>
      <dgm:spPr/>
      <dgm:t>
        <a:bodyPr/>
        <a:lstStyle/>
        <a:p>
          <a:pPr algn="just"/>
          <a:r>
            <a:rPr lang="tr-TR" b="1"/>
            <a:t>Kullanılabilecek ölçme araçları: </a:t>
          </a:r>
          <a:r>
            <a:rPr lang="tr-TR"/>
            <a:t>Gözlem formları, kâğıt kalem testleri, sözlü olarak sorulacak açık uçlu sorular vb.</a:t>
          </a:r>
        </a:p>
      </dgm:t>
    </dgm:pt>
    <dgm:pt modelId="{30EAEDFB-8B48-420E-AE10-D949A9459D48}" type="parTrans" cxnId="{5CDCE776-2C9C-4E94-8E3C-E4B964B4B426}">
      <dgm:prSet/>
      <dgm:spPr/>
      <dgm:t>
        <a:bodyPr/>
        <a:lstStyle/>
        <a:p>
          <a:endParaRPr lang="tr-TR"/>
        </a:p>
      </dgm:t>
    </dgm:pt>
    <dgm:pt modelId="{17043083-73C8-4394-81F1-E20E271CB1B4}" type="sibTrans" cxnId="{5CDCE776-2C9C-4E94-8E3C-E4B964B4B426}">
      <dgm:prSet/>
      <dgm:spPr/>
      <dgm:t>
        <a:bodyPr/>
        <a:lstStyle/>
        <a:p>
          <a:endParaRPr lang="tr-TR"/>
        </a:p>
      </dgm:t>
    </dgm:pt>
    <dgm:pt modelId="{69437979-03C0-4744-9A11-64B7FEB1054B}">
      <dgm:prSet/>
      <dgm:spPr/>
      <dgm:t>
        <a:bodyPr/>
        <a:lstStyle/>
        <a:p>
          <a:pPr algn="just"/>
          <a:r>
            <a:rPr lang="tr-TR" b="1"/>
            <a:t>Kullanılabilecek ölçme araçları: </a:t>
          </a:r>
          <a:r>
            <a:rPr lang="tr-TR"/>
            <a:t>Gözlem formları, farklı soru türlerinden oluşan ara sınavlar, performans çalışmaları vb.</a:t>
          </a:r>
        </a:p>
      </dgm:t>
    </dgm:pt>
    <dgm:pt modelId="{2DFDA4C5-6B55-446F-9987-BCF979214ED4}" type="parTrans" cxnId="{C99749CF-129E-446E-AEEB-F3267B5E0179}">
      <dgm:prSet/>
      <dgm:spPr/>
      <dgm:t>
        <a:bodyPr/>
        <a:lstStyle/>
        <a:p>
          <a:endParaRPr lang="tr-TR"/>
        </a:p>
      </dgm:t>
    </dgm:pt>
    <dgm:pt modelId="{FA6BFF49-6F18-4AF4-8A02-7088D906581B}" type="sibTrans" cxnId="{C99749CF-129E-446E-AEEB-F3267B5E0179}">
      <dgm:prSet/>
      <dgm:spPr/>
      <dgm:t>
        <a:bodyPr/>
        <a:lstStyle/>
        <a:p>
          <a:endParaRPr lang="tr-TR"/>
        </a:p>
      </dgm:t>
    </dgm:pt>
    <dgm:pt modelId="{727A8DE6-EDAB-4CBF-8EDB-1A4B87387D7D}">
      <dgm:prSet/>
      <dgm:spPr/>
      <dgm:t>
        <a:bodyPr/>
        <a:lstStyle/>
        <a:p>
          <a:pPr algn="just"/>
          <a:r>
            <a:rPr lang="tr-TR" b="1"/>
            <a:t>Kullanılabilecek ölçme araçları</a:t>
          </a:r>
          <a:r>
            <a:rPr lang="tr-TR"/>
            <a:t>: Gözlem formları, yazılı sınavlar, performans  çalışmaları ve projeler vb.</a:t>
          </a:r>
        </a:p>
      </dgm:t>
    </dgm:pt>
    <dgm:pt modelId="{AF0E1379-A61D-4D34-986A-F635C275539F}" type="parTrans" cxnId="{4CBDD887-1E4C-4E32-A150-DFD5B5581D4B}">
      <dgm:prSet/>
      <dgm:spPr/>
      <dgm:t>
        <a:bodyPr/>
        <a:lstStyle/>
        <a:p>
          <a:endParaRPr lang="tr-TR"/>
        </a:p>
      </dgm:t>
    </dgm:pt>
    <dgm:pt modelId="{21F4D891-D1C8-477F-A298-70D7E83B4763}" type="sibTrans" cxnId="{4CBDD887-1E4C-4E32-A150-DFD5B5581D4B}">
      <dgm:prSet/>
      <dgm:spPr/>
      <dgm:t>
        <a:bodyPr/>
        <a:lstStyle/>
        <a:p>
          <a:endParaRPr lang="tr-TR"/>
        </a:p>
      </dgm:t>
    </dgm:pt>
    <dgm:pt modelId="{B2A9C77A-F940-4E13-B697-8A24DC4B8040}" type="pres">
      <dgm:prSet presAssocID="{8ECBA45E-031F-4EE8-ADE2-47FA1F489C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6010865-F235-41D9-B55A-EC4349CE408E}" type="pres">
      <dgm:prSet presAssocID="{85DC9D8B-8CA1-4C66-A2DC-29ECC739E797}" presName="boxAndChildren" presStyleCnt="0"/>
      <dgm:spPr/>
    </dgm:pt>
    <dgm:pt modelId="{E9498965-CA17-4601-87E1-7565C4C693BD}" type="pres">
      <dgm:prSet presAssocID="{85DC9D8B-8CA1-4C66-A2DC-29ECC739E797}" presName="parentTextBox" presStyleLbl="node1" presStyleIdx="0" presStyleCnt="3"/>
      <dgm:spPr/>
      <dgm:t>
        <a:bodyPr/>
        <a:lstStyle/>
        <a:p>
          <a:endParaRPr lang="tr-TR"/>
        </a:p>
      </dgm:t>
    </dgm:pt>
    <dgm:pt modelId="{C2A3889E-EB32-4912-928E-33DD91BC0124}" type="pres">
      <dgm:prSet presAssocID="{85DC9D8B-8CA1-4C66-A2DC-29ECC739E797}" presName="entireBox" presStyleLbl="node1" presStyleIdx="0" presStyleCnt="3"/>
      <dgm:spPr/>
      <dgm:t>
        <a:bodyPr/>
        <a:lstStyle/>
        <a:p>
          <a:endParaRPr lang="tr-TR"/>
        </a:p>
      </dgm:t>
    </dgm:pt>
    <dgm:pt modelId="{44D04862-A6A5-4644-99FA-76D8F201A8E0}" type="pres">
      <dgm:prSet presAssocID="{85DC9D8B-8CA1-4C66-A2DC-29ECC739E797}" presName="descendantBox" presStyleCnt="0"/>
      <dgm:spPr/>
    </dgm:pt>
    <dgm:pt modelId="{DC9ADE86-FD11-4955-A4AB-F7505F8F10F5}" type="pres">
      <dgm:prSet presAssocID="{6CFEA4E1-9DCF-49FF-830E-A3AA732C8A28}" presName="childTextBox" presStyleLbl="f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B73DC08-0B40-4C09-A242-371CCF27D923}" type="pres">
      <dgm:prSet presAssocID="{583F7863-DE6A-4FBA-A0EC-0439F143135D}" presName="childTextBox" presStyleLbl="f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91AC7A-454D-4375-986C-EA7CB8546C91}" type="pres">
      <dgm:prSet presAssocID="{727A8DE6-EDAB-4CBF-8EDB-1A4B87387D7D}" presName="childTextBox" presStyleLbl="fg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6B1A34-3C3F-43B8-A647-2C0387C9462A}" type="pres">
      <dgm:prSet presAssocID="{BB31AF67-0D4A-4808-A656-4533F803252B}" presName="sp" presStyleCnt="0"/>
      <dgm:spPr/>
    </dgm:pt>
    <dgm:pt modelId="{1A982358-FFC0-405E-9360-92CAB5BF0BB7}" type="pres">
      <dgm:prSet presAssocID="{CA42BC9D-BF20-4CA1-8BF0-C98E3186B48A}" presName="arrowAndChildren" presStyleCnt="0"/>
      <dgm:spPr/>
    </dgm:pt>
    <dgm:pt modelId="{1CB97494-631E-4DCA-AB71-4FED7757231E}" type="pres">
      <dgm:prSet presAssocID="{CA42BC9D-BF20-4CA1-8BF0-C98E3186B48A}" presName="parentTextArrow" presStyleLbl="node1" presStyleIdx="0" presStyleCnt="3"/>
      <dgm:spPr/>
      <dgm:t>
        <a:bodyPr/>
        <a:lstStyle/>
        <a:p>
          <a:endParaRPr lang="tr-TR"/>
        </a:p>
      </dgm:t>
    </dgm:pt>
    <dgm:pt modelId="{64631DE7-D851-470E-8107-1AE08249E4A7}" type="pres">
      <dgm:prSet presAssocID="{CA42BC9D-BF20-4CA1-8BF0-C98E3186B48A}" presName="arrow" presStyleLbl="node1" presStyleIdx="1" presStyleCnt="3" custLinFactNeighborX="-738" custLinFactNeighborY="-1043"/>
      <dgm:spPr/>
      <dgm:t>
        <a:bodyPr/>
        <a:lstStyle/>
        <a:p>
          <a:endParaRPr lang="tr-TR"/>
        </a:p>
      </dgm:t>
    </dgm:pt>
    <dgm:pt modelId="{E46D795F-744B-4DAF-8A87-240B6C3B5E5F}" type="pres">
      <dgm:prSet presAssocID="{CA42BC9D-BF20-4CA1-8BF0-C98E3186B48A}" presName="descendantArrow" presStyleCnt="0"/>
      <dgm:spPr/>
    </dgm:pt>
    <dgm:pt modelId="{7A800A95-2901-495D-AF84-B793872D46EA}" type="pres">
      <dgm:prSet presAssocID="{332782CF-8D0C-4846-B31B-F5B4EDA2BFAE}" presName="childTextArrow" presStyleLbl="f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384597B-14B9-439C-AD77-D3BE3CBCA527}" type="pres">
      <dgm:prSet presAssocID="{F826CC49-B33F-4F97-9AB8-CAB268A05739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F182F6-B6FB-4E19-BFEE-0F0E1DD1D2DA}" type="pres">
      <dgm:prSet presAssocID="{69437979-03C0-4744-9A11-64B7FEB1054B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CDBF8E-3B5A-4EF7-9E85-62CDA96E0F38}" type="pres">
      <dgm:prSet presAssocID="{FE750EB0-91E4-4BFB-8C22-4116D68D9FF0}" presName="sp" presStyleCnt="0"/>
      <dgm:spPr/>
    </dgm:pt>
    <dgm:pt modelId="{B1959282-32B8-493A-956C-F4F97651A740}" type="pres">
      <dgm:prSet presAssocID="{72FB4810-5617-4752-94B1-5C586FB472CD}" presName="arrowAndChildren" presStyleCnt="0"/>
      <dgm:spPr/>
    </dgm:pt>
    <dgm:pt modelId="{B7E7AC35-D9DC-4D56-B24E-45AE03BC12BE}" type="pres">
      <dgm:prSet presAssocID="{72FB4810-5617-4752-94B1-5C586FB472CD}" presName="parentTextArrow" presStyleLbl="node1" presStyleIdx="1" presStyleCnt="3"/>
      <dgm:spPr/>
      <dgm:t>
        <a:bodyPr/>
        <a:lstStyle/>
        <a:p>
          <a:endParaRPr lang="tr-TR"/>
        </a:p>
      </dgm:t>
    </dgm:pt>
    <dgm:pt modelId="{40640330-79BC-459D-81F8-EEA918114B2D}" type="pres">
      <dgm:prSet presAssocID="{72FB4810-5617-4752-94B1-5C586FB472CD}" presName="arrow" presStyleLbl="node1" presStyleIdx="2" presStyleCnt="3"/>
      <dgm:spPr/>
      <dgm:t>
        <a:bodyPr/>
        <a:lstStyle/>
        <a:p>
          <a:endParaRPr lang="tr-TR"/>
        </a:p>
      </dgm:t>
    </dgm:pt>
    <dgm:pt modelId="{9669FC00-D16F-46FB-B53D-16D4F8B3FE7A}" type="pres">
      <dgm:prSet presAssocID="{72FB4810-5617-4752-94B1-5C586FB472CD}" presName="descendantArrow" presStyleCnt="0"/>
      <dgm:spPr/>
    </dgm:pt>
    <dgm:pt modelId="{D29AC73B-2112-4B8C-9704-B306557FD372}" type="pres">
      <dgm:prSet presAssocID="{54FCB3D2-DF46-4644-83A8-E0BB0C3E62A0}" presName="childTextArrow" presStyleLbl="fgAccFollowNode1" presStyleIdx="6" presStyleCnt="9" custScaleY="118795" custLinFactNeighborX="-147" custLinFactNeighborY="97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F220DA-A9E5-4219-A5B8-92BAFDC05D8A}" type="pres">
      <dgm:prSet presAssocID="{498B667F-8816-4B09-B81A-28B8499AE412}" presName="childTextArrow" presStyleLbl="fgAccFollowNode1" presStyleIdx="7" presStyleCnt="9" custScaleY="118771" custLinFactNeighborY="97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4BCB9B-83B9-44F3-9831-256C733B1985}" type="pres">
      <dgm:prSet presAssocID="{A8638A48-12D9-4B61-B88C-C270DD5203E9}" presName="childTextArrow" presStyleLbl="fgAccFollowNode1" presStyleIdx="8" presStyleCnt="9" custScaleY="125278" custLinFactNeighborX="187" custLinFactNeighborY="138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CDCE776-2C9C-4E94-8E3C-E4B964B4B426}" srcId="{72FB4810-5617-4752-94B1-5C586FB472CD}" destId="{A8638A48-12D9-4B61-B88C-C270DD5203E9}" srcOrd="2" destOrd="0" parTransId="{30EAEDFB-8B48-420E-AE10-D949A9459D48}" sibTransId="{17043083-73C8-4394-81F1-E20E271CB1B4}"/>
    <dgm:cxn modelId="{C3C0C441-0BDD-4941-8DFE-1A801A02004B}" srcId="{85DC9D8B-8CA1-4C66-A2DC-29ECC739E797}" destId="{583F7863-DE6A-4FBA-A0EC-0439F143135D}" srcOrd="1" destOrd="0" parTransId="{6BC33862-6FC6-4D83-8A0E-5D056047EE79}" sibTransId="{91621131-FE4E-41DB-B8C9-31376A2380C2}"/>
    <dgm:cxn modelId="{73D20FE0-1D5A-4979-9EB0-45BF007D3091}" type="presOf" srcId="{69437979-03C0-4744-9A11-64B7FEB1054B}" destId="{CDF182F6-B6FB-4E19-BFEE-0F0E1DD1D2DA}" srcOrd="0" destOrd="0" presId="urn:microsoft.com/office/officeart/2005/8/layout/process4"/>
    <dgm:cxn modelId="{EE475745-F056-4852-B093-AAC47554E22E}" type="presOf" srcId="{498B667F-8816-4B09-B81A-28B8499AE412}" destId="{8DF220DA-A9E5-4219-A5B8-92BAFDC05D8A}" srcOrd="0" destOrd="0" presId="urn:microsoft.com/office/officeart/2005/8/layout/process4"/>
    <dgm:cxn modelId="{DA391042-103B-4B2A-8D15-ED356EF43017}" srcId="{72FB4810-5617-4752-94B1-5C586FB472CD}" destId="{54FCB3D2-DF46-4644-83A8-E0BB0C3E62A0}" srcOrd="0" destOrd="0" parTransId="{FDCD00D5-3A8E-4C31-8B39-3FCF8968AA4F}" sibTransId="{83F0CF57-733A-476B-BDFE-9DC4A5B661BC}"/>
    <dgm:cxn modelId="{A34A645C-C528-42DC-957B-A7D914C876F5}" srcId="{8ECBA45E-031F-4EE8-ADE2-47FA1F489CFC}" destId="{85DC9D8B-8CA1-4C66-A2DC-29ECC739E797}" srcOrd="2" destOrd="0" parTransId="{B3737687-555B-4FB8-9BA7-650FF3313B52}" sibTransId="{0808C39F-31F2-4D4D-9535-1225C1772378}"/>
    <dgm:cxn modelId="{66EB9B92-B152-4D67-8F49-08D20DDC4130}" type="presOf" srcId="{54FCB3D2-DF46-4644-83A8-E0BB0C3E62A0}" destId="{D29AC73B-2112-4B8C-9704-B306557FD372}" srcOrd="0" destOrd="0" presId="urn:microsoft.com/office/officeart/2005/8/layout/process4"/>
    <dgm:cxn modelId="{6A7504E8-74CD-452A-A0A1-6DC69981336E}" type="presOf" srcId="{72FB4810-5617-4752-94B1-5C586FB472CD}" destId="{B7E7AC35-D9DC-4D56-B24E-45AE03BC12BE}" srcOrd="0" destOrd="0" presId="urn:microsoft.com/office/officeart/2005/8/layout/process4"/>
    <dgm:cxn modelId="{702098A7-2A76-4403-B350-21AB7C2CEAB7}" type="presOf" srcId="{727A8DE6-EDAB-4CBF-8EDB-1A4B87387D7D}" destId="{AF91AC7A-454D-4375-986C-EA7CB8546C91}" srcOrd="0" destOrd="0" presId="urn:microsoft.com/office/officeart/2005/8/layout/process4"/>
    <dgm:cxn modelId="{AAB71738-7891-4DEE-A797-41F26297A3DE}" type="presOf" srcId="{CA42BC9D-BF20-4CA1-8BF0-C98E3186B48A}" destId="{64631DE7-D851-470E-8107-1AE08249E4A7}" srcOrd="1" destOrd="0" presId="urn:microsoft.com/office/officeart/2005/8/layout/process4"/>
    <dgm:cxn modelId="{F88DEE2F-5A60-408A-AE02-273E15AB0F3B}" srcId="{8ECBA45E-031F-4EE8-ADE2-47FA1F489CFC}" destId="{72FB4810-5617-4752-94B1-5C586FB472CD}" srcOrd="0" destOrd="0" parTransId="{99DC4645-C8CD-4FFD-B647-0CE677ED6CFA}" sibTransId="{FE750EB0-91E4-4BFB-8C22-4116D68D9FF0}"/>
    <dgm:cxn modelId="{02341C71-6066-40E9-B8BB-CEED47905943}" type="presOf" srcId="{85DC9D8B-8CA1-4C66-A2DC-29ECC739E797}" destId="{E9498965-CA17-4601-87E1-7565C4C693BD}" srcOrd="0" destOrd="0" presId="urn:microsoft.com/office/officeart/2005/8/layout/process4"/>
    <dgm:cxn modelId="{8B56163F-FD1A-4843-8CEE-8BAA773FAD9D}" srcId="{72FB4810-5617-4752-94B1-5C586FB472CD}" destId="{498B667F-8816-4B09-B81A-28B8499AE412}" srcOrd="1" destOrd="0" parTransId="{E6A0B379-4E27-4BC5-83AD-DC0F53A7947D}" sibTransId="{3CDE762C-A174-4AB0-AF93-662FFAEF5722}"/>
    <dgm:cxn modelId="{30ABE827-5195-4A32-8709-EEFB3753F341}" type="presOf" srcId="{CA42BC9D-BF20-4CA1-8BF0-C98E3186B48A}" destId="{1CB97494-631E-4DCA-AB71-4FED7757231E}" srcOrd="0" destOrd="0" presId="urn:microsoft.com/office/officeart/2005/8/layout/process4"/>
    <dgm:cxn modelId="{93B389CC-EA42-4068-AEE3-5F2D3E35B7BA}" type="presOf" srcId="{6CFEA4E1-9DCF-49FF-830E-A3AA732C8A28}" destId="{DC9ADE86-FD11-4955-A4AB-F7505F8F10F5}" srcOrd="0" destOrd="0" presId="urn:microsoft.com/office/officeart/2005/8/layout/process4"/>
    <dgm:cxn modelId="{D71E1E21-44FC-4C64-A395-9E4E3B3D2CBB}" srcId="{CA42BC9D-BF20-4CA1-8BF0-C98E3186B48A}" destId="{332782CF-8D0C-4846-B31B-F5B4EDA2BFAE}" srcOrd="0" destOrd="0" parTransId="{FEB9272F-3936-4C8E-93D8-797409E2698A}" sibTransId="{2FD30EC1-8253-4047-9FF9-71962CB21E4F}"/>
    <dgm:cxn modelId="{71B68EFC-3010-4492-80C3-63A72B18FD1F}" type="presOf" srcId="{332782CF-8D0C-4846-B31B-F5B4EDA2BFAE}" destId="{7A800A95-2901-495D-AF84-B793872D46EA}" srcOrd="0" destOrd="0" presId="urn:microsoft.com/office/officeart/2005/8/layout/process4"/>
    <dgm:cxn modelId="{D2D02541-C8E3-49CA-AB6B-CF99FFBFACE9}" type="presOf" srcId="{583F7863-DE6A-4FBA-A0EC-0439F143135D}" destId="{9B73DC08-0B40-4C09-A242-371CCF27D923}" srcOrd="0" destOrd="0" presId="urn:microsoft.com/office/officeart/2005/8/layout/process4"/>
    <dgm:cxn modelId="{C99749CF-129E-446E-AEEB-F3267B5E0179}" srcId="{CA42BC9D-BF20-4CA1-8BF0-C98E3186B48A}" destId="{69437979-03C0-4744-9A11-64B7FEB1054B}" srcOrd="2" destOrd="0" parTransId="{2DFDA4C5-6B55-446F-9987-BCF979214ED4}" sibTransId="{FA6BFF49-6F18-4AF4-8A02-7088D906581B}"/>
    <dgm:cxn modelId="{764869C1-5AA4-456B-8366-914B296AB961}" srcId="{CA42BC9D-BF20-4CA1-8BF0-C98E3186B48A}" destId="{F826CC49-B33F-4F97-9AB8-CAB268A05739}" srcOrd="1" destOrd="0" parTransId="{56E0BF61-B934-4D31-96CE-6CC58EBC5E3E}" sibTransId="{3DFF4CEC-2FB5-489C-BC0E-C698643BE515}"/>
    <dgm:cxn modelId="{241B3815-3D0B-4ABE-8359-ECD8ABB53923}" type="presOf" srcId="{8ECBA45E-031F-4EE8-ADE2-47FA1F489CFC}" destId="{B2A9C77A-F940-4E13-B697-8A24DC4B8040}" srcOrd="0" destOrd="0" presId="urn:microsoft.com/office/officeart/2005/8/layout/process4"/>
    <dgm:cxn modelId="{150EC608-5285-49EF-8844-A56845018F7D}" srcId="{8ECBA45E-031F-4EE8-ADE2-47FA1F489CFC}" destId="{CA42BC9D-BF20-4CA1-8BF0-C98E3186B48A}" srcOrd="1" destOrd="0" parTransId="{987550DE-A6D8-4578-ADC0-1D1067B269ED}" sibTransId="{BB31AF67-0D4A-4808-A656-4533F803252B}"/>
    <dgm:cxn modelId="{4CBDD887-1E4C-4E32-A150-DFD5B5581D4B}" srcId="{85DC9D8B-8CA1-4C66-A2DC-29ECC739E797}" destId="{727A8DE6-EDAB-4CBF-8EDB-1A4B87387D7D}" srcOrd="2" destOrd="0" parTransId="{AF0E1379-A61D-4D34-986A-F635C275539F}" sibTransId="{21F4D891-D1C8-477F-A298-70D7E83B4763}"/>
    <dgm:cxn modelId="{9520EB64-B8F8-413F-86CE-98BE90849713}" type="presOf" srcId="{F826CC49-B33F-4F97-9AB8-CAB268A05739}" destId="{8384597B-14B9-439C-AD77-D3BE3CBCA527}" srcOrd="0" destOrd="0" presId="urn:microsoft.com/office/officeart/2005/8/layout/process4"/>
    <dgm:cxn modelId="{D70EB27E-0923-4FEA-89E0-2B285DBCE62C}" srcId="{85DC9D8B-8CA1-4C66-A2DC-29ECC739E797}" destId="{6CFEA4E1-9DCF-49FF-830E-A3AA732C8A28}" srcOrd="0" destOrd="0" parTransId="{09CFB27B-3132-47F5-806D-B6CC053BB18D}" sibTransId="{421049B5-1521-4241-BFA3-967C799935C6}"/>
    <dgm:cxn modelId="{2F5FEDD5-A52C-4DD6-96D3-93253CA3A409}" type="presOf" srcId="{85DC9D8B-8CA1-4C66-A2DC-29ECC739E797}" destId="{C2A3889E-EB32-4912-928E-33DD91BC0124}" srcOrd="1" destOrd="0" presId="urn:microsoft.com/office/officeart/2005/8/layout/process4"/>
    <dgm:cxn modelId="{EF5DB81A-36A2-4A2E-82BB-4FBCCB441C0D}" type="presOf" srcId="{A8638A48-12D9-4B61-B88C-C270DD5203E9}" destId="{AE4BCB9B-83B9-44F3-9831-256C733B1985}" srcOrd="0" destOrd="0" presId="urn:microsoft.com/office/officeart/2005/8/layout/process4"/>
    <dgm:cxn modelId="{13829841-CBF8-4C45-92D9-5BEC7C9509D9}" type="presOf" srcId="{72FB4810-5617-4752-94B1-5C586FB472CD}" destId="{40640330-79BC-459D-81F8-EEA918114B2D}" srcOrd="1" destOrd="0" presId="urn:microsoft.com/office/officeart/2005/8/layout/process4"/>
    <dgm:cxn modelId="{3B3C344C-25FC-48A8-B0B6-60206C546A34}" type="presParOf" srcId="{B2A9C77A-F940-4E13-B697-8A24DC4B8040}" destId="{B6010865-F235-41D9-B55A-EC4349CE408E}" srcOrd="0" destOrd="0" presId="urn:microsoft.com/office/officeart/2005/8/layout/process4"/>
    <dgm:cxn modelId="{C321A915-503D-470F-A0D2-6CF6AE28B302}" type="presParOf" srcId="{B6010865-F235-41D9-B55A-EC4349CE408E}" destId="{E9498965-CA17-4601-87E1-7565C4C693BD}" srcOrd="0" destOrd="0" presId="urn:microsoft.com/office/officeart/2005/8/layout/process4"/>
    <dgm:cxn modelId="{5FBEBF8A-8063-4CB6-876C-78C6E36994BA}" type="presParOf" srcId="{B6010865-F235-41D9-B55A-EC4349CE408E}" destId="{C2A3889E-EB32-4912-928E-33DD91BC0124}" srcOrd="1" destOrd="0" presId="urn:microsoft.com/office/officeart/2005/8/layout/process4"/>
    <dgm:cxn modelId="{26651995-D2DE-4D0E-86C5-6218C4F6F184}" type="presParOf" srcId="{B6010865-F235-41D9-B55A-EC4349CE408E}" destId="{44D04862-A6A5-4644-99FA-76D8F201A8E0}" srcOrd="2" destOrd="0" presId="urn:microsoft.com/office/officeart/2005/8/layout/process4"/>
    <dgm:cxn modelId="{EC5A106A-9DA7-4759-BB24-3823B0DBF90E}" type="presParOf" srcId="{44D04862-A6A5-4644-99FA-76D8F201A8E0}" destId="{DC9ADE86-FD11-4955-A4AB-F7505F8F10F5}" srcOrd="0" destOrd="0" presId="urn:microsoft.com/office/officeart/2005/8/layout/process4"/>
    <dgm:cxn modelId="{953C73B9-B2D3-4658-A9F4-DE039EC1E7AA}" type="presParOf" srcId="{44D04862-A6A5-4644-99FA-76D8F201A8E0}" destId="{9B73DC08-0B40-4C09-A242-371CCF27D923}" srcOrd="1" destOrd="0" presId="urn:microsoft.com/office/officeart/2005/8/layout/process4"/>
    <dgm:cxn modelId="{022D1F07-6EAB-41E2-88D4-809EE6436537}" type="presParOf" srcId="{44D04862-A6A5-4644-99FA-76D8F201A8E0}" destId="{AF91AC7A-454D-4375-986C-EA7CB8546C91}" srcOrd="2" destOrd="0" presId="urn:microsoft.com/office/officeart/2005/8/layout/process4"/>
    <dgm:cxn modelId="{9C19A736-69AA-41B8-B53C-36BA80E8D664}" type="presParOf" srcId="{B2A9C77A-F940-4E13-B697-8A24DC4B8040}" destId="{4F6B1A34-3C3F-43B8-A647-2C0387C9462A}" srcOrd="1" destOrd="0" presId="urn:microsoft.com/office/officeart/2005/8/layout/process4"/>
    <dgm:cxn modelId="{4C6352DA-8562-4174-9126-E3710F173F49}" type="presParOf" srcId="{B2A9C77A-F940-4E13-B697-8A24DC4B8040}" destId="{1A982358-FFC0-405E-9360-92CAB5BF0BB7}" srcOrd="2" destOrd="0" presId="urn:microsoft.com/office/officeart/2005/8/layout/process4"/>
    <dgm:cxn modelId="{60B3170E-B4A5-444E-8F46-7DFA55D9819A}" type="presParOf" srcId="{1A982358-FFC0-405E-9360-92CAB5BF0BB7}" destId="{1CB97494-631E-4DCA-AB71-4FED7757231E}" srcOrd="0" destOrd="0" presId="urn:microsoft.com/office/officeart/2005/8/layout/process4"/>
    <dgm:cxn modelId="{406BD435-C7BE-4BD7-9B3B-75E2AEBED1D9}" type="presParOf" srcId="{1A982358-FFC0-405E-9360-92CAB5BF0BB7}" destId="{64631DE7-D851-470E-8107-1AE08249E4A7}" srcOrd="1" destOrd="0" presId="urn:microsoft.com/office/officeart/2005/8/layout/process4"/>
    <dgm:cxn modelId="{09E55A3D-13C3-41FE-A9A3-763016654FB2}" type="presParOf" srcId="{1A982358-FFC0-405E-9360-92CAB5BF0BB7}" destId="{E46D795F-744B-4DAF-8A87-240B6C3B5E5F}" srcOrd="2" destOrd="0" presId="urn:microsoft.com/office/officeart/2005/8/layout/process4"/>
    <dgm:cxn modelId="{F15C9F41-D61E-48C7-91CB-0C85293C7670}" type="presParOf" srcId="{E46D795F-744B-4DAF-8A87-240B6C3B5E5F}" destId="{7A800A95-2901-495D-AF84-B793872D46EA}" srcOrd="0" destOrd="0" presId="urn:microsoft.com/office/officeart/2005/8/layout/process4"/>
    <dgm:cxn modelId="{60575AE4-F417-4BA6-AC0C-9B8B98B93C9B}" type="presParOf" srcId="{E46D795F-744B-4DAF-8A87-240B6C3B5E5F}" destId="{8384597B-14B9-439C-AD77-D3BE3CBCA527}" srcOrd="1" destOrd="0" presId="urn:microsoft.com/office/officeart/2005/8/layout/process4"/>
    <dgm:cxn modelId="{0BDAA8BA-C20F-438B-B6C5-2BCB944E10AE}" type="presParOf" srcId="{E46D795F-744B-4DAF-8A87-240B6C3B5E5F}" destId="{CDF182F6-B6FB-4E19-BFEE-0F0E1DD1D2DA}" srcOrd="2" destOrd="0" presId="urn:microsoft.com/office/officeart/2005/8/layout/process4"/>
    <dgm:cxn modelId="{416AC592-E84E-4E91-B14C-6CF89AD53BB3}" type="presParOf" srcId="{B2A9C77A-F940-4E13-B697-8A24DC4B8040}" destId="{EECDBF8E-3B5A-4EF7-9E85-62CDA96E0F38}" srcOrd="3" destOrd="0" presId="urn:microsoft.com/office/officeart/2005/8/layout/process4"/>
    <dgm:cxn modelId="{8B4F44F8-35AF-4300-A422-EAF265C483CE}" type="presParOf" srcId="{B2A9C77A-F940-4E13-B697-8A24DC4B8040}" destId="{B1959282-32B8-493A-956C-F4F97651A740}" srcOrd="4" destOrd="0" presId="urn:microsoft.com/office/officeart/2005/8/layout/process4"/>
    <dgm:cxn modelId="{DA62DB77-B58C-4904-803C-033FA52CCFA8}" type="presParOf" srcId="{B1959282-32B8-493A-956C-F4F97651A740}" destId="{B7E7AC35-D9DC-4D56-B24E-45AE03BC12BE}" srcOrd="0" destOrd="0" presId="urn:microsoft.com/office/officeart/2005/8/layout/process4"/>
    <dgm:cxn modelId="{44BF1498-FB3D-4646-8996-5EFCD195D518}" type="presParOf" srcId="{B1959282-32B8-493A-956C-F4F97651A740}" destId="{40640330-79BC-459D-81F8-EEA918114B2D}" srcOrd="1" destOrd="0" presId="urn:microsoft.com/office/officeart/2005/8/layout/process4"/>
    <dgm:cxn modelId="{1F6D92D5-4F88-4609-88B3-718D2927B06B}" type="presParOf" srcId="{B1959282-32B8-493A-956C-F4F97651A740}" destId="{9669FC00-D16F-46FB-B53D-16D4F8B3FE7A}" srcOrd="2" destOrd="0" presId="urn:microsoft.com/office/officeart/2005/8/layout/process4"/>
    <dgm:cxn modelId="{60518600-3D78-44EC-8192-17D5F7E2D797}" type="presParOf" srcId="{9669FC00-D16F-46FB-B53D-16D4F8B3FE7A}" destId="{D29AC73B-2112-4B8C-9704-B306557FD372}" srcOrd="0" destOrd="0" presId="urn:microsoft.com/office/officeart/2005/8/layout/process4"/>
    <dgm:cxn modelId="{6EA8CC3D-DEF3-45E4-9C73-3C73391916C3}" type="presParOf" srcId="{9669FC00-D16F-46FB-B53D-16D4F8B3FE7A}" destId="{8DF220DA-A9E5-4219-A5B8-92BAFDC05D8A}" srcOrd="1" destOrd="0" presId="urn:microsoft.com/office/officeart/2005/8/layout/process4"/>
    <dgm:cxn modelId="{4E9ED881-9CB6-4B2B-A45B-69565DD3C963}" type="presParOf" srcId="{9669FC00-D16F-46FB-B53D-16D4F8B3FE7A}" destId="{AE4BCB9B-83B9-44F3-9831-256C733B1985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AA7C825-0D58-4B65-9346-2116C65BED2B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3654018-7799-4BB4-AF96-6781F9C38E36}">
      <dgm:prSet custT="1"/>
      <dgm:spPr>
        <a:solidFill>
          <a:srgbClr val="B4FCFA"/>
        </a:solidFill>
      </dgm:spPr>
      <dgm:t>
        <a:bodyPr/>
        <a:lstStyle/>
        <a:p>
          <a:pPr algn="l"/>
          <a:r>
            <a:rPr lang="en-US" sz="2000" dirty="0" err="1" smtClean="0"/>
            <a:t>Değerlendirme</a:t>
          </a:r>
          <a:r>
            <a:rPr lang="en-US" sz="2000" dirty="0" smtClean="0"/>
            <a:t> </a:t>
          </a:r>
          <a:r>
            <a:rPr lang="en-US" sz="2000" dirty="0" err="1" smtClean="0"/>
            <a:t>çalışmaları</a:t>
          </a:r>
          <a:r>
            <a:rPr lang="en-US" sz="2000" dirty="0" smtClean="0"/>
            <a:t>, </a:t>
          </a:r>
          <a:r>
            <a:rPr lang="en-US" sz="2000" dirty="0" err="1" smtClean="0"/>
            <a:t>farklı</a:t>
          </a:r>
          <a:r>
            <a:rPr lang="en-US" sz="2000" dirty="0" smtClean="0"/>
            <a:t> </a:t>
          </a:r>
          <a:r>
            <a:rPr lang="en-US" sz="2000" dirty="0" err="1" smtClean="0"/>
            <a:t>öğrenci</a:t>
          </a:r>
          <a:r>
            <a:rPr lang="en-US" sz="2000" dirty="0" smtClean="0"/>
            <a:t> </a:t>
          </a:r>
          <a:r>
            <a:rPr lang="en-US" sz="2000" dirty="0" err="1" smtClean="0"/>
            <a:t>yetenek</a:t>
          </a:r>
          <a:r>
            <a:rPr lang="en-US" sz="2000" dirty="0" smtClean="0"/>
            <a:t> </a:t>
          </a:r>
          <a:r>
            <a:rPr lang="en-US" sz="2000" dirty="0" err="1" smtClean="0"/>
            <a:t>ve</a:t>
          </a:r>
          <a:r>
            <a:rPr lang="en-US" sz="2000" dirty="0" smtClean="0"/>
            <a:t> </a:t>
          </a:r>
          <a:r>
            <a:rPr lang="en-US" sz="2000" dirty="0" err="1" smtClean="0"/>
            <a:t>beceri</a:t>
          </a:r>
          <a:r>
            <a:rPr lang="en-US" sz="2000" dirty="0" smtClean="0"/>
            <a:t> </a:t>
          </a:r>
          <a:r>
            <a:rPr lang="en-US" sz="2000" dirty="0" err="1" smtClean="0"/>
            <a:t>düzeyleri</a:t>
          </a:r>
          <a:r>
            <a:rPr lang="en-US" sz="2000" dirty="0" smtClean="0"/>
            <a:t>, </a:t>
          </a:r>
          <a:r>
            <a:rPr lang="en-US" sz="2000" dirty="0" err="1" smtClean="0"/>
            <a:t>öğrencilerin</a:t>
          </a:r>
          <a:r>
            <a:rPr lang="en-US" sz="2000" dirty="0" smtClean="0"/>
            <a:t> </a:t>
          </a:r>
          <a:r>
            <a:rPr lang="en-US" sz="2000" dirty="0" err="1" smtClean="0"/>
            <a:t>gelişimsel</a:t>
          </a:r>
          <a:r>
            <a:rPr lang="en-US" sz="2000" dirty="0" smtClean="0"/>
            <a:t> </a:t>
          </a:r>
          <a:r>
            <a:rPr lang="en-US" sz="2000" dirty="0" err="1" smtClean="0"/>
            <a:t>düzeyleri</a:t>
          </a:r>
          <a:r>
            <a:rPr lang="en-US" sz="2000" dirty="0" smtClean="0"/>
            <a:t>, </a:t>
          </a:r>
          <a:r>
            <a:rPr lang="en-US" sz="2000" dirty="0" err="1" smtClean="0"/>
            <a:t>kültür</a:t>
          </a:r>
          <a:r>
            <a:rPr lang="en-US" sz="2000" dirty="0" smtClean="0"/>
            <a:t> </a:t>
          </a:r>
          <a:r>
            <a:rPr lang="en-US" sz="2000" dirty="0" err="1" smtClean="0"/>
            <a:t>ve</a:t>
          </a:r>
          <a:r>
            <a:rPr lang="en-US" sz="2000" dirty="0" smtClean="0"/>
            <a:t> </a:t>
          </a:r>
          <a:r>
            <a:rPr lang="en-US" sz="2000" dirty="0" err="1" smtClean="0"/>
            <a:t>okul</a:t>
          </a:r>
          <a:r>
            <a:rPr lang="en-US" sz="2000" dirty="0" smtClean="0"/>
            <a:t>/</a:t>
          </a:r>
          <a:r>
            <a:rPr lang="en-US" sz="2000" dirty="0" err="1" smtClean="0"/>
            <a:t>sınıf</a:t>
          </a:r>
          <a:r>
            <a:rPr lang="en-US" sz="2000" dirty="0" smtClean="0"/>
            <a:t> </a:t>
          </a:r>
          <a:r>
            <a:rPr lang="en-US" sz="2000" dirty="0" err="1" smtClean="0"/>
            <a:t>ortamı</a:t>
          </a:r>
          <a:r>
            <a:rPr lang="en-US" sz="2000" dirty="0" smtClean="0"/>
            <a:t> </a:t>
          </a:r>
          <a:r>
            <a:rPr lang="en-US" sz="2000" dirty="0" err="1" smtClean="0"/>
            <a:t>göz</a:t>
          </a:r>
          <a:r>
            <a:rPr lang="en-US" sz="2000" dirty="0" smtClean="0"/>
            <a:t> </a:t>
          </a:r>
          <a:r>
            <a:rPr lang="en-US" sz="2000" dirty="0" err="1" smtClean="0"/>
            <a:t>önünde</a:t>
          </a:r>
          <a:r>
            <a:rPr lang="en-US" sz="2000" dirty="0" smtClean="0"/>
            <a:t> </a:t>
          </a:r>
          <a:r>
            <a:rPr lang="en-US" sz="2000" dirty="0" err="1" smtClean="0"/>
            <a:t>bulundurularak</a:t>
          </a:r>
          <a:r>
            <a:rPr lang="en-US" sz="2000" dirty="0" smtClean="0"/>
            <a:t> </a:t>
          </a:r>
          <a:r>
            <a:rPr lang="en-US" sz="2000" dirty="0" err="1" smtClean="0"/>
            <a:t>hazırlanmalı</a:t>
          </a:r>
          <a:r>
            <a:rPr lang="en-US" sz="2000" dirty="0" smtClean="0"/>
            <a:t> </a:t>
          </a:r>
          <a:r>
            <a:rPr lang="en-US" sz="2000" dirty="0" err="1" smtClean="0"/>
            <a:t>ve</a:t>
          </a:r>
          <a:r>
            <a:rPr lang="en-US" sz="2000" dirty="0" smtClean="0"/>
            <a:t> </a:t>
          </a:r>
          <a:r>
            <a:rPr lang="en-US" sz="2000" dirty="0" err="1" smtClean="0"/>
            <a:t>uygulanmalıdır</a:t>
          </a:r>
          <a:r>
            <a:rPr lang="en-US" sz="2000" dirty="0" smtClean="0"/>
            <a:t>.</a:t>
          </a:r>
          <a:endParaRPr lang="tr-TR" sz="2000" dirty="0"/>
        </a:p>
      </dgm:t>
    </dgm:pt>
    <dgm:pt modelId="{8E2DA997-FADB-47F7-BB17-00071F624B68}" type="parTrans" cxnId="{0A981BD0-05EC-4701-8BC2-567825B15C4A}">
      <dgm:prSet/>
      <dgm:spPr/>
      <dgm:t>
        <a:bodyPr/>
        <a:lstStyle/>
        <a:p>
          <a:endParaRPr lang="tr-TR"/>
        </a:p>
      </dgm:t>
    </dgm:pt>
    <dgm:pt modelId="{DC34895D-5DF3-432F-A1D4-9B452843CB8D}" type="sibTrans" cxnId="{0A981BD0-05EC-4701-8BC2-567825B15C4A}">
      <dgm:prSet/>
      <dgm:spPr/>
      <dgm:t>
        <a:bodyPr/>
        <a:lstStyle/>
        <a:p>
          <a:endParaRPr lang="tr-TR"/>
        </a:p>
      </dgm:t>
    </dgm:pt>
    <dgm:pt modelId="{1B8BE551-CB1A-4C4F-8509-77F5461772D5}">
      <dgm:prSet custT="1"/>
      <dgm:spPr>
        <a:solidFill>
          <a:srgbClr val="B4FCFA"/>
        </a:solidFill>
      </dgm:spPr>
      <dgm:t>
        <a:bodyPr/>
        <a:lstStyle/>
        <a:p>
          <a:pPr algn="l"/>
          <a:r>
            <a:rPr lang="en-US" sz="2000" dirty="0" err="1" smtClean="0"/>
            <a:t>Bilişsel</a:t>
          </a:r>
          <a:r>
            <a:rPr lang="en-US" sz="2000" dirty="0" smtClean="0"/>
            <a:t> </a:t>
          </a:r>
          <a:r>
            <a:rPr lang="en-US" sz="2000" dirty="0" err="1" smtClean="0"/>
            <a:t>becerilerin</a:t>
          </a:r>
          <a:r>
            <a:rPr lang="en-US" sz="2000" dirty="0" smtClean="0"/>
            <a:t> </a:t>
          </a:r>
          <a:r>
            <a:rPr lang="en-US" sz="2000" dirty="0" err="1" smtClean="0"/>
            <a:t>ölçülmesinde</a:t>
          </a:r>
          <a:r>
            <a:rPr lang="en-US" sz="2000" dirty="0" smtClean="0"/>
            <a:t> </a:t>
          </a:r>
          <a:r>
            <a:rPr lang="en-US" sz="2000" dirty="0" err="1" smtClean="0"/>
            <a:t>kullanılacak</a:t>
          </a:r>
          <a:r>
            <a:rPr lang="en-US" sz="2000" dirty="0" smtClean="0"/>
            <a:t> </a:t>
          </a:r>
          <a:r>
            <a:rPr lang="en-US" sz="2000" dirty="0" err="1" smtClean="0"/>
            <a:t>olan</a:t>
          </a:r>
          <a:r>
            <a:rPr lang="en-US" sz="2000" dirty="0" smtClean="0"/>
            <a:t> </a:t>
          </a:r>
          <a:r>
            <a:rPr lang="en-US" sz="2000" dirty="0" err="1" smtClean="0"/>
            <a:t>yazılı</a:t>
          </a:r>
          <a:r>
            <a:rPr lang="en-US" sz="2000" dirty="0" smtClean="0"/>
            <a:t> </a:t>
          </a:r>
          <a:r>
            <a:rPr lang="en-US" sz="2000" dirty="0" err="1" smtClean="0"/>
            <a:t>sınavlar</a:t>
          </a:r>
          <a:r>
            <a:rPr lang="en-US" sz="2000" dirty="0" smtClean="0"/>
            <a:t> </a:t>
          </a:r>
          <a:r>
            <a:rPr lang="en-US" sz="2000" dirty="0" err="1" smtClean="0"/>
            <a:t>ve</a:t>
          </a:r>
          <a:r>
            <a:rPr lang="en-US" sz="2000" dirty="0" smtClean="0"/>
            <a:t> </a:t>
          </a:r>
          <a:r>
            <a:rPr lang="en-US" sz="2000" dirty="0" err="1" smtClean="0"/>
            <a:t>ders</a:t>
          </a:r>
          <a:r>
            <a:rPr lang="en-US" sz="2000" dirty="0" smtClean="0"/>
            <a:t> </a:t>
          </a:r>
          <a:r>
            <a:rPr lang="en-US" sz="2000" dirty="0" err="1" smtClean="0"/>
            <a:t>kitaplarında</a:t>
          </a:r>
          <a:r>
            <a:rPr lang="en-US" sz="2000" dirty="0" smtClean="0"/>
            <a:t> </a:t>
          </a:r>
          <a:r>
            <a:rPr lang="en-US" sz="2000" dirty="0" err="1" smtClean="0"/>
            <a:t>yer</a:t>
          </a:r>
          <a:r>
            <a:rPr lang="en-US" sz="2000" dirty="0" smtClean="0"/>
            <a:t> </a:t>
          </a:r>
          <a:r>
            <a:rPr lang="en-US" sz="2000" dirty="0" err="1" smtClean="0"/>
            <a:t>alan</a:t>
          </a:r>
          <a:r>
            <a:rPr lang="en-US" sz="2000" dirty="0" smtClean="0"/>
            <a:t> </a:t>
          </a:r>
          <a:r>
            <a:rPr lang="en-US" sz="2000" dirty="0" err="1" smtClean="0"/>
            <a:t>ünite</a:t>
          </a:r>
          <a:r>
            <a:rPr lang="en-US" sz="2000" dirty="0" smtClean="0"/>
            <a:t> </a:t>
          </a:r>
          <a:r>
            <a:rPr lang="en-US" sz="2000" dirty="0" err="1" smtClean="0"/>
            <a:t>ve</a:t>
          </a:r>
          <a:r>
            <a:rPr lang="en-US" sz="2000" dirty="0" smtClean="0"/>
            <a:t>/</a:t>
          </a:r>
          <a:r>
            <a:rPr lang="en-US" sz="2000" dirty="0" err="1" smtClean="0"/>
            <a:t>veya</a:t>
          </a:r>
          <a:r>
            <a:rPr lang="en-US" sz="2000" dirty="0" smtClean="0"/>
            <a:t> </a:t>
          </a:r>
          <a:r>
            <a:rPr lang="en-US" sz="2000" dirty="0" err="1" smtClean="0"/>
            <a:t>konu</a:t>
          </a:r>
          <a:r>
            <a:rPr lang="en-US" sz="2000" dirty="0" smtClean="0"/>
            <a:t> </a:t>
          </a:r>
          <a:r>
            <a:rPr lang="en-US" sz="2000" dirty="0" err="1" smtClean="0"/>
            <a:t>değerlendirme</a:t>
          </a:r>
          <a:r>
            <a:rPr lang="en-US" sz="2000" dirty="0" smtClean="0"/>
            <a:t> </a:t>
          </a:r>
          <a:r>
            <a:rPr lang="en-US" sz="2000" dirty="0" err="1" smtClean="0"/>
            <a:t>bölümlerindeki</a:t>
          </a:r>
          <a:r>
            <a:rPr lang="en-US" sz="2000" dirty="0" smtClean="0"/>
            <a:t> </a:t>
          </a:r>
          <a:r>
            <a:rPr lang="en-US" sz="2000" dirty="0" err="1" smtClean="0"/>
            <a:t>sorular</a:t>
          </a:r>
          <a:r>
            <a:rPr lang="en-US" sz="2000" dirty="0" smtClean="0"/>
            <a:t> </a:t>
          </a:r>
          <a:r>
            <a:rPr lang="en-US" sz="2000" dirty="0" err="1" smtClean="0"/>
            <a:t>hazırlanırken</a:t>
          </a:r>
          <a:r>
            <a:rPr lang="en-US" sz="2000" dirty="0" smtClean="0"/>
            <a:t> </a:t>
          </a:r>
          <a:r>
            <a:rPr lang="en-US" sz="2000" dirty="0" err="1" smtClean="0"/>
            <a:t>şu</a:t>
          </a:r>
          <a:r>
            <a:rPr lang="en-US" sz="2000" dirty="0" smtClean="0"/>
            <a:t> </a:t>
          </a:r>
          <a:r>
            <a:rPr lang="en-US" sz="2000" dirty="0" err="1" smtClean="0"/>
            <a:t>hususlar</a:t>
          </a:r>
          <a:r>
            <a:rPr lang="en-US" sz="2000" dirty="0" smtClean="0"/>
            <a:t> </a:t>
          </a:r>
          <a:r>
            <a:rPr lang="en-US" sz="2000" dirty="0" err="1" smtClean="0"/>
            <a:t>göz</a:t>
          </a:r>
          <a:r>
            <a:rPr lang="en-US" sz="2000" dirty="0" smtClean="0"/>
            <a:t> </a:t>
          </a:r>
          <a:r>
            <a:rPr lang="en-US" sz="2000" dirty="0" err="1" smtClean="0"/>
            <a:t>önünde</a:t>
          </a:r>
          <a:r>
            <a:rPr lang="en-US" sz="2000" dirty="0" smtClean="0"/>
            <a:t> </a:t>
          </a:r>
          <a:r>
            <a:rPr lang="en-US" sz="2000" dirty="0" err="1" smtClean="0"/>
            <a:t>bulundurulmalıdır</a:t>
          </a:r>
          <a:r>
            <a:rPr lang="tr-TR" sz="2000" dirty="0" smtClean="0"/>
            <a:t>.</a:t>
          </a:r>
          <a:endParaRPr lang="tr-TR" sz="2000" dirty="0"/>
        </a:p>
      </dgm:t>
    </dgm:pt>
    <dgm:pt modelId="{837AD048-0AFD-48B0-B190-D0196076CFA0}" type="parTrans" cxnId="{ECA463AA-AF82-4336-A516-6C515A44DAA3}">
      <dgm:prSet/>
      <dgm:spPr/>
      <dgm:t>
        <a:bodyPr/>
        <a:lstStyle/>
        <a:p>
          <a:endParaRPr lang="tr-TR"/>
        </a:p>
      </dgm:t>
    </dgm:pt>
    <dgm:pt modelId="{7D309984-A2A1-43C4-B104-DC237EF5A155}" type="sibTrans" cxnId="{ECA463AA-AF82-4336-A516-6C515A44DAA3}">
      <dgm:prSet/>
      <dgm:spPr/>
      <dgm:t>
        <a:bodyPr/>
        <a:lstStyle/>
        <a:p>
          <a:endParaRPr lang="tr-TR"/>
        </a:p>
      </dgm:t>
    </dgm:pt>
    <dgm:pt modelId="{5757F3FB-A25F-4D0B-A0B1-33D2F475C865}">
      <dgm:prSet custT="1"/>
      <dgm:spPr>
        <a:solidFill>
          <a:srgbClr val="B4FCFA"/>
        </a:solidFill>
      </dgm:spPr>
      <dgm:t>
        <a:bodyPr/>
        <a:lstStyle/>
        <a:p>
          <a:pPr algn="l"/>
          <a:r>
            <a:rPr lang="en-US" sz="1800" dirty="0" err="1" smtClean="0"/>
            <a:t>Sorular</a:t>
          </a:r>
          <a:r>
            <a:rPr lang="en-US" sz="1800" dirty="0" smtClean="0"/>
            <a:t> </a:t>
          </a:r>
          <a:r>
            <a:rPr lang="en-US" sz="1800" dirty="0" err="1" smtClean="0"/>
            <a:t>sadece</a:t>
          </a:r>
          <a:r>
            <a:rPr lang="en-US" sz="1800" dirty="0" smtClean="0"/>
            <a:t> </a:t>
          </a:r>
          <a:r>
            <a:rPr lang="en-US" sz="1800" dirty="0" err="1" smtClean="0"/>
            <a:t>konu</a:t>
          </a:r>
          <a:r>
            <a:rPr lang="en-US" sz="1800" dirty="0" smtClean="0"/>
            <a:t> </a:t>
          </a:r>
          <a:r>
            <a:rPr lang="en-US" sz="1800" dirty="0" err="1" smtClean="0"/>
            <a:t>ve</a:t>
          </a:r>
          <a:r>
            <a:rPr lang="en-US" sz="1800" dirty="0" smtClean="0"/>
            <a:t> </a:t>
          </a:r>
          <a:r>
            <a:rPr lang="en-US" sz="1800" dirty="0" err="1" smtClean="0"/>
            <a:t>kavram</a:t>
          </a:r>
          <a:r>
            <a:rPr lang="en-US" sz="1800" dirty="0" smtClean="0"/>
            <a:t> </a:t>
          </a:r>
          <a:r>
            <a:rPr lang="en-US" sz="1800" dirty="0" err="1" smtClean="0"/>
            <a:t>bilgisinin</a:t>
          </a:r>
          <a:r>
            <a:rPr lang="en-US" sz="1800" dirty="0" smtClean="0"/>
            <a:t> </a:t>
          </a:r>
          <a:r>
            <a:rPr lang="en-US" sz="1800" dirty="0" err="1" smtClean="0"/>
            <a:t>değil</a:t>
          </a:r>
          <a:r>
            <a:rPr lang="en-US" sz="1800" dirty="0" smtClean="0"/>
            <a:t>, </a:t>
          </a:r>
          <a:r>
            <a:rPr lang="en-US" sz="1800" dirty="0" err="1" smtClean="0"/>
            <a:t>üst</a:t>
          </a:r>
          <a:r>
            <a:rPr lang="en-US" sz="1800" dirty="0" smtClean="0"/>
            <a:t> </a:t>
          </a:r>
          <a:r>
            <a:rPr lang="en-US" sz="1800" dirty="0" err="1" smtClean="0"/>
            <a:t>düzey</a:t>
          </a:r>
          <a:r>
            <a:rPr lang="en-US" sz="1800" dirty="0" smtClean="0"/>
            <a:t> </a:t>
          </a:r>
          <a:r>
            <a:rPr lang="en-US" sz="1800" dirty="0" err="1" smtClean="0"/>
            <a:t>olarak</a:t>
          </a:r>
          <a:r>
            <a:rPr lang="en-US" sz="1800" dirty="0" smtClean="0"/>
            <a:t> </a:t>
          </a:r>
          <a:r>
            <a:rPr lang="en-US" sz="1800" dirty="0" err="1" smtClean="0"/>
            <a:t>adlandırılan</a:t>
          </a:r>
          <a:r>
            <a:rPr lang="en-US" sz="1800" dirty="0" smtClean="0"/>
            <a:t> </a:t>
          </a:r>
          <a:r>
            <a:rPr lang="en-US" sz="1800" dirty="0" err="1" smtClean="0"/>
            <a:t>bilişsel</a:t>
          </a:r>
          <a:r>
            <a:rPr lang="en-US" sz="1800" dirty="0" smtClean="0"/>
            <a:t> </a:t>
          </a:r>
          <a:r>
            <a:rPr lang="en-US" sz="1800" dirty="0" err="1" smtClean="0"/>
            <a:t>becerilerin</a:t>
          </a:r>
          <a:r>
            <a:rPr lang="en-US" sz="1800" dirty="0" smtClean="0"/>
            <a:t> (</a:t>
          </a:r>
          <a:r>
            <a:rPr lang="en-US" sz="1800" dirty="0" err="1" smtClean="0"/>
            <a:t>analiz</a:t>
          </a:r>
          <a:r>
            <a:rPr lang="en-US" sz="1800" dirty="0" smtClean="0"/>
            <a:t> </a:t>
          </a:r>
          <a:r>
            <a:rPr lang="en-US" sz="1800" dirty="0" err="1" smtClean="0"/>
            <a:t>etme</a:t>
          </a:r>
          <a:r>
            <a:rPr lang="en-US" sz="1800" dirty="0" smtClean="0"/>
            <a:t>, </a:t>
          </a:r>
          <a:r>
            <a:rPr lang="en-US" sz="1800" dirty="0" err="1" smtClean="0"/>
            <a:t>yorum</a:t>
          </a:r>
          <a:r>
            <a:rPr lang="en-US" sz="1800" dirty="0" smtClean="0"/>
            <a:t> </a:t>
          </a:r>
          <a:r>
            <a:rPr lang="en-US" sz="1800" dirty="0" err="1" smtClean="0"/>
            <a:t>yapma</a:t>
          </a:r>
          <a:r>
            <a:rPr lang="en-US" sz="1800" dirty="0" smtClean="0"/>
            <a:t>, </a:t>
          </a:r>
          <a:r>
            <a:rPr lang="en-US" sz="1800" dirty="0" err="1" smtClean="0"/>
            <a:t>çıkarımda</a:t>
          </a:r>
          <a:r>
            <a:rPr lang="en-US" sz="1800" dirty="0" smtClean="0"/>
            <a:t> </a:t>
          </a:r>
          <a:r>
            <a:rPr lang="en-US" sz="1800" dirty="0" err="1" smtClean="0"/>
            <a:t>bulunma</a:t>
          </a:r>
          <a:r>
            <a:rPr lang="en-US" sz="1800" dirty="0" smtClean="0"/>
            <a:t>, </a:t>
          </a:r>
          <a:r>
            <a:rPr lang="en-US" sz="1800" dirty="0" err="1" smtClean="0"/>
            <a:t>değerlendirme</a:t>
          </a:r>
          <a:r>
            <a:rPr lang="en-US" sz="1800" dirty="0" smtClean="0"/>
            <a:t>, </a:t>
          </a:r>
          <a:r>
            <a:rPr lang="en-US" sz="1800" dirty="0" err="1" smtClean="0"/>
            <a:t>sorgulama</a:t>
          </a:r>
          <a:r>
            <a:rPr lang="en-US" sz="1800" dirty="0" smtClean="0"/>
            <a:t>, </a:t>
          </a:r>
          <a:r>
            <a:rPr lang="en-US" sz="1800" dirty="0" err="1" smtClean="0"/>
            <a:t>eleştirel</a:t>
          </a:r>
          <a:r>
            <a:rPr lang="en-US" sz="1800" dirty="0" smtClean="0"/>
            <a:t> </a:t>
          </a:r>
          <a:r>
            <a:rPr lang="en-US" sz="1800" dirty="0" err="1" smtClean="0"/>
            <a:t>düşünme</a:t>
          </a:r>
          <a:r>
            <a:rPr lang="en-US" sz="1800" dirty="0" smtClean="0"/>
            <a:t> vb.) </a:t>
          </a:r>
          <a:r>
            <a:rPr lang="en-US" sz="1800" dirty="0" err="1" smtClean="0"/>
            <a:t>ölçülmesine</a:t>
          </a:r>
          <a:r>
            <a:rPr lang="en-US" sz="1800" dirty="0" smtClean="0"/>
            <a:t> </a:t>
          </a:r>
          <a:r>
            <a:rPr lang="en-US" sz="1800" dirty="0" err="1" smtClean="0"/>
            <a:t>fırsat</a:t>
          </a:r>
          <a:r>
            <a:rPr lang="en-US" sz="1800" dirty="0" smtClean="0"/>
            <a:t> </a:t>
          </a:r>
          <a:r>
            <a:rPr lang="en-US" sz="1800" dirty="0" err="1" smtClean="0"/>
            <a:t>sağlayacak</a:t>
          </a:r>
          <a:r>
            <a:rPr lang="en-US" sz="1800" dirty="0" smtClean="0"/>
            <a:t> </a:t>
          </a:r>
          <a:r>
            <a:rPr lang="en-US" sz="1800" dirty="0" err="1" smtClean="0"/>
            <a:t>şekilde</a:t>
          </a:r>
          <a:r>
            <a:rPr lang="en-US" sz="1800" dirty="0" smtClean="0"/>
            <a:t> </a:t>
          </a:r>
          <a:r>
            <a:rPr lang="en-US" sz="1800" dirty="0" err="1" smtClean="0"/>
            <a:t>hazırlanmalıdır</a:t>
          </a:r>
          <a:endParaRPr lang="tr-TR" sz="1800" dirty="0"/>
        </a:p>
      </dgm:t>
    </dgm:pt>
    <dgm:pt modelId="{7BF45FB6-CCBA-48F2-BB7E-B3B5518F944A}" type="parTrans" cxnId="{C2D61F87-1442-457E-B9B1-D546983FCBFD}">
      <dgm:prSet/>
      <dgm:spPr/>
      <dgm:t>
        <a:bodyPr/>
        <a:lstStyle/>
        <a:p>
          <a:endParaRPr lang="tr-TR"/>
        </a:p>
      </dgm:t>
    </dgm:pt>
    <dgm:pt modelId="{8E3877DE-116A-43D8-BE17-171CC29617FF}" type="sibTrans" cxnId="{C2D61F87-1442-457E-B9B1-D546983FCBFD}">
      <dgm:prSet/>
      <dgm:spPr/>
      <dgm:t>
        <a:bodyPr/>
        <a:lstStyle/>
        <a:p>
          <a:endParaRPr lang="tr-TR"/>
        </a:p>
      </dgm:t>
    </dgm:pt>
    <dgm:pt modelId="{15AF27C9-5FB0-400E-9EC9-437323E0F152}" type="pres">
      <dgm:prSet presAssocID="{FAA7C825-0D58-4B65-9346-2116C65BED2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DA60C3E-26F1-4E3F-85F2-69CDEF94A155}" type="pres">
      <dgm:prSet presAssocID="{43654018-7799-4BB4-AF96-6781F9C38E36}" presName="composite" presStyleCnt="0"/>
      <dgm:spPr/>
    </dgm:pt>
    <dgm:pt modelId="{A53EFD39-27C1-40BC-8BD1-599F64A05498}" type="pres">
      <dgm:prSet presAssocID="{43654018-7799-4BB4-AF96-6781F9C38E36}" presName="imgShp" presStyleLbl="fgImgPlace1" presStyleIdx="0" presStyleCnt="3"/>
      <dgm:spPr>
        <a:solidFill>
          <a:srgbClr val="0AECE7"/>
        </a:solidFill>
      </dgm:spPr>
    </dgm:pt>
    <dgm:pt modelId="{7EA11683-E279-4B43-A818-2E0405CE8F94}" type="pres">
      <dgm:prSet presAssocID="{43654018-7799-4BB4-AF96-6781F9C38E36}" presName="txShp" presStyleLbl="node1" presStyleIdx="0" presStyleCnt="3" custScaleY="1308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2BFC90-051D-48EF-ACFB-4F1E410CDBF0}" type="pres">
      <dgm:prSet presAssocID="{DC34895D-5DF3-432F-A1D4-9B452843CB8D}" presName="spacing" presStyleCnt="0"/>
      <dgm:spPr/>
    </dgm:pt>
    <dgm:pt modelId="{C90B90C3-6DAA-4F51-BEF0-87AA7003C354}" type="pres">
      <dgm:prSet presAssocID="{1B8BE551-CB1A-4C4F-8509-77F5461772D5}" presName="composite" presStyleCnt="0"/>
      <dgm:spPr/>
    </dgm:pt>
    <dgm:pt modelId="{1C4F27A9-1EDD-457A-93F1-65BCE149B572}" type="pres">
      <dgm:prSet presAssocID="{1B8BE551-CB1A-4C4F-8509-77F5461772D5}" presName="imgShp" presStyleLbl="fgImgPlace1" presStyleIdx="1" presStyleCnt="3"/>
      <dgm:spPr>
        <a:solidFill>
          <a:srgbClr val="0AECE7"/>
        </a:solidFill>
      </dgm:spPr>
    </dgm:pt>
    <dgm:pt modelId="{F9798B5B-A62E-4D98-AC15-CCDA75592CFB}" type="pres">
      <dgm:prSet presAssocID="{1B8BE551-CB1A-4C4F-8509-77F5461772D5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0CE6CCD-8418-4D32-8B2A-025B93CC4BBB}" type="pres">
      <dgm:prSet presAssocID="{7D309984-A2A1-43C4-B104-DC237EF5A155}" presName="spacing" presStyleCnt="0"/>
      <dgm:spPr/>
    </dgm:pt>
    <dgm:pt modelId="{B308A1B3-424F-4715-B46A-3277E347D9A7}" type="pres">
      <dgm:prSet presAssocID="{5757F3FB-A25F-4D0B-A0B1-33D2F475C865}" presName="composite" presStyleCnt="0"/>
      <dgm:spPr/>
    </dgm:pt>
    <dgm:pt modelId="{75184731-586E-4B50-AFA0-9251845D12F3}" type="pres">
      <dgm:prSet presAssocID="{5757F3FB-A25F-4D0B-A0B1-33D2F475C865}" presName="imgShp" presStyleLbl="fgImgPlace1" presStyleIdx="2" presStyleCnt="3"/>
      <dgm:spPr>
        <a:solidFill>
          <a:srgbClr val="0AECE7"/>
        </a:solidFill>
      </dgm:spPr>
      <dgm:t>
        <a:bodyPr/>
        <a:lstStyle/>
        <a:p>
          <a:endParaRPr lang="tr-TR"/>
        </a:p>
      </dgm:t>
    </dgm:pt>
    <dgm:pt modelId="{F666B302-0B42-4333-8700-DFD1463DCD78}" type="pres">
      <dgm:prSet presAssocID="{5757F3FB-A25F-4D0B-A0B1-33D2F475C86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51A4E5C-815D-480E-9230-02F7A4801C50}" type="presOf" srcId="{43654018-7799-4BB4-AF96-6781F9C38E36}" destId="{7EA11683-E279-4B43-A818-2E0405CE8F94}" srcOrd="0" destOrd="0" presId="urn:microsoft.com/office/officeart/2005/8/layout/vList3"/>
    <dgm:cxn modelId="{EB50ACF0-19A8-45F3-A146-E5FB185BA788}" type="presOf" srcId="{1B8BE551-CB1A-4C4F-8509-77F5461772D5}" destId="{F9798B5B-A62E-4D98-AC15-CCDA75592CFB}" srcOrd="0" destOrd="0" presId="urn:microsoft.com/office/officeart/2005/8/layout/vList3"/>
    <dgm:cxn modelId="{C2D61F87-1442-457E-B9B1-D546983FCBFD}" srcId="{FAA7C825-0D58-4B65-9346-2116C65BED2B}" destId="{5757F3FB-A25F-4D0B-A0B1-33D2F475C865}" srcOrd="2" destOrd="0" parTransId="{7BF45FB6-CCBA-48F2-BB7E-B3B5518F944A}" sibTransId="{8E3877DE-116A-43D8-BE17-171CC29617FF}"/>
    <dgm:cxn modelId="{ECA463AA-AF82-4336-A516-6C515A44DAA3}" srcId="{FAA7C825-0D58-4B65-9346-2116C65BED2B}" destId="{1B8BE551-CB1A-4C4F-8509-77F5461772D5}" srcOrd="1" destOrd="0" parTransId="{837AD048-0AFD-48B0-B190-D0196076CFA0}" sibTransId="{7D309984-A2A1-43C4-B104-DC237EF5A155}"/>
    <dgm:cxn modelId="{0A981BD0-05EC-4701-8BC2-567825B15C4A}" srcId="{FAA7C825-0D58-4B65-9346-2116C65BED2B}" destId="{43654018-7799-4BB4-AF96-6781F9C38E36}" srcOrd="0" destOrd="0" parTransId="{8E2DA997-FADB-47F7-BB17-00071F624B68}" sibTransId="{DC34895D-5DF3-432F-A1D4-9B452843CB8D}"/>
    <dgm:cxn modelId="{7312594B-ADBB-4E6E-801B-DF09737C5FED}" type="presOf" srcId="{FAA7C825-0D58-4B65-9346-2116C65BED2B}" destId="{15AF27C9-5FB0-400E-9EC9-437323E0F152}" srcOrd="0" destOrd="0" presId="urn:microsoft.com/office/officeart/2005/8/layout/vList3"/>
    <dgm:cxn modelId="{6BE8F2ED-2F2B-49B2-B73F-0D64FDCE8386}" type="presOf" srcId="{5757F3FB-A25F-4D0B-A0B1-33D2F475C865}" destId="{F666B302-0B42-4333-8700-DFD1463DCD78}" srcOrd="0" destOrd="0" presId="urn:microsoft.com/office/officeart/2005/8/layout/vList3"/>
    <dgm:cxn modelId="{1AE08A91-E352-484E-BB65-248394006766}" type="presParOf" srcId="{15AF27C9-5FB0-400E-9EC9-437323E0F152}" destId="{0DA60C3E-26F1-4E3F-85F2-69CDEF94A155}" srcOrd="0" destOrd="0" presId="urn:microsoft.com/office/officeart/2005/8/layout/vList3"/>
    <dgm:cxn modelId="{383DB8A0-DDE1-427C-AB01-C7D5565233B6}" type="presParOf" srcId="{0DA60C3E-26F1-4E3F-85F2-69CDEF94A155}" destId="{A53EFD39-27C1-40BC-8BD1-599F64A05498}" srcOrd="0" destOrd="0" presId="urn:microsoft.com/office/officeart/2005/8/layout/vList3"/>
    <dgm:cxn modelId="{01277B94-686D-4815-B650-FAD10FA42E7E}" type="presParOf" srcId="{0DA60C3E-26F1-4E3F-85F2-69CDEF94A155}" destId="{7EA11683-E279-4B43-A818-2E0405CE8F94}" srcOrd="1" destOrd="0" presId="urn:microsoft.com/office/officeart/2005/8/layout/vList3"/>
    <dgm:cxn modelId="{395364C7-59BA-4BF7-9F00-00D80BBF686D}" type="presParOf" srcId="{15AF27C9-5FB0-400E-9EC9-437323E0F152}" destId="{072BFC90-051D-48EF-ACFB-4F1E410CDBF0}" srcOrd="1" destOrd="0" presId="urn:microsoft.com/office/officeart/2005/8/layout/vList3"/>
    <dgm:cxn modelId="{5326E43C-B0B7-460A-B47E-9AD11860823E}" type="presParOf" srcId="{15AF27C9-5FB0-400E-9EC9-437323E0F152}" destId="{C90B90C3-6DAA-4F51-BEF0-87AA7003C354}" srcOrd="2" destOrd="0" presId="urn:microsoft.com/office/officeart/2005/8/layout/vList3"/>
    <dgm:cxn modelId="{EB0D79BF-AA0E-417E-8A8A-84512221944B}" type="presParOf" srcId="{C90B90C3-6DAA-4F51-BEF0-87AA7003C354}" destId="{1C4F27A9-1EDD-457A-93F1-65BCE149B572}" srcOrd="0" destOrd="0" presId="urn:microsoft.com/office/officeart/2005/8/layout/vList3"/>
    <dgm:cxn modelId="{ABFDC540-0A1E-42AC-AE2E-807C8A1BDA3F}" type="presParOf" srcId="{C90B90C3-6DAA-4F51-BEF0-87AA7003C354}" destId="{F9798B5B-A62E-4D98-AC15-CCDA75592CFB}" srcOrd="1" destOrd="0" presId="urn:microsoft.com/office/officeart/2005/8/layout/vList3"/>
    <dgm:cxn modelId="{B2B7B22A-99B3-48B8-BA1E-4C19A6EA7735}" type="presParOf" srcId="{15AF27C9-5FB0-400E-9EC9-437323E0F152}" destId="{60CE6CCD-8418-4D32-8B2A-025B93CC4BBB}" srcOrd="3" destOrd="0" presId="urn:microsoft.com/office/officeart/2005/8/layout/vList3"/>
    <dgm:cxn modelId="{409C72F1-6E17-4AFE-971B-F02151B0FA18}" type="presParOf" srcId="{15AF27C9-5FB0-400E-9EC9-437323E0F152}" destId="{B308A1B3-424F-4715-B46A-3277E347D9A7}" srcOrd="4" destOrd="0" presId="urn:microsoft.com/office/officeart/2005/8/layout/vList3"/>
    <dgm:cxn modelId="{B3CBD9A1-4249-421B-85F5-AA3ECD2EB9C8}" type="presParOf" srcId="{B308A1B3-424F-4715-B46A-3277E347D9A7}" destId="{75184731-586E-4B50-AFA0-9251845D12F3}" srcOrd="0" destOrd="0" presId="urn:microsoft.com/office/officeart/2005/8/layout/vList3"/>
    <dgm:cxn modelId="{AAD69D00-633A-40E9-B2FE-AD8AC86E6CF8}" type="presParOf" srcId="{B308A1B3-424F-4715-B46A-3277E347D9A7}" destId="{F666B302-0B42-4333-8700-DFD1463DCD7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6C0002D-89FF-41F2-9725-B791FC933F4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840C78C-8F0D-4B22-AE8B-1C0C9984F66E}">
      <dgm:prSet custT="1"/>
      <dgm:spPr>
        <a:solidFill>
          <a:srgbClr val="B4FCFA"/>
        </a:solidFill>
      </dgm:spPr>
      <dgm:t>
        <a:bodyPr/>
        <a:lstStyle/>
        <a:p>
          <a:pPr marL="179388" indent="90488" algn="just" rtl="0">
            <a:lnSpc>
              <a:spcPct val="150000"/>
            </a:lnSpc>
          </a:pPr>
          <a:r>
            <a:rPr lang="en-US" sz="2400" b="1" dirty="0" err="1" smtClean="0">
              <a:solidFill>
                <a:schemeClr val="tx1"/>
              </a:solidFill>
            </a:rPr>
            <a:t>Bilişsel</a:t>
          </a:r>
          <a:r>
            <a:rPr lang="en-US" sz="2400" b="1" dirty="0" smtClean="0">
              <a:solidFill>
                <a:schemeClr val="tx1"/>
              </a:solidFill>
            </a:rPr>
            <a:t>, </a:t>
          </a:r>
          <a:r>
            <a:rPr lang="en-US" sz="2400" b="1" dirty="0" err="1" smtClean="0">
              <a:solidFill>
                <a:schemeClr val="tx1"/>
              </a:solidFill>
            </a:rPr>
            <a:t>duyuşsal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ve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psikomotor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becerilerin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değerlendirilmesinde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bireysel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veya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grup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çalışması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şeklinde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düzenlenmiş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performans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çalışmaları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ve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projelerden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yararlanılabilir</a:t>
          </a:r>
          <a:r>
            <a:rPr lang="en-US" sz="2400" b="1" dirty="0" smtClean="0">
              <a:solidFill>
                <a:schemeClr val="tx1"/>
              </a:solidFill>
            </a:rPr>
            <a:t>. </a:t>
          </a:r>
          <a:endParaRPr lang="tr-TR" sz="2400" dirty="0">
            <a:solidFill>
              <a:schemeClr val="tx1"/>
            </a:solidFill>
          </a:endParaRPr>
        </a:p>
      </dgm:t>
    </dgm:pt>
    <dgm:pt modelId="{9965D470-B18F-4F3F-9277-4E04E9BEC2BC}" type="parTrans" cxnId="{2E95F2D7-A28A-44A1-B1C2-E74724CE4ADE}">
      <dgm:prSet/>
      <dgm:spPr/>
      <dgm:t>
        <a:bodyPr/>
        <a:lstStyle/>
        <a:p>
          <a:endParaRPr lang="tr-TR"/>
        </a:p>
      </dgm:t>
    </dgm:pt>
    <dgm:pt modelId="{C01A8DD5-3AD8-4F78-8533-01A06F1E60B6}" type="sibTrans" cxnId="{2E95F2D7-A28A-44A1-B1C2-E74724CE4ADE}">
      <dgm:prSet/>
      <dgm:spPr/>
      <dgm:t>
        <a:bodyPr/>
        <a:lstStyle/>
        <a:p>
          <a:endParaRPr lang="tr-TR"/>
        </a:p>
      </dgm:t>
    </dgm:pt>
    <dgm:pt modelId="{D32408D5-7317-4CC0-9E56-61AD71FCBF7B}" type="pres">
      <dgm:prSet presAssocID="{36C0002D-89FF-41F2-9725-B791FC933F4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3FDC180-0541-408B-BBB6-E66BB564C3F2}" type="pres">
      <dgm:prSet presAssocID="{6840C78C-8F0D-4B22-AE8B-1C0C9984F66E}" presName="composite" presStyleCnt="0"/>
      <dgm:spPr/>
    </dgm:pt>
    <dgm:pt modelId="{317D5B99-2E60-44AC-A9DF-FCA10929E304}" type="pres">
      <dgm:prSet presAssocID="{6840C78C-8F0D-4B22-AE8B-1C0C9984F66E}" presName="imgShp" presStyleLbl="fgImgPlace1" presStyleIdx="0" presStyleCnt="1" custScaleX="95893" custLinFactNeighborX="-9963" custLinFactNeighborY="0"/>
      <dgm:spPr>
        <a:solidFill>
          <a:srgbClr val="0AECE7"/>
        </a:solidFill>
      </dgm:spPr>
    </dgm:pt>
    <dgm:pt modelId="{53151891-7B27-4653-8B42-A51C174697D5}" type="pres">
      <dgm:prSet presAssocID="{6840C78C-8F0D-4B22-AE8B-1C0C9984F66E}" presName="txShp" presStyleLbl="node1" presStyleIdx="0" presStyleCnt="1" custScaleX="1326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E95F2D7-A28A-44A1-B1C2-E74724CE4ADE}" srcId="{36C0002D-89FF-41F2-9725-B791FC933F4C}" destId="{6840C78C-8F0D-4B22-AE8B-1C0C9984F66E}" srcOrd="0" destOrd="0" parTransId="{9965D470-B18F-4F3F-9277-4E04E9BEC2BC}" sibTransId="{C01A8DD5-3AD8-4F78-8533-01A06F1E60B6}"/>
    <dgm:cxn modelId="{30C78F0D-BA69-4A38-A7C6-1B39D765BFE6}" type="presOf" srcId="{6840C78C-8F0D-4B22-AE8B-1C0C9984F66E}" destId="{53151891-7B27-4653-8B42-A51C174697D5}" srcOrd="0" destOrd="0" presId="urn:microsoft.com/office/officeart/2005/8/layout/vList3"/>
    <dgm:cxn modelId="{70B737F3-0AE5-4E39-946A-43979FC9E6FF}" type="presOf" srcId="{36C0002D-89FF-41F2-9725-B791FC933F4C}" destId="{D32408D5-7317-4CC0-9E56-61AD71FCBF7B}" srcOrd="0" destOrd="0" presId="urn:microsoft.com/office/officeart/2005/8/layout/vList3"/>
    <dgm:cxn modelId="{BD47CA19-1683-4550-8463-958B6219F8DA}" type="presParOf" srcId="{D32408D5-7317-4CC0-9E56-61AD71FCBF7B}" destId="{E3FDC180-0541-408B-BBB6-E66BB564C3F2}" srcOrd="0" destOrd="0" presId="urn:microsoft.com/office/officeart/2005/8/layout/vList3"/>
    <dgm:cxn modelId="{4AF0EA03-D955-4D48-A8FE-07768D5CDA1F}" type="presParOf" srcId="{E3FDC180-0541-408B-BBB6-E66BB564C3F2}" destId="{317D5B99-2E60-44AC-A9DF-FCA10929E304}" srcOrd="0" destOrd="0" presId="urn:microsoft.com/office/officeart/2005/8/layout/vList3"/>
    <dgm:cxn modelId="{C2FE18AC-ED0A-47CF-A660-7D3A992EE8FD}" type="presParOf" srcId="{E3FDC180-0541-408B-BBB6-E66BB564C3F2}" destId="{53151891-7B27-4653-8B42-A51C174697D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2990A3C-E88F-4203-ABA1-DD7E8435B09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2856901-87AF-4FF5-A650-31B21BA7155B}">
      <dgm:prSet custT="1"/>
      <dgm:spPr>
        <a:solidFill>
          <a:srgbClr val="B4FCFA"/>
        </a:solidFill>
      </dgm:spPr>
      <dgm:t>
        <a:bodyPr/>
        <a:lstStyle/>
        <a:p>
          <a:pPr marL="0" indent="0" algn="l" rtl="0">
            <a:lnSpc>
              <a:spcPct val="150000"/>
            </a:lnSpc>
          </a:pPr>
          <a:r>
            <a:rPr lang="en-US" sz="2400" b="1" dirty="0" err="1" smtClean="0">
              <a:solidFill>
                <a:schemeClr val="tx1"/>
              </a:solidFill>
            </a:rPr>
            <a:t>Psikomotor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ve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duyuşsal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becerilerin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değerlendirilmesinde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ise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dereceli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puanlama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anahtarı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veya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derecelendirme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ölçeği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şeklinde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tasarlanmış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gözlem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formlarından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yararlanılabilir</a:t>
          </a:r>
          <a:r>
            <a:rPr lang="en-US" sz="2400" b="1" dirty="0" smtClean="0">
              <a:solidFill>
                <a:schemeClr val="tx1"/>
              </a:solidFill>
            </a:rPr>
            <a:t>. </a:t>
          </a:r>
          <a:endParaRPr lang="tr-TR" sz="2400" dirty="0">
            <a:solidFill>
              <a:schemeClr val="tx1"/>
            </a:solidFill>
          </a:endParaRPr>
        </a:p>
      </dgm:t>
    </dgm:pt>
    <dgm:pt modelId="{749516A7-15B5-4C7D-83FB-6B00A6C36164}" type="parTrans" cxnId="{A1B80EA6-81EC-4ACC-AD93-811EA25AC33D}">
      <dgm:prSet/>
      <dgm:spPr/>
      <dgm:t>
        <a:bodyPr/>
        <a:lstStyle/>
        <a:p>
          <a:endParaRPr lang="tr-TR"/>
        </a:p>
      </dgm:t>
    </dgm:pt>
    <dgm:pt modelId="{A578B07D-780E-4BFC-B323-44424526523D}" type="sibTrans" cxnId="{A1B80EA6-81EC-4ACC-AD93-811EA25AC33D}">
      <dgm:prSet/>
      <dgm:spPr/>
      <dgm:t>
        <a:bodyPr/>
        <a:lstStyle/>
        <a:p>
          <a:endParaRPr lang="tr-TR"/>
        </a:p>
      </dgm:t>
    </dgm:pt>
    <dgm:pt modelId="{AAAE3C9C-6084-40F5-8254-E534C030E309}" type="pres">
      <dgm:prSet presAssocID="{52990A3C-E88F-4203-ABA1-DD7E8435B09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ADFB6DC-2844-40B5-B5C4-7DDB4C5151A9}" type="pres">
      <dgm:prSet presAssocID="{B2856901-87AF-4FF5-A650-31B21BA7155B}" presName="composite" presStyleCnt="0"/>
      <dgm:spPr/>
    </dgm:pt>
    <dgm:pt modelId="{D4619F94-2F96-4CFC-92D6-4C660A8AA9DB}" type="pres">
      <dgm:prSet presAssocID="{B2856901-87AF-4FF5-A650-31B21BA7155B}" presName="imgShp" presStyleLbl="fgImgPlace1" presStyleIdx="0" presStyleCnt="1" custScaleX="100273"/>
      <dgm:spPr>
        <a:solidFill>
          <a:srgbClr val="0AECE7"/>
        </a:solidFill>
      </dgm:spPr>
    </dgm:pt>
    <dgm:pt modelId="{D1689126-1979-42EC-A598-D09DF8EBF211}" type="pres">
      <dgm:prSet presAssocID="{B2856901-87AF-4FF5-A650-31B21BA7155B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1B80EA6-81EC-4ACC-AD93-811EA25AC33D}" srcId="{52990A3C-E88F-4203-ABA1-DD7E8435B09A}" destId="{B2856901-87AF-4FF5-A650-31B21BA7155B}" srcOrd="0" destOrd="0" parTransId="{749516A7-15B5-4C7D-83FB-6B00A6C36164}" sibTransId="{A578B07D-780E-4BFC-B323-44424526523D}"/>
    <dgm:cxn modelId="{E5912085-7785-4429-8083-7244F621BB93}" type="presOf" srcId="{B2856901-87AF-4FF5-A650-31B21BA7155B}" destId="{D1689126-1979-42EC-A598-D09DF8EBF211}" srcOrd="0" destOrd="0" presId="urn:microsoft.com/office/officeart/2005/8/layout/vList3"/>
    <dgm:cxn modelId="{C108F2C2-F9CB-46F5-AAC5-02C7AD05E6C6}" type="presOf" srcId="{52990A3C-E88F-4203-ABA1-DD7E8435B09A}" destId="{AAAE3C9C-6084-40F5-8254-E534C030E309}" srcOrd="0" destOrd="0" presId="urn:microsoft.com/office/officeart/2005/8/layout/vList3"/>
    <dgm:cxn modelId="{4EABEF23-61DC-4754-9013-C95CBF36B169}" type="presParOf" srcId="{AAAE3C9C-6084-40F5-8254-E534C030E309}" destId="{3ADFB6DC-2844-40B5-B5C4-7DDB4C5151A9}" srcOrd="0" destOrd="0" presId="urn:microsoft.com/office/officeart/2005/8/layout/vList3"/>
    <dgm:cxn modelId="{A8E8F775-8C07-4C61-AF4A-BF176A166464}" type="presParOf" srcId="{3ADFB6DC-2844-40B5-B5C4-7DDB4C5151A9}" destId="{D4619F94-2F96-4CFC-92D6-4C660A8AA9DB}" srcOrd="0" destOrd="0" presId="urn:microsoft.com/office/officeart/2005/8/layout/vList3"/>
    <dgm:cxn modelId="{6CDB6924-F933-4A14-8C6B-BDB7D1538741}" type="presParOf" srcId="{3ADFB6DC-2844-40B5-B5C4-7DDB4C5151A9}" destId="{D1689126-1979-42EC-A598-D09DF8EBF21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669881F-8B24-48D9-8643-703BD564D2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716F1C4-E4F5-4BF4-86BC-4AE2496FADE8}">
      <dgm:prSet phldrT="[Metin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>
            <a:lnSpc>
              <a:spcPct val="150000"/>
            </a:lnSpc>
          </a:pPr>
          <a:r>
            <a:rPr lang="en-US" sz="2000" dirty="0"/>
            <a:t>Her </a:t>
          </a:r>
          <a:r>
            <a:rPr lang="en-US" sz="2000" dirty="0" err="1"/>
            <a:t>öğrenci</a:t>
          </a:r>
          <a:r>
            <a:rPr lang="en-US" sz="2000" dirty="0"/>
            <a:t>, </a:t>
          </a:r>
          <a:r>
            <a:rPr lang="en-US" sz="2000" b="1" dirty="0" err="1">
              <a:solidFill>
                <a:srgbClr val="FF0000"/>
              </a:solidFill>
            </a:rPr>
            <a:t>özgün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en-US" sz="2000" b="1" dirty="0" err="1">
              <a:solidFill>
                <a:srgbClr val="FF0000"/>
              </a:solidFill>
            </a:rPr>
            <a:t>bir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en-US" sz="2000" b="1" dirty="0" err="1">
              <a:solidFill>
                <a:srgbClr val="FF0000"/>
              </a:solidFill>
            </a:rPr>
            <a:t>birey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tr-TR" sz="2000" dirty="0"/>
            <a:t>olarak </a:t>
          </a:r>
          <a:r>
            <a:rPr lang="en-US" sz="2000" dirty="0" err="1"/>
            <a:t>kabul</a:t>
          </a:r>
          <a:r>
            <a:rPr lang="en-US" sz="2000" dirty="0"/>
            <a:t> </a:t>
          </a:r>
          <a:r>
            <a:rPr lang="en-US" sz="2000" dirty="0" err="1"/>
            <a:t>edilmiştir</a:t>
          </a:r>
          <a:r>
            <a:rPr lang="en-US" sz="2000" dirty="0"/>
            <a:t>.</a:t>
          </a:r>
          <a:endParaRPr lang="tr-TR" sz="20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A2BD9548-D776-4EF4-9BEE-F715C11FCA80}" type="parTrans" cxnId="{AAA694EB-0E2A-4FA9-A677-5D40A99B94C7}">
      <dgm:prSet/>
      <dgm:spPr/>
      <dgm:t>
        <a:bodyPr/>
        <a:lstStyle/>
        <a:p>
          <a:endParaRPr lang="tr-TR"/>
        </a:p>
      </dgm:t>
    </dgm:pt>
    <dgm:pt modelId="{33F4D949-3AFC-4DE7-B980-942DC79B5327}" type="sibTrans" cxnId="{AAA694EB-0E2A-4FA9-A677-5D40A99B94C7}">
      <dgm:prSet/>
      <dgm:spPr/>
      <dgm:t>
        <a:bodyPr/>
        <a:lstStyle/>
        <a:p>
          <a:endParaRPr lang="tr-TR"/>
        </a:p>
      </dgm:t>
    </dgm:pt>
    <dgm:pt modelId="{835BCF0E-A47C-48A5-814E-560F461FB3F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2000" b="1" dirty="0" err="1">
              <a:solidFill>
                <a:srgbClr val="FF0000"/>
              </a:solidFill>
            </a:rPr>
            <a:t>Kur’an-ı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en-US" sz="2000" b="1" dirty="0" err="1">
              <a:solidFill>
                <a:srgbClr val="FF0000"/>
              </a:solidFill>
            </a:rPr>
            <a:t>Kerim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tr-TR" sz="2000" b="1" dirty="0">
              <a:solidFill>
                <a:srgbClr val="FF0000"/>
              </a:solidFill>
            </a:rPr>
            <a:t>il</a:t>
          </a:r>
          <a:r>
            <a:rPr lang="en-US" sz="2000" b="1" dirty="0">
              <a:solidFill>
                <a:srgbClr val="FF0000"/>
              </a:solidFill>
            </a:rPr>
            <a:t>e </a:t>
          </a:r>
          <a:r>
            <a:rPr lang="en-US" sz="2000" b="1" dirty="0" err="1">
              <a:solidFill>
                <a:srgbClr val="FF0000"/>
              </a:solidFill>
            </a:rPr>
            <a:t>sünneti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en-US" sz="2000" b="1" dirty="0" err="1">
              <a:solidFill>
                <a:srgbClr val="FF0000"/>
              </a:solidFill>
            </a:rPr>
            <a:t>doğru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en-US" sz="2000" b="1" dirty="0" err="1">
              <a:solidFill>
                <a:srgbClr val="FF0000"/>
              </a:solidFill>
            </a:rPr>
            <a:t>anlama</a:t>
          </a:r>
          <a:r>
            <a:rPr lang="en-US" sz="2000" dirty="0" err="1"/>
            <a:t>nın</a:t>
          </a:r>
          <a:r>
            <a:rPr lang="en-US" sz="2000" dirty="0"/>
            <a:t>, </a:t>
          </a:r>
          <a:r>
            <a:rPr lang="en-US" sz="2000" dirty="0" err="1"/>
            <a:t>dini</a:t>
          </a:r>
          <a:r>
            <a:rPr lang="tr-TR" sz="2000" dirty="0"/>
            <a:t> </a:t>
          </a:r>
          <a:r>
            <a:rPr lang="en-US" sz="2000" dirty="0" err="1"/>
            <a:t>doğru</a:t>
          </a:r>
          <a:r>
            <a:rPr lang="en-US" sz="2000" dirty="0"/>
            <a:t> </a:t>
          </a:r>
          <a:r>
            <a:rPr lang="en-US" sz="2000" dirty="0" err="1"/>
            <a:t>anlama</a:t>
          </a:r>
          <a:r>
            <a:rPr lang="en-US" sz="2000" dirty="0"/>
            <a:t> </a:t>
          </a:r>
          <a:r>
            <a:rPr lang="en-US" sz="2000" dirty="0" err="1"/>
            <a:t>ve</a:t>
          </a:r>
          <a:r>
            <a:rPr lang="en-US" sz="2000" dirty="0"/>
            <a:t> </a:t>
          </a:r>
          <a:r>
            <a:rPr lang="en-US" sz="2000" dirty="0" err="1"/>
            <a:t>yorumlamadaki</a:t>
          </a:r>
          <a:r>
            <a:rPr lang="en-US" sz="2000" dirty="0"/>
            <a:t> </a:t>
          </a:r>
          <a:r>
            <a:rPr lang="en-US" sz="2000" dirty="0" err="1"/>
            <a:t>önemi</a:t>
          </a:r>
          <a:r>
            <a:rPr lang="en-US" sz="2000" dirty="0"/>
            <a:t> </a:t>
          </a:r>
          <a:r>
            <a:rPr lang="en-US" sz="2000" dirty="0" err="1"/>
            <a:t>vurgulanmıştır</a:t>
          </a:r>
          <a:r>
            <a:rPr lang="en-US" sz="2000" dirty="0"/>
            <a:t>.</a:t>
          </a:r>
          <a:endParaRPr lang="tr-TR" sz="20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B2B3E022-4C95-48F2-8967-DFC0A6A04324}" type="parTrans" cxnId="{081CAAE7-2FF4-4E33-8A89-254D16FB4844}">
      <dgm:prSet/>
      <dgm:spPr/>
      <dgm:t>
        <a:bodyPr/>
        <a:lstStyle/>
        <a:p>
          <a:endParaRPr lang="tr-TR"/>
        </a:p>
      </dgm:t>
    </dgm:pt>
    <dgm:pt modelId="{C6D8A0AC-8E3C-4800-AD41-DE489888B8A6}" type="sibTrans" cxnId="{081CAAE7-2FF4-4E33-8A89-254D16FB4844}">
      <dgm:prSet/>
      <dgm:spPr/>
      <dgm:t>
        <a:bodyPr/>
        <a:lstStyle/>
        <a:p>
          <a:endParaRPr lang="tr-TR"/>
        </a:p>
      </dgm:t>
    </dgm:pt>
    <dgm:pt modelId="{AF224B49-FC85-4E55-A00F-5CCC13089CB3}">
      <dgm:prSet phldrT="[Metin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tr-TR" sz="2000" b="0" dirty="0">
              <a:solidFill>
                <a:schemeClr val="tx1"/>
              </a:solidFill>
              <a:latin typeface="+mn-lt"/>
              <a:cs typeface="Calibri" pitchFamily="34" charset="0"/>
            </a:rPr>
            <a:t>Meslek Dersleri Öğretim Programları hazırlanırken </a:t>
          </a:r>
          <a:r>
            <a:rPr lang="tr-TR" sz="2000" b="1" i="1" dirty="0">
              <a:solidFill>
                <a:srgbClr val="FF0000"/>
              </a:solidFill>
              <a:effectLst/>
              <a:latin typeface="+mn-lt"/>
              <a:cs typeface="Calibri" pitchFamily="34" charset="0"/>
            </a:rPr>
            <a:t>beceri temelli öğrenme yaklaşımı</a:t>
          </a:r>
          <a:r>
            <a:rPr lang="tr-TR" sz="2000" b="1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tr-TR" sz="2000" b="0" dirty="0">
              <a:solidFill>
                <a:schemeClr val="tx1"/>
              </a:solidFill>
              <a:latin typeface="+mn-lt"/>
              <a:cs typeface="Calibri" pitchFamily="34" charset="0"/>
            </a:rPr>
            <a:t>esas alınmıştır.</a:t>
          </a:r>
        </a:p>
      </dgm:t>
    </dgm:pt>
    <dgm:pt modelId="{A3D37B95-4675-46C1-A558-DEA19403E771}" type="sibTrans" cxnId="{26A369DE-740E-4A5E-8A91-30C12C0F8FBE}">
      <dgm:prSet/>
      <dgm:spPr/>
      <dgm:t>
        <a:bodyPr/>
        <a:lstStyle/>
        <a:p>
          <a:endParaRPr lang="tr-TR"/>
        </a:p>
      </dgm:t>
    </dgm:pt>
    <dgm:pt modelId="{466D3CC6-9BE3-45C8-B609-CDC2967F2FFB}" type="parTrans" cxnId="{26A369DE-740E-4A5E-8A91-30C12C0F8FBE}">
      <dgm:prSet/>
      <dgm:spPr/>
      <dgm:t>
        <a:bodyPr/>
        <a:lstStyle/>
        <a:p>
          <a:endParaRPr lang="tr-TR"/>
        </a:p>
      </dgm:t>
    </dgm:pt>
    <dgm:pt modelId="{F4E8B238-3EC2-4CB6-AFB2-7269308DA75C}">
      <dgm:prSet phldrT="[Metin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err="1">
              <a:solidFill>
                <a:srgbClr val="FF0000"/>
              </a:solidFill>
            </a:rPr>
            <a:t>Dinî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en-US" sz="2000" b="1" dirty="0" err="1">
              <a:solidFill>
                <a:srgbClr val="FF0000"/>
              </a:solidFill>
            </a:rPr>
            <a:t>kavramları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en-US" sz="2000" b="1" dirty="0" err="1">
              <a:solidFill>
                <a:srgbClr val="FF0000"/>
              </a:solidFill>
            </a:rPr>
            <a:t>doğru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en-US" sz="2000" b="1" dirty="0" err="1">
              <a:solidFill>
                <a:srgbClr val="FF0000"/>
              </a:solidFill>
            </a:rPr>
            <a:t>anlama</a:t>
          </a:r>
          <a:r>
            <a:rPr lang="en-US" sz="2000" b="1" dirty="0">
              <a:solidFill>
                <a:srgbClr val="FF0000"/>
              </a:solidFill>
            </a:rPr>
            <a:t>, </a:t>
          </a:r>
          <a:r>
            <a:rPr lang="en-US" sz="2000" b="1" dirty="0" err="1">
              <a:solidFill>
                <a:srgbClr val="FF0000"/>
              </a:solidFill>
            </a:rPr>
            <a:t>değer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en-US" sz="2000" b="1" dirty="0" err="1">
              <a:solidFill>
                <a:srgbClr val="FF0000"/>
              </a:solidFill>
            </a:rPr>
            <a:t>oluşturma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en-US" sz="2000" dirty="0" err="1"/>
            <a:t>ve</a:t>
          </a:r>
          <a:r>
            <a:rPr lang="en-US" sz="2000" dirty="0"/>
            <a:t> </a:t>
          </a:r>
          <a:r>
            <a:rPr lang="en-US" sz="2000" b="1" dirty="0" err="1">
              <a:solidFill>
                <a:srgbClr val="FF0000"/>
              </a:solidFill>
            </a:rPr>
            <a:t>beceri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en-US" sz="2000" b="1" dirty="0" err="1">
              <a:solidFill>
                <a:srgbClr val="FF0000"/>
              </a:solidFill>
            </a:rPr>
            <a:t>geliştirme</a:t>
          </a:r>
          <a:r>
            <a:rPr lang="en-US" sz="2000" b="1" dirty="0">
              <a:solidFill>
                <a:srgbClr val="FF0000"/>
              </a:solidFill>
            </a:rPr>
            <a:t> </a:t>
          </a:r>
          <a:r>
            <a:rPr lang="en-US" sz="2000" dirty="0" err="1"/>
            <a:t>ön</a:t>
          </a:r>
          <a:r>
            <a:rPr lang="en-US" sz="2000" dirty="0"/>
            <a:t> </a:t>
          </a:r>
          <a:r>
            <a:rPr lang="en-US" sz="2000" dirty="0" err="1"/>
            <a:t>planda</a:t>
          </a:r>
          <a:r>
            <a:rPr lang="en-US" sz="2000" dirty="0"/>
            <a:t> </a:t>
          </a:r>
          <a:r>
            <a:rPr lang="en-US" sz="2000" dirty="0" err="1"/>
            <a:t>tutulmuştur</a:t>
          </a:r>
          <a:r>
            <a:rPr lang="en-US" sz="2000" dirty="0"/>
            <a:t>.</a:t>
          </a:r>
          <a:endParaRPr lang="tr-TR" sz="2000" b="0" dirty="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AD62AACD-573A-40C5-9AE1-3403D0BB3C1E}" type="parTrans" cxnId="{3CAAF878-ECC6-4614-AB71-BE6539D74D88}">
      <dgm:prSet/>
      <dgm:spPr/>
      <dgm:t>
        <a:bodyPr/>
        <a:lstStyle/>
        <a:p>
          <a:endParaRPr lang="tr-TR"/>
        </a:p>
      </dgm:t>
    </dgm:pt>
    <dgm:pt modelId="{797DDC0F-956A-4E0A-BE25-0FECB75D3EA9}" type="sibTrans" cxnId="{3CAAF878-ECC6-4614-AB71-BE6539D74D88}">
      <dgm:prSet/>
      <dgm:spPr/>
      <dgm:t>
        <a:bodyPr/>
        <a:lstStyle/>
        <a:p>
          <a:endParaRPr lang="tr-TR"/>
        </a:p>
      </dgm:t>
    </dgm:pt>
    <dgm:pt modelId="{F127D908-2BB7-406A-8E6D-9AEBB62FF7A8}">
      <dgm:prSet phldrT="[Metin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err="1">
              <a:latin typeface="+mn-lt"/>
              <a:cs typeface="+mn-cs"/>
            </a:rPr>
            <a:t>Topluma</a:t>
          </a:r>
          <a:r>
            <a:rPr lang="en-US" sz="2000" dirty="0">
              <a:latin typeface="+mn-lt"/>
              <a:cs typeface="+mn-cs"/>
            </a:rPr>
            <a:t> din </a:t>
          </a:r>
          <a:r>
            <a:rPr lang="en-US" sz="2000" dirty="0" err="1">
              <a:latin typeface="+mn-lt"/>
              <a:cs typeface="+mn-cs"/>
            </a:rPr>
            <a:t>hizmeti</a:t>
          </a:r>
          <a:r>
            <a:rPr lang="en-US" sz="2000" dirty="0">
              <a:latin typeface="+mn-lt"/>
              <a:cs typeface="+mn-cs"/>
            </a:rPr>
            <a:t> </a:t>
          </a:r>
          <a:r>
            <a:rPr lang="en-US" sz="2000" dirty="0" err="1">
              <a:latin typeface="+mn-lt"/>
              <a:cs typeface="+mn-cs"/>
            </a:rPr>
            <a:t>sunabilecek</a:t>
          </a:r>
          <a:r>
            <a:rPr lang="en-US" sz="2000" dirty="0">
              <a:latin typeface="+mn-lt"/>
              <a:cs typeface="+mn-cs"/>
            </a:rPr>
            <a:t> </a:t>
          </a:r>
          <a:r>
            <a:rPr lang="en-US" sz="2000" b="1" dirty="0" err="1">
              <a:solidFill>
                <a:srgbClr val="FF0000"/>
              </a:solidFill>
              <a:latin typeface="+mn-lt"/>
              <a:cs typeface="+mn-cs"/>
            </a:rPr>
            <a:t>bilgi</a:t>
          </a:r>
          <a:r>
            <a:rPr lang="en-US" sz="20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dirty="0" err="1">
              <a:solidFill>
                <a:srgbClr val="FF0000"/>
              </a:solidFill>
              <a:latin typeface="+mn-lt"/>
              <a:cs typeface="+mn-cs"/>
            </a:rPr>
            <a:t>düzeyine</a:t>
          </a:r>
          <a:r>
            <a:rPr lang="en-US" sz="20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dirty="0" err="1">
              <a:solidFill>
                <a:srgbClr val="FF0000"/>
              </a:solidFill>
              <a:latin typeface="+mn-lt"/>
              <a:cs typeface="+mn-cs"/>
            </a:rPr>
            <a:t>ve</a:t>
          </a:r>
          <a:r>
            <a:rPr lang="en-US" sz="20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dirty="0" err="1">
              <a:solidFill>
                <a:srgbClr val="FF0000"/>
              </a:solidFill>
              <a:latin typeface="+mn-lt"/>
              <a:cs typeface="+mn-cs"/>
            </a:rPr>
            <a:t>bu</a:t>
          </a:r>
          <a:r>
            <a:rPr lang="en-US" sz="20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dirty="0" err="1">
              <a:solidFill>
                <a:srgbClr val="FF0000"/>
              </a:solidFill>
              <a:latin typeface="+mn-lt"/>
              <a:cs typeface="+mn-cs"/>
            </a:rPr>
            <a:t>bilgileri</a:t>
          </a:r>
          <a:r>
            <a:rPr lang="en-US" sz="20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dirty="0" err="1">
              <a:solidFill>
                <a:srgbClr val="FF0000"/>
              </a:solidFill>
              <a:latin typeface="+mn-lt"/>
              <a:cs typeface="+mn-cs"/>
            </a:rPr>
            <a:t>aktarma</a:t>
          </a:r>
          <a:r>
            <a:rPr lang="en-US" sz="20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dirty="0" err="1">
              <a:solidFill>
                <a:srgbClr val="FF0000"/>
              </a:solidFill>
              <a:latin typeface="+mn-lt"/>
              <a:cs typeface="+mn-cs"/>
            </a:rPr>
            <a:t>bilincine</a:t>
          </a:r>
          <a:r>
            <a:rPr lang="en-US" sz="20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dirty="0" err="1">
              <a:solidFill>
                <a:srgbClr val="FF0000"/>
              </a:solidFill>
              <a:latin typeface="+mn-lt"/>
              <a:cs typeface="+mn-cs"/>
            </a:rPr>
            <a:t>sahip</a:t>
          </a:r>
          <a:r>
            <a:rPr lang="en-US" sz="2000" dirty="0">
              <a:latin typeface="+mn-lt"/>
              <a:cs typeface="+mn-cs"/>
            </a:rPr>
            <a:t> </a:t>
          </a:r>
          <a:r>
            <a:rPr lang="en-US" sz="2000" dirty="0" err="1">
              <a:latin typeface="+mn-lt"/>
              <a:cs typeface="+mn-cs"/>
            </a:rPr>
            <a:t>bireyler</a:t>
          </a:r>
          <a:r>
            <a:rPr lang="en-US" sz="2000" dirty="0">
              <a:latin typeface="+mn-lt"/>
              <a:cs typeface="+mn-cs"/>
            </a:rPr>
            <a:t> </a:t>
          </a:r>
          <a:r>
            <a:rPr lang="en-US" sz="2000" dirty="0" err="1">
              <a:latin typeface="+mn-lt"/>
              <a:cs typeface="+mn-cs"/>
            </a:rPr>
            <a:t>yetiştirme</a:t>
          </a:r>
          <a:r>
            <a:rPr lang="en-US" sz="2000" dirty="0">
              <a:latin typeface="+mn-lt"/>
              <a:cs typeface="+mn-cs"/>
            </a:rPr>
            <a:t> </a:t>
          </a:r>
          <a:r>
            <a:rPr lang="en-US" sz="2000" dirty="0" err="1">
              <a:latin typeface="+mn-lt"/>
              <a:cs typeface="+mn-cs"/>
            </a:rPr>
            <a:t>amacıyla</a:t>
          </a:r>
          <a:r>
            <a:rPr lang="en-US" sz="2000" dirty="0">
              <a:latin typeface="+mn-lt"/>
              <a:cs typeface="+mn-cs"/>
            </a:rPr>
            <a:t> </a:t>
          </a:r>
          <a:r>
            <a:rPr lang="en-US" sz="2000" dirty="0" err="1">
              <a:latin typeface="+mn-lt"/>
              <a:cs typeface="+mn-cs"/>
            </a:rPr>
            <a:t>hareket</a:t>
          </a:r>
          <a:r>
            <a:rPr lang="en-US" sz="2000" dirty="0">
              <a:latin typeface="+mn-lt"/>
              <a:cs typeface="+mn-cs"/>
            </a:rPr>
            <a:t> </a:t>
          </a:r>
          <a:r>
            <a:rPr lang="en-US" sz="2000" dirty="0" err="1">
              <a:latin typeface="+mn-lt"/>
              <a:cs typeface="+mn-cs"/>
            </a:rPr>
            <a:t>edilmiştir</a:t>
          </a:r>
          <a:r>
            <a:rPr lang="en-US" sz="2000" dirty="0">
              <a:latin typeface="+mn-lt"/>
              <a:cs typeface="+mn-cs"/>
            </a:rPr>
            <a:t>.</a:t>
          </a:r>
          <a:endParaRPr lang="tr-TR" sz="20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A2DDE7A2-3799-45A5-9F20-0F0C85AFE03B}" type="parTrans" cxnId="{38E64115-17B3-4BE3-AE09-CB84F2B8DEF2}">
      <dgm:prSet/>
      <dgm:spPr/>
      <dgm:t>
        <a:bodyPr/>
        <a:lstStyle/>
        <a:p>
          <a:endParaRPr lang="tr-TR"/>
        </a:p>
      </dgm:t>
    </dgm:pt>
    <dgm:pt modelId="{A06FFC91-CA98-4949-BAEF-CC037F8189D1}" type="sibTrans" cxnId="{38E64115-17B3-4BE3-AE09-CB84F2B8DEF2}">
      <dgm:prSet/>
      <dgm:spPr/>
      <dgm:t>
        <a:bodyPr/>
        <a:lstStyle/>
        <a:p>
          <a:endParaRPr lang="tr-TR"/>
        </a:p>
      </dgm:t>
    </dgm:pt>
    <dgm:pt modelId="{DA59BCCE-7272-4D84-B22F-76475BF65844}" type="pres">
      <dgm:prSet presAssocID="{B669881F-8B24-48D9-8643-703BD564D2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0F9F858-E653-4F6B-80AB-041DCCBE1CBB}" type="pres">
      <dgm:prSet presAssocID="{AF224B49-FC85-4E55-A00F-5CCC13089CB3}" presName="parentText" presStyleLbl="node1" presStyleIdx="0" presStyleCnt="5" custScaleY="77099" custLinFactNeighborX="272" custLinFactNeighborY="8382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C6CEBFB-0915-40A4-9589-DC1B25F3883C}" type="pres">
      <dgm:prSet presAssocID="{A3D37B95-4675-46C1-A558-DEA19403E771}" presName="spacer" presStyleCnt="0"/>
      <dgm:spPr/>
    </dgm:pt>
    <dgm:pt modelId="{5AC833DA-7FAC-45EF-85E7-29DD6FB8379F}" type="pres">
      <dgm:prSet presAssocID="{C716F1C4-E4F5-4BF4-86BC-4AE2496FADE8}" presName="parentText" presStyleLbl="node1" presStyleIdx="1" presStyleCnt="5" custScaleY="76299" custLinFactNeighborX="91" custLinFactNeighborY="5089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17925B-7C51-4B75-9EF8-A739D9392F9E}" type="pres">
      <dgm:prSet presAssocID="{33F4D949-3AFC-4DE7-B980-942DC79B5327}" presName="spacer" presStyleCnt="0"/>
      <dgm:spPr/>
    </dgm:pt>
    <dgm:pt modelId="{1D5E945F-5C0D-4026-9C17-FECBB5D4D7A9}" type="pres">
      <dgm:prSet presAssocID="{835BCF0E-A47C-48A5-814E-560F461FB3F7}" presName="parentText" presStyleLbl="node1" presStyleIdx="2" presStyleCnt="5" custScaleY="78499" custLinFactNeighborX="-272" custLinFactNeighborY="2712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7A1535-4C45-442D-B402-5C683C1A5565}" type="pres">
      <dgm:prSet presAssocID="{C6D8A0AC-8E3C-4800-AD41-DE489888B8A6}" presName="spacer" presStyleCnt="0"/>
      <dgm:spPr/>
    </dgm:pt>
    <dgm:pt modelId="{B51A108B-AA3B-4773-B183-1B264D21DCC2}" type="pres">
      <dgm:prSet presAssocID="{F4E8B238-3EC2-4CB6-AFB2-7269308DA75C}" presName="parentText" presStyleLbl="node1" presStyleIdx="3" presStyleCnt="5" custScaleY="64680" custLinFactNeighborY="305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8376D5-A040-42AE-BA2F-DF30A1378390}" type="pres">
      <dgm:prSet presAssocID="{797DDC0F-956A-4E0A-BE25-0FECB75D3EA9}" presName="spacer" presStyleCnt="0"/>
      <dgm:spPr/>
    </dgm:pt>
    <dgm:pt modelId="{524A6EC5-6BE5-44C5-9BB9-8222C05E6B5E}" type="pres">
      <dgm:prSet presAssocID="{F127D908-2BB7-406A-8E6D-9AEBB62FF7A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114FAA4-50F1-435D-B113-BB81A6F02612}" type="presOf" srcId="{F127D908-2BB7-406A-8E6D-9AEBB62FF7A8}" destId="{524A6EC5-6BE5-44C5-9BB9-8222C05E6B5E}" srcOrd="0" destOrd="0" presId="urn:microsoft.com/office/officeart/2005/8/layout/vList2"/>
    <dgm:cxn modelId="{F82979AF-DF88-40A9-921B-94D16A1DA56B}" type="presOf" srcId="{B669881F-8B24-48D9-8643-703BD564D2B8}" destId="{DA59BCCE-7272-4D84-B22F-76475BF65844}" srcOrd="0" destOrd="0" presId="urn:microsoft.com/office/officeart/2005/8/layout/vList2"/>
    <dgm:cxn modelId="{26A369DE-740E-4A5E-8A91-30C12C0F8FBE}" srcId="{B669881F-8B24-48D9-8643-703BD564D2B8}" destId="{AF224B49-FC85-4E55-A00F-5CCC13089CB3}" srcOrd="0" destOrd="0" parTransId="{466D3CC6-9BE3-45C8-B609-CDC2967F2FFB}" sibTransId="{A3D37B95-4675-46C1-A558-DEA19403E771}"/>
    <dgm:cxn modelId="{AAA694EB-0E2A-4FA9-A677-5D40A99B94C7}" srcId="{B669881F-8B24-48D9-8643-703BD564D2B8}" destId="{C716F1C4-E4F5-4BF4-86BC-4AE2496FADE8}" srcOrd="1" destOrd="0" parTransId="{A2BD9548-D776-4EF4-9BEE-F715C11FCA80}" sibTransId="{33F4D949-3AFC-4DE7-B980-942DC79B5327}"/>
    <dgm:cxn modelId="{38E64115-17B3-4BE3-AE09-CB84F2B8DEF2}" srcId="{B669881F-8B24-48D9-8643-703BD564D2B8}" destId="{F127D908-2BB7-406A-8E6D-9AEBB62FF7A8}" srcOrd="4" destOrd="0" parTransId="{A2DDE7A2-3799-45A5-9F20-0F0C85AFE03B}" sibTransId="{A06FFC91-CA98-4949-BAEF-CC037F8189D1}"/>
    <dgm:cxn modelId="{061B3B24-9058-4CE7-B20E-9F8FAB7D9AEE}" type="presOf" srcId="{AF224B49-FC85-4E55-A00F-5CCC13089CB3}" destId="{10F9F858-E653-4F6B-80AB-041DCCBE1CBB}" srcOrd="0" destOrd="0" presId="urn:microsoft.com/office/officeart/2005/8/layout/vList2"/>
    <dgm:cxn modelId="{081CAAE7-2FF4-4E33-8A89-254D16FB4844}" srcId="{B669881F-8B24-48D9-8643-703BD564D2B8}" destId="{835BCF0E-A47C-48A5-814E-560F461FB3F7}" srcOrd="2" destOrd="0" parTransId="{B2B3E022-4C95-48F2-8967-DFC0A6A04324}" sibTransId="{C6D8A0AC-8E3C-4800-AD41-DE489888B8A6}"/>
    <dgm:cxn modelId="{11B2F776-90E5-449C-BA0E-9EB6FEC5C818}" type="presOf" srcId="{835BCF0E-A47C-48A5-814E-560F461FB3F7}" destId="{1D5E945F-5C0D-4026-9C17-FECBB5D4D7A9}" srcOrd="0" destOrd="0" presId="urn:microsoft.com/office/officeart/2005/8/layout/vList2"/>
    <dgm:cxn modelId="{15E24B04-0CC0-4A9A-A812-5B6D7B7A77D6}" type="presOf" srcId="{C716F1C4-E4F5-4BF4-86BC-4AE2496FADE8}" destId="{5AC833DA-7FAC-45EF-85E7-29DD6FB8379F}" srcOrd="0" destOrd="0" presId="urn:microsoft.com/office/officeart/2005/8/layout/vList2"/>
    <dgm:cxn modelId="{3CAAF878-ECC6-4614-AB71-BE6539D74D88}" srcId="{B669881F-8B24-48D9-8643-703BD564D2B8}" destId="{F4E8B238-3EC2-4CB6-AFB2-7269308DA75C}" srcOrd="3" destOrd="0" parTransId="{AD62AACD-573A-40C5-9AE1-3403D0BB3C1E}" sibTransId="{797DDC0F-956A-4E0A-BE25-0FECB75D3EA9}"/>
    <dgm:cxn modelId="{4B65C979-773D-4289-84C6-163EFFA9BED2}" type="presOf" srcId="{F4E8B238-3EC2-4CB6-AFB2-7269308DA75C}" destId="{B51A108B-AA3B-4773-B183-1B264D21DCC2}" srcOrd="0" destOrd="0" presId="urn:microsoft.com/office/officeart/2005/8/layout/vList2"/>
    <dgm:cxn modelId="{75A0C14B-072B-46CC-A76C-84D672A5B456}" type="presParOf" srcId="{DA59BCCE-7272-4D84-B22F-76475BF65844}" destId="{10F9F858-E653-4F6B-80AB-041DCCBE1CBB}" srcOrd="0" destOrd="0" presId="urn:microsoft.com/office/officeart/2005/8/layout/vList2"/>
    <dgm:cxn modelId="{0FB3C9E5-1805-4ED9-9360-7676DCCA65A2}" type="presParOf" srcId="{DA59BCCE-7272-4D84-B22F-76475BF65844}" destId="{CC6CEBFB-0915-40A4-9589-DC1B25F3883C}" srcOrd="1" destOrd="0" presId="urn:microsoft.com/office/officeart/2005/8/layout/vList2"/>
    <dgm:cxn modelId="{4DD58F33-EB55-48CF-BB9F-62678768E4C8}" type="presParOf" srcId="{DA59BCCE-7272-4D84-B22F-76475BF65844}" destId="{5AC833DA-7FAC-45EF-85E7-29DD6FB8379F}" srcOrd="2" destOrd="0" presId="urn:microsoft.com/office/officeart/2005/8/layout/vList2"/>
    <dgm:cxn modelId="{C2199CC1-D5CD-4219-A0AC-60C9A649D8F2}" type="presParOf" srcId="{DA59BCCE-7272-4D84-B22F-76475BF65844}" destId="{9017925B-7C51-4B75-9EF8-A739D9392F9E}" srcOrd="3" destOrd="0" presId="urn:microsoft.com/office/officeart/2005/8/layout/vList2"/>
    <dgm:cxn modelId="{626D83B7-41D1-482B-B31D-E705A019B840}" type="presParOf" srcId="{DA59BCCE-7272-4D84-B22F-76475BF65844}" destId="{1D5E945F-5C0D-4026-9C17-FECBB5D4D7A9}" srcOrd="4" destOrd="0" presId="urn:microsoft.com/office/officeart/2005/8/layout/vList2"/>
    <dgm:cxn modelId="{5CCB3A3E-C867-4ADA-979D-AC0A6E6381D9}" type="presParOf" srcId="{DA59BCCE-7272-4D84-B22F-76475BF65844}" destId="{227A1535-4C45-442D-B402-5C683C1A5565}" srcOrd="5" destOrd="0" presId="urn:microsoft.com/office/officeart/2005/8/layout/vList2"/>
    <dgm:cxn modelId="{740FAE3B-23DF-4556-8F12-574FF738DA04}" type="presParOf" srcId="{DA59BCCE-7272-4D84-B22F-76475BF65844}" destId="{B51A108B-AA3B-4773-B183-1B264D21DCC2}" srcOrd="6" destOrd="0" presId="urn:microsoft.com/office/officeart/2005/8/layout/vList2"/>
    <dgm:cxn modelId="{50BCF8BA-291A-4CE6-ACDA-92812EEC21DE}" type="presParOf" srcId="{DA59BCCE-7272-4D84-B22F-76475BF65844}" destId="{B88376D5-A040-42AE-BA2F-DF30A1378390}" srcOrd="7" destOrd="0" presId="urn:microsoft.com/office/officeart/2005/8/layout/vList2"/>
    <dgm:cxn modelId="{505D304B-605F-4AA8-BC3B-D7391603E33B}" type="presParOf" srcId="{DA59BCCE-7272-4D84-B22F-76475BF65844}" destId="{524A6EC5-6BE5-44C5-9BB9-8222C05E6B5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669881F-8B24-48D9-8643-703BD564D2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716F1C4-E4F5-4BF4-86BC-4AE2496FADE8}">
      <dgm:prSet phldrT="[Metin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>
            <a:lnSpc>
              <a:spcPct val="150000"/>
            </a:lnSpc>
          </a:pPr>
          <a:r>
            <a:rPr lang="en-US" sz="2400" dirty="0" err="1">
              <a:latin typeface="+mn-lt"/>
              <a:cs typeface="+mn-cs"/>
            </a:rPr>
            <a:t>Öğrenci</a:t>
          </a:r>
          <a:r>
            <a:rPr lang="en-US" sz="2400" dirty="0">
              <a:latin typeface="+mn-lt"/>
              <a:cs typeface="+mn-cs"/>
            </a:rPr>
            <a:t> </a:t>
          </a:r>
          <a:r>
            <a:rPr lang="en-US" sz="2400" dirty="0" err="1">
              <a:latin typeface="+mn-lt"/>
              <a:cs typeface="+mn-cs"/>
            </a:rPr>
            <a:t>başarısını</a:t>
          </a:r>
          <a:r>
            <a:rPr lang="en-US" sz="2400" dirty="0">
              <a:latin typeface="+mn-lt"/>
              <a:cs typeface="+mn-cs"/>
            </a:rPr>
            <a:t> </a:t>
          </a:r>
          <a:r>
            <a:rPr lang="en-US" sz="2400" dirty="0" err="1">
              <a:latin typeface="+mn-lt"/>
              <a:cs typeface="+mn-cs"/>
            </a:rPr>
            <a:t>artırmak</a:t>
          </a:r>
          <a:r>
            <a:rPr lang="en-US" sz="2400" dirty="0">
              <a:latin typeface="+mn-lt"/>
              <a:cs typeface="+mn-cs"/>
            </a:rPr>
            <a:t> </a:t>
          </a:r>
          <a:r>
            <a:rPr lang="en-US" sz="2400" dirty="0" err="1">
              <a:latin typeface="+mn-lt"/>
              <a:cs typeface="+mn-cs"/>
            </a:rPr>
            <a:t>için</a:t>
          </a:r>
          <a:r>
            <a:rPr lang="en-US" sz="2400" dirty="0"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öğrenme-öğretme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yöntemlerinde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çeşitliliğin</a:t>
          </a:r>
          <a:r>
            <a:rPr lang="en-US" sz="2400" dirty="0">
              <a:latin typeface="+mn-lt"/>
              <a:cs typeface="+mn-cs"/>
            </a:rPr>
            <a:t> </a:t>
          </a:r>
          <a:r>
            <a:rPr lang="en-US" sz="2400" dirty="0" err="1">
              <a:latin typeface="+mn-lt"/>
              <a:cs typeface="+mn-cs"/>
            </a:rPr>
            <a:t>gereğine</a:t>
          </a:r>
          <a:r>
            <a:rPr lang="en-US" sz="2400" dirty="0">
              <a:latin typeface="+mn-lt"/>
              <a:cs typeface="+mn-cs"/>
            </a:rPr>
            <a:t> </a:t>
          </a:r>
          <a:r>
            <a:rPr lang="en-US" sz="2400" dirty="0" err="1">
              <a:latin typeface="+mn-lt"/>
              <a:cs typeface="+mn-cs"/>
            </a:rPr>
            <a:t>vurgu</a:t>
          </a:r>
          <a:r>
            <a:rPr lang="en-US" sz="2400" dirty="0">
              <a:latin typeface="+mn-lt"/>
              <a:cs typeface="+mn-cs"/>
            </a:rPr>
            <a:t> </a:t>
          </a:r>
          <a:r>
            <a:rPr lang="en-US" sz="2400" dirty="0" err="1">
              <a:latin typeface="+mn-lt"/>
              <a:cs typeface="+mn-cs"/>
            </a:rPr>
            <a:t>yapılmıştır</a:t>
          </a:r>
          <a:r>
            <a:rPr lang="en-US" sz="2400" dirty="0">
              <a:latin typeface="+mn-lt"/>
              <a:cs typeface="+mn-cs"/>
            </a:rPr>
            <a:t>.</a:t>
          </a:r>
          <a:endParaRPr lang="tr-TR" sz="24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A2BD9548-D776-4EF4-9BEE-F715C11FCA80}" type="parTrans" cxnId="{AAA694EB-0E2A-4FA9-A677-5D40A99B94C7}">
      <dgm:prSet/>
      <dgm:spPr/>
      <dgm:t>
        <a:bodyPr/>
        <a:lstStyle/>
        <a:p>
          <a:endParaRPr lang="tr-TR"/>
        </a:p>
      </dgm:t>
    </dgm:pt>
    <dgm:pt modelId="{33F4D949-3AFC-4DE7-B980-942DC79B5327}" type="sibTrans" cxnId="{AAA694EB-0E2A-4FA9-A677-5D40A99B94C7}">
      <dgm:prSet/>
      <dgm:spPr/>
      <dgm:t>
        <a:bodyPr/>
        <a:lstStyle/>
        <a:p>
          <a:endParaRPr lang="tr-TR"/>
        </a:p>
      </dgm:t>
    </dgm:pt>
    <dgm:pt modelId="{835BCF0E-A47C-48A5-814E-560F461FB3F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2400" dirty="0" err="1">
              <a:latin typeface="+mn-lt"/>
              <a:cs typeface="+mn-cs"/>
            </a:rPr>
            <a:t>Öğrencilerin</a:t>
          </a:r>
          <a:r>
            <a:rPr lang="en-US" sz="2400" dirty="0"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düşünme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,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soru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sorma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,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fikir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üretme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,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görüş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alışverişinde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bulunma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ve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gerektiğinde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iş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birliği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yapabilme</a:t>
          </a:r>
          <a:r>
            <a:rPr lang="en-US" sz="2400" dirty="0" err="1">
              <a:latin typeface="+mn-lt"/>
              <a:cs typeface="+mn-cs"/>
            </a:rPr>
            <a:t>ye</a:t>
          </a:r>
          <a:r>
            <a:rPr lang="en-US" sz="2400" dirty="0">
              <a:latin typeface="+mn-lt"/>
              <a:cs typeface="+mn-cs"/>
            </a:rPr>
            <a:t> </a:t>
          </a:r>
          <a:r>
            <a:rPr lang="en-US" sz="2400" dirty="0" err="1">
              <a:latin typeface="+mn-lt"/>
              <a:cs typeface="+mn-cs"/>
            </a:rPr>
            <a:t>özendirilmesi</a:t>
          </a:r>
          <a:r>
            <a:rPr lang="en-US" sz="2400" dirty="0">
              <a:latin typeface="+mn-lt"/>
              <a:cs typeface="+mn-cs"/>
            </a:rPr>
            <a:t> </a:t>
          </a:r>
          <a:r>
            <a:rPr lang="en-US" sz="2400" dirty="0" err="1">
              <a:latin typeface="+mn-lt"/>
              <a:cs typeface="+mn-cs"/>
            </a:rPr>
            <a:t>hedeflenmiştir</a:t>
          </a:r>
          <a:r>
            <a:rPr lang="en-US" sz="2400" dirty="0">
              <a:latin typeface="+mn-lt"/>
              <a:cs typeface="+mn-cs"/>
            </a:rPr>
            <a:t>.</a:t>
          </a:r>
          <a:endParaRPr lang="tr-TR" sz="24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B2B3E022-4C95-48F2-8967-DFC0A6A04324}" type="parTrans" cxnId="{081CAAE7-2FF4-4E33-8A89-254D16FB4844}">
      <dgm:prSet/>
      <dgm:spPr/>
      <dgm:t>
        <a:bodyPr/>
        <a:lstStyle/>
        <a:p>
          <a:endParaRPr lang="tr-TR"/>
        </a:p>
      </dgm:t>
    </dgm:pt>
    <dgm:pt modelId="{C6D8A0AC-8E3C-4800-AD41-DE489888B8A6}" type="sibTrans" cxnId="{081CAAE7-2FF4-4E33-8A89-254D16FB4844}">
      <dgm:prSet/>
      <dgm:spPr/>
      <dgm:t>
        <a:bodyPr/>
        <a:lstStyle/>
        <a:p>
          <a:endParaRPr lang="tr-TR"/>
        </a:p>
      </dgm:t>
    </dgm:pt>
    <dgm:pt modelId="{29C2D105-9049-43A0-9BF6-6E204F05682F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dirty="0" err="1">
              <a:solidFill>
                <a:schemeClr val="tx1"/>
              </a:solidFill>
              <a:latin typeface="+mn-lt"/>
              <a:cs typeface="+mn-cs"/>
            </a:rPr>
            <a:t>Kalıcı</a:t>
          </a:r>
          <a:r>
            <a:rPr lang="en-US" sz="20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+mn-cs"/>
            </a:rPr>
            <a:t>öğrenmenin</a:t>
          </a:r>
          <a:r>
            <a:rPr lang="en-US" sz="20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+mn-cs"/>
            </a:rPr>
            <a:t>gerçekleşmesi</a:t>
          </a:r>
          <a:r>
            <a:rPr lang="en-US" sz="20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+mn-cs"/>
            </a:rPr>
            <a:t>için</a:t>
          </a:r>
          <a:r>
            <a:rPr lang="en-US" sz="20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+mn-cs"/>
            </a:rPr>
            <a:t>öğrenci</a:t>
          </a:r>
          <a:r>
            <a:rPr lang="tr-TR" sz="2000" dirty="0" err="1">
              <a:solidFill>
                <a:schemeClr val="tx1"/>
              </a:solidFill>
              <a:latin typeface="+mn-lt"/>
              <a:cs typeface="+mn-cs"/>
            </a:rPr>
            <a:t>ler</a:t>
          </a:r>
          <a:r>
            <a:rPr lang="en-US" sz="2000" dirty="0">
              <a:solidFill>
                <a:schemeClr val="tx1"/>
              </a:solidFill>
              <a:latin typeface="+mn-lt"/>
              <a:cs typeface="+mn-cs"/>
            </a:rPr>
            <a:t>in, </a:t>
          </a:r>
          <a:r>
            <a:rPr lang="en-US" sz="2000" b="1" dirty="0" err="1">
              <a:solidFill>
                <a:srgbClr val="FF0000"/>
              </a:solidFill>
              <a:latin typeface="+mn-lt"/>
              <a:cs typeface="+mn-cs"/>
            </a:rPr>
            <a:t>öğrenme</a:t>
          </a:r>
          <a:r>
            <a:rPr lang="en-US" sz="20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dirty="0" err="1">
              <a:solidFill>
                <a:srgbClr val="FF0000"/>
              </a:solidFill>
              <a:latin typeface="+mn-lt"/>
              <a:cs typeface="+mn-cs"/>
            </a:rPr>
            <a:t>sürecinde</a:t>
          </a:r>
          <a:r>
            <a:rPr lang="tr-TR" sz="2000" b="1" dirty="0">
              <a:solidFill>
                <a:srgbClr val="FF0000"/>
              </a:solidFill>
              <a:latin typeface="+mn-lt"/>
              <a:cs typeface="+mn-cs"/>
            </a:rPr>
            <a:t>ki</a:t>
          </a:r>
          <a:r>
            <a:rPr lang="en-US" sz="20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dirty="0" err="1">
              <a:solidFill>
                <a:srgbClr val="FF0000"/>
              </a:solidFill>
              <a:latin typeface="+mn-lt"/>
              <a:cs typeface="+mn-cs"/>
            </a:rPr>
            <a:t>etkinliklere</a:t>
          </a:r>
          <a:r>
            <a:rPr lang="en-US" sz="20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dirty="0" err="1">
              <a:solidFill>
                <a:srgbClr val="FF0000"/>
              </a:solidFill>
              <a:latin typeface="+mn-lt"/>
              <a:cs typeface="+mn-cs"/>
            </a:rPr>
            <a:t>katıl</a:t>
          </a:r>
          <a:r>
            <a:rPr lang="tr-TR" sz="2000" b="1" dirty="0" err="1">
              <a:solidFill>
                <a:srgbClr val="FF0000"/>
              </a:solidFill>
              <a:latin typeface="+mn-lt"/>
              <a:cs typeface="+mn-cs"/>
            </a:rPr>
            <a:t>ımları</a:t>
          </a:r>
          <a:r>
            <a:rPr lang="en-US" sz="2000" b="1" dirty="0" err="1">
              <a:solidFill>
                <a:srgbClr val="FF0000"/>
              </a:solidFill>
              <a:latin typeface="+mn-lt"/>
              <a:cs typeface="+mn-cs"/>
            </a:rPr>
            <a:t>nın</a:t>
          </a:r>
          <a:r>
            <a:rPr lang="en-US" sz="20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dirty="0" err="1">
              <a:solidFill>
                <a:srgbClr val="FF0000"/>
              </a:solidFill>
              <a:latin typeface="+mn-lt"/>
              <a:cs typeface="+mn-cs"/>
            </a:rPr>
            <a:t>sağlanması</a:t>
          </a:r>
          <a:r>
            <a:rPr lang="en-US" sz="20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+mn-cs"/>
            </a:rPr>
            <a:t>amaçlanmıştır</a:t>
          </a:r>
          <a:r>
            <a:rPr lang="en-US" sz="2000" dirty="0">
              <a:solidFill>
                <a:schemeClr val="tx1"/>
              </a:solidFill>
              <a:latin typeface="+mn-lt"/>
              <a:cs typeface="+mn-cs"/>
            </a:rPr>
            <a:t>.</a:t>
          </a:r>
          <a:endParaRPr lang="tr-TR" sz="2000" dirty="0">
            <a:solidFill>
              <a:schemeClr val="tx1"/>
            </a:solidFill>
            <a:latin typeface="+mn-lt"/>
            <a:cs typeface="+mn-cs"/>
          </a:endParaRPr>
        </a:p>
      </dgm:t>
    </dgm:pt>
    <dgm:pt modelId="{DA75F7BC-8FA6-43E5-942B-68040E967AFB}" type="parTrans" cxnId="{6F2ED22B-EA2C-4BD9-BC42-8E1A2AF8CEF9}">
      <dgm:prSet/>
      <dgm:spPr/>
      <dgm:t>
        <a:bodyPr/>
        <a:lstStyle/>
        <a:p>
          <a:endParaRPr lang="tr-TR"/>
        </a:p>
      </dgm:t>
    </dgm:pt>
    <dgm:pt modelId="{86095FD7-9198-4ADA-A8FB-D07B9AEF1CAD}" type="sibTrans" cxnId="{6F2ED22B-EA2C-4BD9-BC42-8E1A2AF8CEF9}">
      <dgm:prSet/>
      <dgm:spPr/>
      <dgm:t>
        <a:bodyPr/>
        <a:lstStyle/>
        <a:p>
          <a:endParaRPr lang="tr-TR"/>
        </a:p>
      </dgm:t>
    </dgm:pt>
    <dgm:pt modelId="{C6862BA9-07A0-48CE-A3BC-0200053FE1BB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tr-TR" sz="1900" dirty="0">
              <a:solidFill>
                <a:schemeClr val="tx1"/>
              </a:solidFill>
              <a:latin typeface="+mn-lt"/>
              <a:cs typeface="+mn-cs"/>
            </a:rPr>
            <a:t>Öğrencilerin, g</a:t>
          </a:r>
          <a:r>
            <a:rPr lang="en-US" sz="1900" dirty="0" err="1">
              <a:solidFill>
                <a:schemeClr val="tx1"/>
              </a:solidFill>
              <a:latin typeface="+mn-lt"/>
              <a:cs typeface="+mn-cs"/>
            </a:rPr>
            <a:t>eleneğe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dirty="0" err="1">
              <a:solidFill>
                <a:schemeClr val="tx1"/>
              </a:solidFill>
              <a:latin typeface="+mn-lt"/>
              <a:cs typeface="+mn-cs"/>
            </a:rPr>
            <a:t>saygı</a:t>
          </a:r>
          <a:r>
            <a:rPr lang="tr-TR" sz="1900" dirty="0">
              <a:solidFill>
                <a:schemeClr val="tx1"/>
              </a:solidFill>
              <a:latin typeface="+mn-lt"/>
              <a:cs typeface="+mn-cs"/>
            </a:rPr>
            <a:t> duymanın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dirty="0" err="1">
              <a:solidFill>
                <a:schemeClr val="tx1"/>
              </a:solidFill>
              <a:latin typeface="+mn-lt"/>
              <a:cs typeface="+mn-cs"/>
            </a:rPr>
            <a:t>yanında</a:t>
          </a:r>
          <a:r>
            <a:rPr lang="tr-TR" sz="1900" dirty="0">
              <a:solidFill>
                <a:schemeClr val="tx1"/>
              </a:solidFill>
              <a:latin typeface="+mn-lt"/>
              <a:cs typeface="+mn-cs"/>
            </a:rPr>
            <a:t>;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dirty="0" err="1">
              <a:solidFill>
                <a:schemeClr val="tx1"/>
              </a:solidFill>
              <a:latin typeface="+mn-lt"/>
              <a:cs typeface="+mn-cs"/>
            </a:rPr>
            <a:t>onu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dirty="0" err="1">
              <a:solidFill>
                <a:schemeClr val="tx1"/>
              </a:solidFill>
              <a:latin typeface="+mn-lt"/>
              <a:cs typeface="+mn-cs"/>
            </a:rPr>
            <a:t>Kur’an-ı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dirty="0" err="1">
              <a:solidFill>
                <a:schemeClr val="tx1"/>
              </a:solidFill>
              <a:latin typeface="+mn-lt"/>
              <a:cs typeface="+mn-cs"/>
            </a:rPr>
            <a:t>Kerim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tr-TR" sz="1900" dirty="0">
              <a:solidFill>
                <a:schemeClr val="tx1"/>
              </a:solidFill>
              <a:latin typeface="+mn-lt"/>
              <a:cs typeface="+mn-cs"/>
            </a:rPr>
            <a:t>v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e </a:t>
          </a:r>
          <a:r>
            <a:rPr lang="en-US" sz="1900" dirty="0" err="1">
              <a:solidFill>
                <a:schemeClr val="tx1"/>
              </a:solidFill>
              <a:latin typeface="+mn-lt"/>
              <a:cs typeface="+mn-cs"/>
            </a:rPr>
            <a:t>sünneti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dirty="0" err="1">
              <a:solidFill>
                <a:schemeClr val="tx1"/>
              </a:solidFill>
              <a:latin typeface="+mn-lt"/>
              <a:cs typeface="+mn-cs"/>
            </a:rPr>
            <a:t>merkez</a:t>
          </a:r>
          <a:r>
            <a:rPr lang="tr-TR" sz="1900" dirty="0">
              <a:solidFill>
                <a:schemeClr val="tx1"/>
              </a:solidFill>
              <a:latin typeface="+mn-lt"/>
              <a:cs typeface="+mn-cs"/>
            </a:rPr>
            <a:t>e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dirty="0" err="1">
              <a:solidFill>
                <a:schemeClr val="tx1"/>
              </a:solidFill>
              <a:latin typeface="+mn-lt"/>
              <a:cs typeface="+mn-cs"/>
            </a:rPr>
            <a:t>alarak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dirty="0" err="1">
              <a:solidFill>
                <a:schemeClr val="tx1"/>
              </a:solidFill>
              <a:latin typeface="+mn-lt"/>
              <a:cs typeface="+mn-cs"/>
            </a:rPr>
            <a:t>aklın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dirty="0" err="1">
              <a:solidFill>
                <a:schemeClr val="tx1"/>
              </a:solidFill>
              <a:latin typeface="+mn-lt"/>
              <a:cs typeface="+mn-cs"/>
            </a:rPr>
            <a:t>verileri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dirty="0" err="1">
              <a:solidFill>
                <a:schemeClr val="tx1"/>
              </a:solidFill>
              <a:latin typeface="+mn-lt"/>
              <a:cs typeface="+mn-cs"/>
            </a:rPr>
            <a:t>ışığında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dirty="0" err="1">
              <a:solidFill>
                <a:schemeClr val="tx1"/>
              </a:solidFill>
              <a:latin typeface="+mn-lt"/>
              <a:cs typeface="+mn-cs"/>
            </a:rPr>
            <a:t>değerlendirmesi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; </a:t>
          </a:r>
          <a:r>
            <a:rPr lang="en-US" sz="1900" dirty="0" err="1">
              <a:solidFill>
                <a:schemeClr val="tx1"/>
              </a:solidFill>
              <a:latin typeface="+mn-lt"/>
              <a:cs typeface="+mn-cs"/>
            </a:rPr>
            <a:t>böylece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b="1" dirty="0" err="1">
              <a:solidFill>
                <a:srgbClr val="FF0000"/>
              </a:solidFill>
              <a:latin typeface="+mn-lt"/>
              <a:cs typeface="+mn-cs"/>
            </a:rPr>
            <a:t>güncel</a:t>
          </a:r>
          <a:r>
            <a:rPr lang="en-US" sz="19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1900" b="1" dirty="0" err="1">
              <a:solidFill>
                <a:srgbClr val="FF0000"/>
              </a:solidFill>
              <a:latin typeface="+mn-lt"/>
              <a:cs typeface="+mn-cs"/>
            </a:rPr>
            <a:t>meseleleri</a:t>
          </a:r>
          <a:r>
            <a:rPr lang="en-US" sz="19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1900" b="1" dirty="0" err="1">
              <a:solidFill>
                <a:srgbClr val="FF0000"/>
              </a:solidFill>
              <a:latin typeface="+mn-lt"/>
              <a:cs typeface="+mn-cs"/>
            </a:rPr>
            <a:t>çözümleme</a:t>
          </a:r>
          <a:r>
            <a:rPr lang="en-US" sz="19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1900" b="1" dirty="0" err="1">
              <a:solidFill>
                <a:srgbClr val="FF0000"/>
              </a:solidFill>
              <a:latin typeface="+mn-lt"/>
              <a:cs typeface="+mn-cs"/>
            </a:rPr>
            <a:t>yeteneği</a:t>
          </a:r>
          <a:r>
            <a:rPr lang="en-US" sz="19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1900" b="1" dirty="0" err="1">
              <a:solidFill>
                <a:srgbClr val="FF0000"/>
              </a:solidFill>
              <a:latin typeface="+mn-lt"/>
              <a:cs typeface="+mn-cs"/>
            </a:rPr>
            <a:t>kazanması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dirty="0" err="1">
              <a:solidFill>
                <a:schemeClr val="tx1"/>
              </a:solidFill>
              <a:latin typeface="+mn-lt"/>
              <a:cs typeface="+mn-cs"/>
            </a:rPr>
            <a:t>hedeflenmiştir</a:t>
          </a:r>
          <a:r>
            <a:rPr lang="en-US" sz="1900" dirty="0">
              <a:solidFill>
                <a:schemeClr val="tx1"/>
              </a:solidFill>
              <a:latin typeface="+mn-lt"/>
              <a:cs typeface="+mn-cs"/>
            </a:rPr>
            <a:t>.</a:t>
          </a:r>
          <a:endParaRPr lang="tr-TR" sz="1900" dirty="0">
            <a:solidFill>
              <a:schemeClr val="tx1"/>
            </a:solidFill>
            <a:latin typeface="+mn-lt"/>
            <a:cs typeface="+mn-cs"/>
          </a:endParaRPr>
        </a:p>
      </dgm:t>
    </dgm:pt>
    <dgm:pt modelId="{8DC1A198-76D2-48C3-8C67-D652FC78DC64}" type="parTrans" cxnId="{E0567D26-37B7-430D-914D-8DC4B9A6E1CA}">
      <dgm:prSet/>
      <dgm:spPr/>
      <dgm:t>
        <a:bodyPr/>
        <a:lstStyle/>
        <a:p>
          <a:endParaRPr lang="tr-TR"/>
        </a:p>
      </dgm:t>
    </dgm:pt>
    <dgm:pt modelId="{F0321948-1ACF-4099-8A2C-5C320F3118A2}" type="sibTrans" cxnId="{E0567D26-37B7-430D-914D-8DC4B9A6E1CA}">
      <dgm:prSet/>
      <dgm:spPr/>
      <dgm:t>
        <a:bodyPr/>
        <a:lstStyle/>
        <a:p>
          <a:endParaRPr lang="tr-TR"/>
        </a:p>
      </dgm:t>
    </dgm:pt>
    <dgm:pt modelId="{DA59BCCE-7272-4D84-B22F-76475BF65844}" type="pres">
      <dgm:prSet presAssocID="{B669881F-8B24-48D9-8643-703BD564D2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C833DA-7FAC-45EF-85E7-29DD6FB8379F}" type="pres">
      <dgm:prSet presAssocID="{C716F1C4-E4F5-4BF4-86BC-4AE2496FADE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F22351-B964-4D81-98AA-36E8A6C93B6D}" type="pres">
      <dgm:prSet presAssocID="{33F4D949-3AFC-4DE7-B980-942DC79B5327}" presName="spacer" presStyleCnt="0"/>
      <dgm:spPr/>
    </dgm:pt>
    <dgm:pt modelId="{1D5E945F-5C0D-4026-9C17-FECBB5D4D7A9}" type="pres">
      <dgm:prSet presAssocID="{835BCF0E-A47C-48A5-814E-560F461FB3F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FEFDAF-0980-4BF1-A013-F6C2AAD1CB3E}" type="pres">
      <dgm:prSet presAssocID="{C6D8A0AC-8E3C-4800-AD41-DE489888B8A6}" presName="spacer" presStyleCnt="0"/>
      <dgm:spPr/>
    </dgm:pt>
    <dgm:pt modelId="{F9A461DD-10FF-48B9-8E81-2592882DC222}" type="pres">
      <dgm:prSet presAssocID="{C6862BA9-07A0-48CE-A3BC-0200053FE1BB}" presName="parentText" presStyleLbl="node1" presStyleIdx="2" presStyleCnt="4" custLinFactNeighborY="-584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056BAA-B88C-4895-8C55-A986E9A6A9C3}" type="pres">
      <dgm:prSet presAssocID="{F0321948-1ACF-4099-8A2C-5C320F3118A2}" presName="spacer" presStyleCnt="0"/>
      <dgm:spPr/>
    </dgm:pt>
    <dgm:pt modelId="{D95F42EB-87AC-4828-A594-6E585311CF33}" type="pres">
      <dgm:prSet presAssocID="{29C2D105-9049-43A0-9BF6-6E204F05682F}" presName="parentText" presStyleLbl="node1" presStyleIdx="3" presStyleCnt="4" custLinFactNeighborY="-1544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22E3759-59A3-4E13-B48E-D116B62A5844}" type="presOf" srcId="{B669881F-8B24-48D9-8643-703BD564D2B8}" destId="{DA59BCCE-7272-4D84-B22F-76475BF65844}" srcOrd="0" destOrd="0" presId="urn:microsoft.com/office/officeart/2005/8/layout/vList2"/>
    <dgm:cxn modelId="{4FE7D853-B70E-4C56-9F33-4F96049E6E7F}" type="presOf" srcId="{C6862BA9-07A0-48CE-A3BC-0200053FE1BB}" destId="{F9A461DD-10FF-48B9-8E81-2592882DC222}" srcOrd="0" destOrd="0" presId="urn:microsoft.com/office/officeart/2005/8/layout/vList2"/>
    <dgm:cxn modelId="{081CAAE7-2FF4-4E33-8A89-254D16FB4844}" srcId="{B669881F-8B24-48D9-8643-703BD564D2B8}" destId="{835BCF0E-A47C-48A5-814E-560F461FB3F7}" srcOrd="1" destOrd="0" parTransId="{B2B3E022-4C95-48F2-8967-DFC0A6A04324}" sibTransId="{C6D8A0AC-8E3C-4800-AD41-DE489888B8A6}"/>
    <dgm:cxn modelId="{E0567D26-37B7-430D-914D-8DC4B9A6E1CA}" srcId="{B669881F-8B24-48D9-8643-703BD564D2B8}" destId="{C6862BA9-07A0-48CE-A3BC-0200053FE1BB}" srcOrd="2" destOrd="0" parTransId="{8DC1A198-76D2-48C3-8C67-D652FC78DC64}" sibTransId="{F0321948-1ACF-4099-8A2C-5C320F3118A2}"/>
    <dgm:cxn modelId="{97547126-D916-48D4-A645-2B189539D794}" type="presOf" srcId="{835BCF0E-A47C-48A5-814E-560F461FB3F7}" destId="{1D5E945F-5C0D-4026-9C17-FECBB5D4D7A9}" srcOrd="0" destOrd="0" presId="urn:microsoft.com/office/officeart/2005/8/layout/vList2"/>
    <dgm:cxn modelId="{6F2ED22B-EA2C-4BD9-BC42-8E1A2AF8CEF9}" srcId="{B669881F-8B24-48D9-8643-703BD564D2B8}" destId="{29C2D105-9049-43A0-9BF6-6E204F05682F}" srcOrd="3" destOrd="0" parTransId="{DA75F7BC-8FA6-43E5-942B-68040E967AFB}" sibTransId="{86095FD7-9198-4ADA-A8FB-D07B9AEF1CAD}"/>
    <dgm:cxn modelId="{CEF33E33-6040-4CF6-A9FD-9E6DCB1EF020}" type="presOf" srcId="{29C2D105-9049-43A0-9BF6-6E204F05682F}" destId="{D95F42EB-87AC-4828-A594-6E585311CF33}" srcOrd="0" destOrd="0" presId="urn:microsoft.com/office/officeart/2005/8/layout/vList2"/>
    <dgm:cxn modelId="{E2339D1F-8311-4D0C-A586-D16746059FBA}" type="presOf" srcId="{C716F1C4-E4F5-4BF4-86BC-4AE2496FADE8}" destId="{5AC833DA-7FAC-45EF-85E7-29DD6FB8379F}" srcOrd="0" destOrd="0" presId="urn:microsoft.com/office/officeart/2005/8/layout/vList2"/>
    <dgm:cxn modelId="{AAA694EB-0E2A-4FA9-A677-5D40A99B94C7}" srcId="{B669881F-8B24-48D9-8643-703BD564D2B8}" destId="{C716F1C4-E4F5-4BF4-86BC-4AE2496FADE8}" srcOrd="0" destOrd="0" parTransId="{A2BD9548-D776-4EF4-9BEE-F715C11FCA80}" sibTransId="{33F4D949-3AFC-4DE7-B980-942DC79B5327}"/>
    <dgm:cxn modelId="{05A981B6-E7D0-4E8F-999F-B134B066893D}" type="presParOf" srcId="{DA59BCCE-7272-4D84-B22F-76475BF65844}" destId="{5AC833DA-7FAC-45EF-85E7-29DD6FB8379F}" srcOrd="0" destOrd="0" presId="urn:microsoft.com/office/officeart/2005/8/layout/vList2"/>
    <dgm:cxn modelId="{1CC51FB5-CE50-4044-84D5-CA183CFD9908}" type="presParOf" srcId="{DA59BCCE-7272-4D84-B22F-76475BF65844}" destId="{C1F22351-B964-4D81-98AA-36E8A6C93B6D}" srcOrd="1" destOrd="0" presId="urn:microsoft.com/office/officeart/2005/8/layout/vList2"/>
    <dgm:cxn modelId="{DB7C73C9-DFEF-49CB-986E-B38A4811F752}" type="presParOf" srcId="{DA59BCCE-7272-4D84-B22F-76475BF65844}" destId="{1D5E945F-5C0D-4026-9C17-FECBB5D4D7A9}" srcOrd="2" destOrd="0" presId="urn:microsoft.com/office/officeart/2005/8/layout/vList2"/>
    <dgm:cxn modelId="{32393868-233C-418B-AFB6-5B7D4F433739}" type="presParOf" srcId="{DA59BCCE-7272-4D84-B22F-76475BF65844}" destId="{53FEFDAF-0980-4BF1-A013-F6C2AAD1CB3E}" srcOrd="3" destOrd="0" presId="urn:microsoft.com/office/officeart/2005/8/layout/vList2"/>
    <dgm:cxn modelId="{220F5ABA-AF7C-46E5-B415-0386D35A3185}" type="presParOf" srcId="{DA59BCCE-7272-4D84-B22F-76475BF65844}" destId="{F9A461DD-10FF-48B9-8E81-2592882DC222}" srcOrd="4" destOrd="0" presId="urn:microsoft.com/office/officeart/2005/8/layout/vList2"/>
    <dgm:cxn modelId="{476B662C-5B4A-46F9-A7ED-D011CD0E7D1A}" type="presParOf" srcId="{DA59BCCE-7272-4D84-B22F-76475BF65844}" destId="{65056BAA-B88C-4895-8C55-A986E9A6A9C3}" srcOrd="5" destOrd="0" presId="urn:microsoft.com/office/officeart/2005/8/layout/vList2"/>
    <dgm:cxn modelId="{FCFB6355-A141-4D4E-8D22-C48FF88AEC26}" type="presParOf" srcId="{DA59BCCE-7272-4D84-B22F-76475BF65844}" destId="{D95F42EB-87AC-4828-A594-6E585311CF3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3FD5F69-50DE-4005-9AA5-AF4E3C06A9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3744C3D-3AF7-415F-835E-1179CF94A93C}">
      <dgm:prSet phldrT="[Metin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tr-TR" sz="2400" i="0" dirty="0">
              <a:solidFill>
                <a:schemeClr val="tx1"/>
              </a:solidFill>
            </a:rPr>
            <a:t>«Meslek Dersleri Öğretim Programları» </a:t>
          </a:r>
          <a:r>
            <a:rPr lang="tr-TR" sz="2400" b="1" i="0" dirty="0">
              <a:solidFill>
                <a:srgbClr val="FF0000"/>
              </a:solidFill>
            </a:rPr>
            <a:t>beceri temelli</a:t>
          </a:r>
          <a:r>
            <a:rPr lang="tr-TR" sz="2400" i="0" dirty="0">
              <a:solidFill>
                <a:schemeClr val="tx1"/>
              </a:solidFill>
            </a:rPr>
            <a:t> olarak yapılandırılmıştır. Bu çerçevede kazanımlar işlenirken öğretim programında yer alan </a:t>
          </a:r>
          <a:r>
            <a:rPr lang="tr-TR" sz="2400" b="1" i="0" dirty="0" smtClean="0">
              <a:solidFill>
                <a:srgbClr val="FF0000"/>
              </a:solidFill>
            </a:rPr>
            <a:t>temel yeterlilikleri, alt becerileri </a:t>
          </a:r>
          <a:r>
            <a:rPr lang="tr-TR" sz="2400" b="1" i="0" dirty="0">
              <a:solidFill>
                <a:srgbClr val="FF0000"/>
              </a:solidFill>
            </a:rPr>
            <a:t>ve kavramları</a:t>
          </a:r>
          <a:r>
            <a:rPr lang="tr-TR" sz="2400" i="0" dirty="0">
              <a:solidFill>
                <a:schemeClr val="tx1"/>
              </a:solidFill>
            </a:rPr>
            <a:t> </a:t>
          </a:r>
          <a:r>
            <a:rPr lang="tr-TR" sz="2400" b="1" i="0" dirty="0">
              <a:solidFill>
                <a:srgbClr val="FF0000"/>
              </a:solidFill>
            </a:rPr>
            <a:t>kazandırmaya yönelik etkinliklere</a:t>
          </a:r>
          <a:r>
            <a:rPr lang="tr-TR" sz="2400" i="0" dirty="0">
              <a:solidFill>
                <a:schemeClr val="tx1"/>
              </a:solidFill>
            </a:rPr>
            <a:t> yer verilmelidir.</a:t>
          </a:r>
        </a:p>
      </dgm:t>
    </dgm:pt>
    <dgm:pt modelId="{A3CBAD0B-2D61-4A92-ACBA-BDBD2EBED783}" type="parTrans" cxnId="{31042581-9733-452B-8E78-5EA1923C68F2}">
      <dgm:prSet/>
      <dgm:spPr/>
      <dgm:t>
        <a:bodyPr/>
        <a:lstStyle/>
        <a:p>
          <a:endParaRPr lang="tr-TR"/>
        </a:p>
      </dgm:t>
    </dgm:pt>
    <dgm:pt modelId="{7DEF95F6-8792-4035-A6AB-5206D9CFD1C7}" type="sibTrans" cxnId="{31042581-9733-452B-8E78-5EA1923C68F2}">
      <dgm:prSet/>
      <dgm:spPr/>
      <dgm:t>
        <a:bodyPr/>
        <a:lstStyle/>
        <a:p>
          <a:endParaRPr lang="tr-TR"/>
        </a:p>
      </dgm:t>
    </dgm:pt>
    <dgm:pt modelId="{7D5F3060-FA5F-4873-8C36-61BFBE514C75}">
      <dgm:prSet phldrT="[Metin]"/>
      <dgm:spPr/>
      <dgm:t>
        <a:bodyPr/>
        <a:lstStyle/>
        <a:p>
          <a:endParaRPr lang="tr-TR" dirty="0"/>
        </a:p>
      </dgm:t>
    </dgm:pt>
    <dgm:pt modelId="{6594A8D1-650E-48F0-A707-BA6F66EC3171}" type="parTrans" cxnId="{9C9F73F4-1108-4371-BBCC-04576076F5E6}">
      <dgm:prSet/>
      <dgm:spPr/>
      <dgm:t>
        <a:bodyPr/>
        <a:lstStyle/>
        <a:p>
          <a:endParaRPr lang="tr-TR"/>
        </a:p>
      </dgm:t>
    </dgm:pt>
    <dgm:pt modelId="{5956CB58-E425-43AA-BFC5-6FBDAE35CB0A}" type="sibTrans" cxnId="{9C9F73F4-1108-4371-BBCC-04576076F5E6}">
      <dgm:prSet/>
      <dgm:spPr/>
      <dgm:t>
        <a:bodyPr/>
        <a:lstStyle/>
        <a:p>
          <a:endParaRPr lang="tr-TR"/>
        </a:p>
      </dgm:t>
    </dgm:pt>
    <dgm:pt modelId="{22041F5B-3BD8-47CB-8051-BB7FC7036BA4}">
      <dgm:prSet custT="1"/>
      <dgm:spPr/>
      <dgm:t>
        <a:bodyPr/>
        <a:lstStyle/>
        <a:p>
          <a:pPr algn="just">
            <a:lnSpc>
              <a:spcPct val="150000"/>
            </a:lnSpc>
          </a:pPr>
          <a:r>
            <a:rPr lang="tr-TR" sz="2400" dirty="0">
              <a:solidFill>
                <a:schemeClr val="tx1"/>
              </a:solidFill>
              <a:latin typeface="+mn-lt"/>
              <a:cs typeface="+mn-cs"/>
            </a:rPr>
            <a:t>A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nlamlı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ve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kalıcı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öğrenmelerin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meydana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gelebilmesi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için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öğrencilerin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edinmeleri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gereken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temel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unsurlardan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biri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de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kavramlardır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. Bu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derse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özgü</a:t>
          </a:r>
          <a:r>
            <a:rPr lang="tr-TR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temel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kavramlarla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ilgili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öğrenci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seviyesine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uygun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etkinlikler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yapılmalıdır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. </a:t>
          </a:r>
          <a:endParaRPr lang="tr-TR" sz="2400" dirty="0">
            <a:solidFill>
              <a:schemeClr val="tx1"/>
            </a:solidFill>
            <a:latin typeface="+mn-lt"/>
            <a:cs typeface="+mn-cs"/>
          </a:endParaRPr>
        </a:p>
      </dgm:t>
    </dgm:pt>
    <dgm:pt modelId="{6E9FF929-A355-4878-B39B-08A62F4AA4BE}" type="parTrans" cxnId="{135B8E6C-E813-468A-962B-43B8C5A20202}">
      <dgm:prSet/>
      <dgm:spPr/>
      <dgm:t>
        <a:bodyPr/>
        <a:lstStyle/>
        <a:p>
          <a:endParaRPr lang="tr-TR"/>
        </a:p>
      </dgm:t>
    </dgm:pt>
    <dgm:pt modelId="{723340DC-C263-4FCA-811E-8590A028B553}" type="sibTrans" cxnId="{135B8E6C-E813-468A-962B-43B8C5A20202}">
      <dgm:prSet/>
      <dgm:spPr/>
      <dgm:t>
        <a:bodyPr/>
        <a:lstStyle/>
        <a:p>
          <a:endParaRPr lang="tr-TR"/>
        </a:p>
      </dgm:t>
    </dgm:pt>
    <dgm:pt modelId="{47004AFB-6AB4-4C3D-9190-2E0792A4571A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tr-TR" sz="2400" dirty="0">
              <a:solidFill>
                <a:schemeClr val="tx1"/>
              </a:solidFill>
              <a:latin typeface="+mn-lt"/>
            </a:rPr>
            <a:t>K</a:t>
          </a:r>
          <a:r>
            <a:rPr lang="en-US" sz="2400" dirty="0" err="1">
              <a:solidFill>
                <a:schemeClr val="tx1"/>
              </a:solidFill>
              <a:latin typeface="+mn-lt"/>
            </a:rPr>
            <a:t>onu</a:t>
          </a:r>
          <a:r>
            <a:rPr lang="en-US" sz="2400" dirty="0">
              <a:solidFill>
                <a:schemeClr val="tx1"/>
              </a:solidFill>
              <a:latin typeface="+mn-lt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</a:rPr>
            <a:t>ve</a:t>
          </a:r>
          <a:r>
            <a:rPr lang="en-US" sz="2400" dirty="0">
              <a:solidFill>
                <a:schemeClr val="tx1"/>
              </a:solidFill>
              <a:latin typeface="+mn-lt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</a:rPr>
            <a:t>kazanımlar</a:t>
          </a:r>
          <a:r>
            <a:rPr lang="tr-TR" sz="2400" dirty="0">
              <a:solidFill>
                <a:schemeClr val="tx1"/>
              </a:solidFill>
              <a:latin typeface="+mn-lt"/>
            </a:rPr>
            <a:t>,</a:t>
          </a:r>
          <a:r>
            <a:rPr lang="en-US" sz="2400" dirty="0">
              <a:solidFill>
                <a:schemeClr val="tx1"/>
              </a:solidFill>
              <a:latin typeface="+mn-lt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</a:rPr>
            <a:t>ayet</a:t>
          </a:r>
          <a:r>
            <a:rPr lang="en-US" sz="2400" b="1" dirty="0">
              <a:solidFill>
                <a:srgbClr val="FF0000"/>
              </a:solidFill>
              <a:latin typeface="+mn-lt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</a:rPr>
            <a:t>ve</a:t>
          </a:r>
          <a:r>
            <a:rPr lang="en-US" sz="2400" b="1" dirty="0">
              <a:solidFill>
                <a:srgbClr val="FF0000"/>
              </a:solidFill>
              <a:latin typeface="+mn-lt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</a:rPr>
            <a:t>hadislerle</a:t>
          </a:r>
          <a:r>
            <a:rPr lang="en-US" sz="2400" b="1" dirty="0">
              <a:solidFill>
                <a:srgbClr val="FF0000"/>
              </a:solidFill>
              <a:latin typeface="+mn-lt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</a:rPr>
            <a:t>temellendirilmeli</a:t>
          </a:r>
          <a:r>
            <a:rPr lang="tr-TR" sz="2400" dirty="0">
              <a:solidFill>
                <a:schemeClr val="tx1"/>
              </a:solidFill>
              <a:latin typeface="+mn-lt"/>
            </a:rPr>
            <a:t>;</a:t>
          </a:r>
          <a:r>
            <a:rPr lang="en-US" sz="2400" dirty="0">
              <a:solidFill>
                <a:schemeClr val="tx1"/>
              </a:solidFill>
              <a:latin typeface="+mn-lt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</a:rPr>
            <a:t>öğrencilere</a:t>
          </a:r>
          <a:r>
            <a:rPr lang="en-US" sz="2400" dirty="0">
              <a:solidFill>
                <a:schemeClr val="tx1"/>
              </a:solidFill>
              <a:latin typeface="+mn-lt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</a:rPr>
            <a:t>deliller</a:t>
          </a:r>
          <a:r>
            <a:rPr lang="en-US" sz="2400" dirty="0">
              <a:solidFill>
                <a:schemeClr val="tx1"/>
              </a:solidFill>
              <a:latin typeface="+mn-lt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</a:rPr>
            <a:t>yardımıyla</a:t>
          </a:r>
          <a:r>
            <a:rPr lang="en-US" sz="2400" dirty="0">
              <a:solidFill>
                <a:schemeClr val="tx1"/>
              </a:solidFill>
              <a:latin typeface="+mn-lt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</a:rPr>
            <a:t>kalıcı</a:t>
          </a:r>
          <a:r>
            <a:rPr lang="tr-TR" sz="2400" dirty="0">
              <a:solidFill>
                <a:schemeClr val="tx1"/>
              </a:solidFill>
              <a:latin typeface="+mn-lt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</a:rPr>
            <a:t>beceriler</a:t>
          </a:r>
          <a:r>
            <a:rPr lang="en-US" sz="2400" dirty="0">
              <a:solidFill>
                <a:schemeClr val="tx1"/>
              </a:solidFill>
              <a:latin typeface="+mn-lt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</a:rPr>
            <a:t>kazandırılmaya</a:t>
          </a:r>
          <a:r>
            <a:rPr lang="en-US" sz="2400" dirty="0">
              <a:solidFill>
                <a:schemeClr val="tx1"/>
              </a:solidFill>
              <a:latin typeface="+mn-lt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</a:rPr>
            <a:t>özen</a:t>
          </a:r>
          <a:r>
            <a:rPr lang="en-US" sz="2400" dirty="0">
              <a:solidFill>
                <a:schemeClr val="tx1"/>
              </a:solidFill>
              <a:latin typeface="+mn-lt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</a:rPr>
            <a:t>gösterilmelidir</a:t>
          </a:r>
          <a:r>
            <a:rPr lang="en-US" sz="2400" dirty="0">
              <a:solidFill>
                <a:schemeClr val="tx1"/>
              </a:solidFill>
              <a:latin typeface="+mn-lt"/>
            </a:rPr>
            <a:t>.</a:t>
          </a:r>
          <a:endParaRPr lang="tr-TR" sz="2400" dirty="0">
            <a:solidFill>
              <a:schemeClr val="tx1"/>
            </a:solidFill>
            <a:latin typeface="+mn-lt"/>
          </a:endParaRPr>
        </a:p>
      </dgm:t>
    </dgm:pt>
    <dgm:pt modelId="{0CD5D7E3-D172-4356-8C53-B05BF44346FD}" type="parTrans" cxnId="{A1FEC78A-43B7-4571-BBA2-455EEBE4C417}">
      <dgm:prSet/>
      <dgm:spPr/>
      <dgm:t>
        <a:bodyPr/>
        <a:lstStyle/>
        <a:p>
          <a:endParaRPr lang="tr-TR"/>
        </a:p>
      </dgm:t>
    </dgm:pt>
    <dgm:pt modelId="{8F84A5BA-8B83-4A5E-BEF5-CA4B88D9AB12}" type="sibTrans" cxnId="{A1FEC78A-43B7-4571-BBA2-455EEBE4C417}">
      <dgm:prSet/>
      <dgm:spPr/>
      <dgm:t>
        <a:bodyPr/>
        <a:lstStyle/>
        <a:p>
          <a:endParaRPr lang="tr-TR"/>
        </a:p>
      </dgm:t>
    </dgm:pt>
    <dgm:pt modelId="{3BE135E3-E3D0-48EB-BB19-05AE75137730}" type="pres">
      <dgm:prSet presAssocID="{13FD5F69-50DE-4005-9AA5-AF4E3C06A9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7EBA503-49A2-425E-B013-7964BE77CAB3}" type="pres">
      <dgm:prSet presAssocID="{63744C3D-3AF7-415F-835E-1179CF94A93C}" presName="parentText" presStyleLbl="node1" presStyleIdx="0" presStyleCnt="3" custLinFactNeighborX="623" custLinFactNeighborY="-1977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52A394-08E0-4839-80E0-70B017ECF356}" type="pres">
      <dgm:prSet presAssocID="{63744C3D-3AF7-415F-835E-1179CF94A93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D2CCE3-F902-460A-8B08-A1BF2A40DFD9}" type="pres">
      <dgm:prSet presAssocID="{22041F5B-3BD8-47CB-8051-BB7FC7036BA4}" presName="parentText" presStyleLbl="node1" presStyleIdx="1" presStyleCnt="3" custLinFactY="-2155" custLinFactNeighborX="-4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447AEF-4442-49F9-BF8C-5889B2F8A743}" type="pres">
      <dgm:prSet presAssocID="{723340DC-C263-4FCA-811E-8590A028B553}" presName="spacer" presStyleCnt="0"/>
      <dgm:spPr/>
    </dgm:pt>
    <dgm:pt modelId="{27DC8A54-C0F4-4D09-AB53-3535961DFCC1}" type="pres">
      <dgm:prSet presAssocID="{47004AFB-6AB4-4C3D-9190-2E0792A4571A}" presName="parentText" presStyleLbl="node1" presStyleIdx="2" presStyleCnt="3" custLinFactY="5417" custLinFactNeighborX="-56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E2126D0-A42C-487F-BB79-486C393F1573}" type="presOf" srcId="{13FD5F69-50DE-4005-9AA5-AF4E3C06A956}" destId="{3BE135E3-E3D0-48EB-BB19-05AE75137730}" srcOrd="0" destOrd="0" presId="urn:microsoft.com/office/officeart/2005/8/layout/vList2"/>
    <dgm:cxn modelId="{9C9F73F4-1108-4371-BBCC-04576076F5E6}" srcId="{63744C3D-3AF7-415F-835E-1179CF94A93C}" destId="{7D5F3060-FA5F-4873-8C36-61BFBE514C75}" srcOrd="0" destOrd="0" parTransId="{6594A8D1-650E-48F0-A707-BA6F66EC3171}" sibTransId="{5956CB58-E425-43AA-BFC5-6FBDAE35CB0A}"/>
    <dgm:cxn modelId="{7AEA56D2-CEC5-4088-97AF-70A0CB6E1586}" type="presOf" srcId="{22041F5B-3BD8-47CB-8051-BB7FC7036BA4}" destId="{CAD2CCE3-F902-460A-8B08-A1BF2A40DFD9}" srcOrd="0" destOrd="0" presId="urn:microsoft.com/office/officeart/2005/8/layout/vList2"/>
    <dgm:cxn modelId="{31042581-9733-452B-8E78-5EA1923C68F2}" srcId="{13FD5F69-50DE-4005-9AA5-AF4E3C06A956}" destId="{63744C3D-3AF7-415F-835E-1179CF94A93C}" srcOrd="0" destOrd="0" parTransId="{A3CBAD0B-2D61-4A92-ACBA-BDBD2EBED783}" sibTransId="{7DEF95F6-8792-4035-A6AB-5206D9CFD1C7}"/>
    <dgm:cxn modelId="{A1FEC78A-43B7-4571-BBA2-455EEBE4C417}" srcId="{13FD5F69-50DE-4005-9AA5-AF4E3C06A956}" destId="{47004AFB-6AB4-4C3D-9190-2E0792A4571A}" srcOrd="2" destOrd="0" parTransId="{0CD5D7E3-D172-4356-8C53-B05BF44346FD}" sibTransId="{8F84A5BA-8B83-4A5E-BEF5-CA4B88D9AB12}"/>
    <dgm:cxn modelId="{99BF3FD4-34DC-49C0-A769-09776046C7DD}" type="presOf" srcId="{7D5F3060-FA5F-4873-8C36-61BFBE514C75}" destId="{7752A394-08E0-4839-80E0-70B017ECF356}" srcOrd="0" destOrd="0" presId="urn:microsoft.com/office/officeart/2005/8/layout/vList2"/>
    <dgm:cxn modelId="{8AA3736E-2F77-4523-9CBC-F1F107B6F999}" type="presOf" srcId="{47004AFB-6AB4-4C3D-9190-2E0792A4571A}" destId="{27DC8A54-C0F4-4D09-AB53-3535961DFCC1}" srcOrd="0" destOrd="0" presId="urn:microsoft.com/office/officeart/2005/8/layout/vList2"/>
    <dgm:cxn modelId="{DF4B46D6-1C78-4C8F-9D68-7E0C047152B8}" type="presOf" srcId="{63744C3D-3AF7-415F-835E-1179CF94A93C}" destId="{D7EBA503-49A2-425E-B013-7964BE77CAB3}" srcOrd="0" destOrd="0" presId="urn:microsoft.com/office/officeart/2005/8/layout/vList2"/>
    <dgm:cxn modelId="{135B8E6C-E813-468A-962B-43B8C5A20202}" srcId="{13FD5F69-50DE-4005-9AA5-AF4E3C06A956}" destId="{22041F5B-3BD8-47CB-8051-BB7FC7036BA4}" srcOrd="1" destOrd="0" parTransId="{6E9FF929-A355-4878-B39B-08A62F4AA4BE}" sibTransId="{723340DC-C263-4FCA-811E-8590A028B553}"/>
    <dgm:cxn modelId="{C953C17E-2A2F-41C8-AAA6-16D60833593A}" type="presParOf" srcId="{3BE135E3-E3D0-48EB-BB19-05AE75137730}" destId="{D7EBA503-49A2-425E-B013-7964BE77CAB3}" srcOrd="0" destOrd="0" presId="urn:microsoft.com/office/officeart/2005/8/layout/vList2"/>
    <dgm:cxn modelId="{57724F1A-47FF-4D41-92D6-7DA97ED590BB}" type="presParOf" srcId="{3BE135E3-E3D0-48EB-BB19-05AE75137730}" destId="{7752A394-08E0-4839-80E0-70B017ECF356}" srcOrd="1" destOrd="0" presId="urn:microsoft.com/office/officeart/2005/8/layout/vList2"/>
    <dgm:cxn modelId="{BD0F7550-B0C4-4BB4-A35D-45758AFF1F85}" type="presParOf" srcId="{3BE135E3-E3D0-48EB-BB19-05AE75137730}" destId="{CAD2CCE3-F902-460A-8B08-A1BF2A40DFD9}" srcOrd="2" destOrd="0" presId="urn:microsoft.com/office/officeart/2005/8/layout/vList2"/>
    <dgm:cxn modelId="{E6B7AFDF-B686-4512-B66C-74143E1E8C06}" type="presParOf" srcId="{3BE135E3-E3D0-48EB-BB19-05AE75137730}" destId="{B7447AEF-4442-49F9-BF8C-5889B2F8A743}" srcOrd="3" destOrd="0" presId="urn:microsoft.com/office/officeart/2005/8/layout/vList2"/>
    <dgm:cxn modelId="{32A12C28-074C-4A72-9B4A-CE8260BB15CA}" type="presParOf" srcId="{3BE135E3-E3D0-48EB-BB19-05AE75137730}" destId="{27DC8A54-C0F4-4D09-AB53-3535961DFCC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3FD5F69-50DE-4005-9AA5-AF4E3C06A9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D2C6DB0-5A87-4EEC-8BF6-7FA630488EB5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>
            <a:lnSpc>
              <a:spcPct val="150000"/>
            </a:lnSpc>
          </a:pPr>
          <a:r>
            <a:rPr lang="tr-TR" sz="2400" dirty="0">
              <a:solidFill>
                <a:schemeClr val="tx1"/>
              </a:solidFill>
              <a:latin typeface="+mn-lt"/>
              <a:cs typeface="+mn-cs"/>
            </a:rPr>
            <a:t>K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onu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ve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kazanımlar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;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başta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Asr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-ı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Saadet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Dönemi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olmak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üzere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İslam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tarihinden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örneklerle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tr-TR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desteklenerek</a:t>
          </a:r>
          <a:r>
            <a:rPr lang="tr-TR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işlenmelidir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. </a:t>
          </a:r>
          <a:endParaRPr lang="tr-TR" sz="2400" dirty="0">
            <a:solidFill>
              <a:schemeClr val="tx1"/>
            </a:solidFill>
            <a:latin typeface="+mn-lt"/>
            <a:cs typeface="+mn-cs"/>
          </a:endParaRPr>
        </a:p>
      </dgm:t>
    </dgm:pt>
    <dgm:pt modelId="{69DFF46F-D658-4094-BDFF-5AE3E083F0E0}" type="parTrans" cxnId="{23266BB5-FFAF-40E7-B5DE-8DEC762897BC}">
      <dgm:prSet/>
      <dgm:spPr/>
      <dgm:t>
        <a:bodyPr/>
        <a:lstStyle/>
        <a:p>
          <a:endParaRPr lang="tr-TR"/>
        </a:p>
      </dgm:t>
    </dgm:pt>
    <dgm:pt modelId="{2E2DEDC1-75B8-4C3B-9308-DB39946D063E}" type="sibTrans" cxnId="{23266BB5-FFAF-40E7-B5DE-8DEC762897BC}">
      <dgm:prSet/>
      <dgm:spPr/>
      <dgm:t>
        <a:bodyPr/>
        <a:lstStyle/>
        <a:p>
          <a:endParaRPr lang="tr-TR"/>
        </a:p>
      </dgm:t>
    </dgm:pt>
    <dgm:pt modelId="{7B695B7C-0549-456B-8870-541C2B5A576B}">
      <dgm:prSet custT="1"/>
      <dgm:spPr>
        <a:solidFill>
          <a:schemeClr val="accent1"/>
        </a:solidFill>
      </dgm:spPr>
      <dgm:t>
        <a:bodyPr/>
        <a:lstStyle/>
        <a:p>
          <a:pPr algn="just">
            <a:lnSpc>
              <a:spcPct val="150000"/>
            </a:lnSpc>
          </a:pPr>
          <a:r>
            <a:rPr lang="tr-TR" sz="2000" dirty="0">
              <a:solidFill>
                <a:schemeClr val="tx1"/>
              </a:solidFill>
              <a:latin typeface="+mn-lt"/>
              <a:cs typeface="+mn-cs"/>
            </a:rPr>
            <a:t>K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onu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ve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kazanımlarla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ilgili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temel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ilkeler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verildikten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sonra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öğrenci</a:t>
          </a:r>
          <a:r>
            <a:rPr lang="tr-TR" sz="2200" dirty="0" err="1">
              <a:solidFill>
                <a:schemeClr val="tx1"/>
              </a:solidFill>
              <a:latin typeface="+mn-lt"/>
              <a:cs typeface="+mn-cs"/>
            </a:rPr>
            <a:t>ler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i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b="1" dirty="0" err="1">
              <a:solidFill>
                <a:srgbClr val="FF0000"/>
              </a:solidFill>
              <a:latin typeface="+mn-lt"/>
              <a:cs typeface="+mn-cs"/>
            </a:rPr>
            <a:t>metodik</a:t>
          </a:r>
          <a:r>
            <a:rPr lang="en-US" sz="22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200" b="1" dirty="0" err="1">
              <a:solidFill>
                <a:srgbClr val="FF0000"/>
              </a:solidFill>
              <a:latin typeface="+mn-lt"/>
              <a:cs typeface="+mn-cs"/>
            </a:rPr>
            <a:t>düşünmeye</a:t>
          </a:r>
          <a:r>
            <a:rPr lang="en-US" sz="22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200" b="1" dirty="0" err="1">
              <a:solidFill>
                <a:srgbClr val="FF0000"/>
              </a:solidFill>
              <a:latin typeface="+mn-lt"/>
              <a:cs typeface="+mn-cs"/>
            </a:rPr>
            <a:t>ve</a:t>
          </a:r>
          <a:r>
            <a:rPr lang="en-US" sz="22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200" b="1" dirty="0" err="1">
              <a:solidFill>
                <a:srgbClr val="FF0000"/>
              </a:solidFill>
              <a:latin typeface="+mn-lt"/>
              <a:cs typeface="+mn-cs"/>
            </a:rPr>
            <a:t>sonuca</a:t>
          </a:r>
          <a:r>
            <a:rPr lang="en-US" sz="22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200" b="1" dirty="0" err="1">
              <a:solidFill>
                <a:srgbClr val="FF0000"/>
              </a:solidFill>
              <a:latin typeface="+mn-lt"/>
              <a:cs typeface="+mn-cs"/>
            </a:rPr>
            <a:t>ulaştırmaya</a:t>
          </a:r>
          <a:r>
            <a:rPr lang="en-US" sz="22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200" b="1" dirty="0" err="1">
              <a:solidFill>
                <a:srgbClr val="FF0000"/>
              </a:solidFill>
              <a:latin typeface="+mn-lt"/>
              <a:cs typeface="+mn-cs"/>
            </a:rPr>
            <a:t>yönlendiren</a:t>
          </a:r>
          <a:r>
            <a:rPr lang="en-US" sz="22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katılımcı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bir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yöntem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izlenmeli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ve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öğrenci</a:t>
          </a:r>
          <a:r>
            <a:rPr lang="tr-TR" sz="2200" dirty="0" err="1">
              <a:solidFill>
                <a:schemeClr val="tx1"/>
              </a:solidFill>
              <a:latin typeface="+mn-lt"/>
              <a:cs typeface="+mn-cs"/>
            </a:rPr>
            <a:t>leri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n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bilgiyi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yapılandırarak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içselleştirme</a:t>
          </a:r>
          <a:r>
            <a:rPr lang="tr-TR" sz="2200" dirty="0" err="1">
              <a:solidFill>
                <a:schemeClr val="tx1"/>
              </a:solidFill>
              <a:latin typeface="+mn-lt"/>
              <a:cs typeface="+mn-cs"/>
            </a:rPr>
            <a:t>ler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i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dirty="0" err="1">
              <a:solidFill>
                <a:schemeClr val="tx1"/>
              </a:solidFill>
              <a:latin typeface="+mn-lt"/>
              <a:cs typeface="+mn-cs"/>
            </a:rPr>
            <a:t>amaçlanmalıdır</a:t>
          </a:r>
          <a:r>
            <a:rPr lang="en-US" sz="2200" dirty="0">
              <a:solidFill>
                <a:schemeClr val="tx1"/>
              </a:solidFill>
              <a:latin typeface="+mn-lt"/>
              <a:cs typeface="+mn-cs"/>
            </a:rPr>
            <a:t>.</a:t>
          </a:r>
          <a:endParaRPr lang="tr-TR" sz="2200" dirty="0">
            <a:solidFill>
              <a:schemeClr val="tx1"/>
            </a:solidFill>
            <a:latin typeface="+mn-lt"/>
            <a:cs typeface="+mn-cs"/>
          </a:endParaRPr>
        </a:p>
      </dgm:t>
    </dgm:pt>
    <dgm:pt modelId="{AEAC187C-2AE4-45EA-822C-B2F7CE5E2ECE}" type="parTrans" cxnId="{E34B237C-5646-4E9B-AE32-28B5764FA018}">
      <dgm:prSet/>
      <dgm:spPr/>
      <dgm:t>
        <a:bodyPr/>
        <a:lstStyle/>
        <a:p>
          <a:endParaRPr lang="tr-TR"/>
        </a:p>
      </dgm:t>
    </dgm:pt>
    <dgm:pt modelId="{CCC76C8D-35B2-42D0-8F67-FFCF618134E6}" type="sibTrans" cxnId="{E34B237C-5646-4E9B-AE32-28B5764FA018}">
      <dgm:prSet/>
      <dgm:spPr/>
      <dgm:t>
        <a:bodyPr/>
        <a:lstStyle/>
        <a:p>
          <a:endParaRPr lang="tr-TR"/>
        </a:p>
      </dgm:t>
    </dgm:pt>
    <dgm:pt modelId="{84623451-4D35-499F-B5D4-E08DEE026F91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tr-TR" sz="2400" dirty="0">
              <a:solidFill>
                <a:schemeClr val="tx1"/>
              </a:solidFill>
              <a:latin typeface="+mn-lt"/>
              <a:cs typeface="+mn-cs"/>
            </a:rPr>
            <a:t>G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enel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ilkeler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ve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kavramlar</a:t>
          </a:r>
          <a:r>
            <a:rPr lang="tr-TR" sz="2400" dirty="0">
              <a:solidFill>
                <a:schemeClr val="tx1"/>
              </a:solidFill>
              <a:latin typeface="+mn-lt"/>
              <a:cs typeface="+mn-cs"/>
            </a:rPr>
            <a:t>;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öğrencilerin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yaş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,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genel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kültür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ve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dinî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bilgi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dirty="0" err="1">
              <a:solidFill>
                <a:srgbClr val="FF0000"/>
              </a:solidFill>
              <a:latin typeface="+mn-lt"/>
              <a:cs typeface="+mn-cs"/>
            </a:rPr>
            <a:t>seviyeleri</a:t>
          </a:r>
          <a:r>
            <a:rPr lang="tr-TR" sz="2400" b="1" dirty="0">
              <a:solidFill>
                <a:srgbClr val="FF0000"/>
              </a:solidFill>
              <a:latin typeface="+mn-lt"/>
              <a:cs typeface="+mn-cs"/>
            </a:rPr>
            <a:t>ne</a:t>
          </a:r>
          <a:r>
            <a:rPr lang="en-US" sz="2400" b="1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tr-TR" sz="2400" b="1" dirty="0">
              <a:solidFill>
                <a:srgbClr val="FF0000"/>
              </a:solidFill>
              <a:latin typeface="+mn-lt"/>
              <a:cs typeface="+mn-cs"/>
            </a:rPr>
            <a:t>uygun</a:t>
          </a:r>
          <a:r>
            <a:rPr lang="tr-TR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sade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bir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dille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ve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örneklemeler</a:t>
          </a:r>
          <a:r>
            <a:rPr lang="tr-TR" sz="2400" dirty="0">
              <a:solidFill>
                <a:schemeClr val="tx1"/>
              </a:solidFill>
              <a:latin typeface="+mn-lt"/>
              <a:cs typeface="+mn-cs"/>
            </a:rPr>
            <a:t>le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dirty="0" err="1">
              <a:solidFill>
                <a:schemeClr val="tx1"/>
              </a:solidFill>
              <a:latin typeface="+mn-lt"/>
              <a:cs typeface="+mn-cs"/>
            </a:rPr>
            <a:t>verilmelidir</a:t>
          </a:r>
          <a:r>
            <a:rPr lang="en-US" sz="2400" dirty="0">
              <a:solidFill>
                <a:schemeClr val="tx1"/>
              </a:solidFill>
              <a:latin typeface="+mn-lt"/>
              <a:cs typeface="+mn-cs"/>
            </a:rPr>
            <a:t>. </a:t>
          </a:r>
          <a:endParaRPr lang="tr-TR" sz="2400" dirty="0">
            <a:solidFill>
              <a:schemeClr val="tx1"/>
            </a:solidFill>
            <a:latin typeface="+mn-lt"/>
            <a:cs typeface="+mn-cs"/>
          </a:endParaRPr>
        </a:p>
      </dgm:t>
    </dgm:pt>
    <dgm:pt modelId="{F14DE798-53C8-44F4-86CE-28A6A6E1AF9E}" type="parTrans" cxnId="{44169B3E-A7AC-4F15-8483-0848612D412E}">
      <dgm:prSet/>
      <dgm:spPr/>
      <dgm:t>
        <a:bodyPr/>
        <a:lstStyle/>
        <a:p>
          <a:endParaRPr lang="tr-TR"/>
        </a:p>
      </dgm:t>
    </dgm:pt>
    <dgm:pt modelId="{3B157690-6E5F-4D28-BED5-82AEC2F859D6}" type="sibTrans" cxnId="{44169B3E-A7AC-4F15-8483-0848612D412E}">
      <dgm:prSet/>
      <dgm:spPr/>
      <dgm:t>
        <a:bodyPr/>
        <a:lstStyle/>
        <a:p>
          <a:endParaRPr lang="tr-TR"/>
        </a:p>
      </dgm:t>
    </dgm:pt>
    <dgm:pt modelId="{3BE135E3-E3D0-48EB-BB19-05AE75137730}" type="pres">
      <dgm:prSet presAssocID="{13FD5F69-50DE-4005-9AA5-AF4E3C06A9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5B30329-227C-46A6-9C46-1B3E57832461}" type="pres">
      <dgm:prSet presAssocID="{2D2C6DB0-5A87-4EEC-8BF6-7FA630488EB5}" presName="parentText" presStyleLbl="node1" presStyleIdx="0" presStyleCnt="3" custScaleY="7137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1AA019-BC9C-4845-8462-881AF436B276}" type="pres">
      <dgm:prSet presAssocID="{2E2DEDC1-75B8-4C3B-9308-DB39946D063E}" presName="spacer" presStyleCnt="0"/>
      <dgm:spPr/>
    </dgm:pt>
    <dgm:pt modelId="{96A8BA4F-E939-4DF9-8338-68A1FAC56775}" type="pres">
      <dgm:prSet presAssocID="{7B695B7C-0549-456B-8870-541C2B5A576B}" presName="parentText" presStyleLbl="node1" presStyleIdx="1" presStyleCnt="3" custLinFactNeighborY="-8151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3C824E-D4BA-49F6-B724-247A493D2E87}" type="pres">
      <dgm:prSet presAssocID="{CCC76C8D-35B2-42D0-8F67-FFCF618134E6}" presName="spacer" presStyleCnt="0"/>
      <dgm:spPr/>
    </dgm:pt>
    <dgm:pt modelId="{3D591260-BC78-4D32-91E2-1FFC9FBF8181}" type="pres">
      <dgm:prSet presAssocID="{84623451-4D35-499F-B5D4-E08DEE026F91}" presName="parentText" presStyleLbl="node1" presStyleIdx="2" presStyleCnt="3" custLinFactY="-21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E2126D0-A42C-487F-BB79-486C393F1573}" type="presOf" srcId="{13FD5F69-50DE-4005-9AA5-AF4E3C06A956}" destId="{3BE135E3-E3D0-48EB-BB19-05AE75137730}" srcOrd="0" destOrd="0" presId="urn:microsoft.com/office/officeart/2005/8/layout/vList2"/>
    <dgm:cxn modelId="{3D639A16-0904-4001-93F0-6B905DF4DB51}" type="presOf" srcId="{2D2C6DB0-5A87-4EEC-8BF6-7FA630488EB5}" destId="{75B30329-227C-46A6-9C46-1B3E57832461}" srcOrd="0" destOrd="0" presId="urn:microsoft.com/office/officeart/2005/8/layout/vList2"/>
    <dgm:cxn modelId="{44169B3E-A7AC-4F15-8483-0848612D412E}" srcId="{13FD5F69-50DE-4005-9AA5-AF4E3C06A956}" destId="{84623451-4D35-499F-B5D4-E08DEE026F91}" srcOrd="2" destOrd="0" parTransId="{F14DE798-53C8-44F4-86CE-28A6A6E1AF9E}" sibTransId="{3B157690-6E5F-4D28-BED5-82AEC2F859D6}"/>
    <dgm:cxn modelId="{66742987-9CE8-4F29-AA72-DC53BCD9FBF6}" type="presOf" srcId="{7B695B7C-0549-456B-8870-541C2B5A576B}" destId="{96A8BA4F-E939-4DF9-8338-68A1FAC56775}" srcOrd="0" destOrd="0" presId="urn:microsoft.com/office/officeart/2005/8/layout/vList2"/>
    <dgm:cxn modelId="{E34B237C-5646-4E9B-AE32-28B5764FA018}" srcId="{13FD5F69-50DE-4005-9AA5-AF4E3C06A956}" destId="{7B695B7C-0549-456B-8870-541C2B5A576B}" srcOrd="1" destOrd="0" parTransId="{AEAC187C-2AE4-45EA-822C-B2F7CE5E2ECE}" sibTransId="{CCC76C8D-35B2-42D0-8F67-FFCF618134E6}"/>
    <dgm:cxn modelId="{B9198ABF-8DD0-4E99-8FE5-27B2E77200D1}" type="presOf" srcId="{84623451-4D35-499F-B5D4-E08DEE026F91}" destId="{3D591260-BC78-4D32-91E2-1FFC9FBF8181}" srcOrd="0" destOrd="0" presId="urn:microsoft.com/office/officeart/2005/8/layout/vList2"/>
    <dgm:cxn modelId="{23266BB5-FFAF-40E7-B5DE-8DEC762897BC}" srcId="{13FD5F69-50DE-4005-9AA5-AF4E3C06A956}" destId="{2D2C6DB0-5A87-4EEC-8BF6-7FA630488EB5}" srcOrd="0" destOrd="0" parTransId="{69DFF46F-D658-4094-BDFF-5AE3E083F0E0}" sibTransId="{2E2DEDC1-75B8-4C3B-9308-DB39946D063E}"/>
    <dgm:cxn modelId="{295AAF52-162F-4348-B123-F638A72F408E}" type="presParOf" srcId="{3BE135E3-E3D0-48EB-BB19-05AE75137730}" destId="{75B30329-227C-46A6-9C46-1B3E57832461}" srcOrd="0" destOrd="0" presId="urn:microsoft.com/office/officeart/2005/8/layout/vList2"/>
    <dgm:cxn modelId="{8DA8A43D-7F3E-4D92-91B4-0D58FC9EF793}" type="presParOf" srcId="{3BE135E3-E3D0-48EB-BB19-05AE75137730}" destId="{4F1AA019-BC9C-4845-8462-881AF436B276}" srcOrd="1" destOrd="0" presId="urn:microsoft.com/office/officeart/2005/8/layout/vList2"/>
    <dgm:cxn modelId="{4596546A-85F9-4D69-BEB6-034E4527405F}" type="presParOf" srcId="{3BE135E3-E3D0-48EB-BB19-05AE75137730}" destId="{96A8BA4F-E939-4DF9-8338-68A1FAC56775}" srcOrd="2" destOrd="0" presId="urn:microsoft.com/office/officeart/2005/8/layout/vList2"/>
    <dgm:cxn modelId="{E90AA248-3AAD-42B1-AA5A-27D524376658}" type="presParOf" srcId="{3BE135E3-E3D0-48EB-BB19-05AE75137730}" destId="{5E3C824E-D4BA-49F6-B724-247A493D2E87}" srcOrd="3" destOrd="0" presId="urn:microsoft.com/office/officeart/2005/8/layout/vList2"/>
    <dgm:cxn modelId="{6805EC63-E36F-496B-B10D-884B3A4F2427}" type="presParOf" srcId="{3BE135E3-E3D0-48EB-BB19-05AE75137730}" destId="{3D591260-BC78-4D32-91E2-1FFC9FBF818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CF0ED4-C129-478B-A208-54B3E930B2C1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EEC57D3E-8C6C-467D-ACA8-861534720DA6}">
      <dgm:prSet phldrT="[Metin]" custT="1"/>
      <dgm:spPr/>
      <dgm:t>
        <a:bodyPr/>
        <a:lstStyle/>
        <a:p>
          <a:r>
            <a:rPr lang="tr-TR" sz="2000" b="1" dirty="0" smtClean="0"/>
            <a:t>Öğrenmeye ve yeniliklere açık, öz güvenli, saygılı, dürüst, sorunlarla etkili şekilde baş edebilen, ahlaki ilkelere uygun hareket eden, </a:t>
          </a:r>
          <a:endParaRPr lang="tr-TR" sz="2000" b="1" dirty="0"/>
        </a:p>
      </dgm:t>
    </dgm:pt>
    <dgm:pt modelId="{9ABB68BE-DB71-4D50-B6E0-99ECE771CD29}" type="parTrans" cxnId="{C4C29D12-4688-4477-B0B0-67C7002927E8}">
      <dgm:prSet/>
      <dgm:spPr/>
      <dgm:t>
        <a:bodyPr/>
        <a:lstStyle/>
        <a:p>
          <a:endParaRPr lang="tr-TR"/>
        </a:p>
      </dgm:t>
    </dgm:pt>
    <dgm:pt modelId="{8F1D0AA2-2E19-4F72-A8EE-0E34B01CF774}" type="sibTrans" cxnId="{C4C29D12-4688-4477-B0B0-67C7002927E8}">
      <dgm:prSet/>
      <dgm:spPr/>
      <dgm:t>
        <a:bodyPr/>
        <a:lstStyle/>
        <a:p>
          <a:endParaRPr lang="tr-TR"/>
        </a:p>
      </dgm:t>
    </dgm:pt>
    <dgm:pt modelId="{A6643D2A-0D7F-41BF-87A6-0AA3642BD4E8}">
      <dgm:prSet custT="1"/>
      <dgm:spPr/>
      <dgm:t>
        <a:bodyPr/>
        <a:lstStyle/>
        <a:p>
          <a:r>
            <a:rPr lang="tr-TR" sz="2000" b="1" dirty="0" smtClean="0"/>
            <a:t>Allah ve Peygamber sevgisini içselleştiren, dinî ve ahlaki değerleri özümseyen, müsamahakâr ama tavizsiz bir kişiliğe sahip, </a:t>
          </a:r>
          <a:endParaRPr lang="tr-TR" sz="2000" b="1" dirty="0"/>
        </a:p>
      </dgm:t>
    </dgm:pt>
    <dgm:pt modelId="{16D68229-EDE1-4C6A-8C63-9698275C3F09}" type="parTrans" cxnId="{400859E4-98A1-452E-9630-0912FAD1D109}">
      <dgm:prSet/>
      <dgm:spPr/>
      <dgm:t>
        <a:bodyPr/>
        <a:lstStyle/>
        <a:p>
          <a:endParaRPr lang="tr-TR"/>
        </a:p>
      </dgm:t>
    </dgm:pt>
    <dgm:pt modelId="{38D52F98-9D84-4C44-A8DB-94123F3A6DEA}" type="sibTrans" cxnId="{400859E4-98A1-452E-9630-0912FAD1D109}">
      <dgm:prSet/>
      <dgm:spPr/>
      <dgm:t>
        <a:bodyPr/>
        <a:lstStyle/>
        <a:p>
          <a:endParaRPr lang="tr-TR"/>
        </a:p>
      </dgm:t>
    </dgm:pt>
    <dgm:pt modelId="{59B5A7E6-F682-4C94-BC3B-06EAD3654A21}">
      <dgm:prSet/>
      <dgm:spPr/>
      <dgm:t>
        <a:bodyPr/>
        <a:lstStyle/>
        <a:p>
          <a:r>
            <a:rPr lang="tr-TR" b="1" dirty="0" smtClean="0"/>
            <a:t>Din hizmetlerini uygulama becerisine sahip bireyler yetiştirilmesi amaçlanmıştır.,</a:t>
          </a:r>
        </a:p>
      </dgm:t>
    </dgm:pt>
    <dgm:pt modelId="{F78F6090-472D-41E3-BC8B-F7CE6972900F}" type="sibTrans" cxnId="{E8EB2B8B-22B5-43DD-92A7-E1BFF8802F28}">
      <dgm:prSet/>
      <dgm:spPr/>
      <dgm:t>
        <a:bodyPr/>
        <a:lstStyle/>
        <a:p>
          <a:endParaRPr lang="tr-TR"/>
        </a:p>
      </dgm:t>
    </dgm:pt>
    <dgm:pt modelId="{6474511F-91E8-48DD-AB0C-E40848BCEA1F}" type="parTrans" cxnId="{E8EB2B8B-22B5-43DD-92A7-E1BFF8802F28}">
      <dgm:prSet/>
      <dgm:spPr/>
      <dgm:t>
        <a:bodyPr/>
        <a:lstStyle/>
        <a:p>
          <a:endParaRPr lang="tr-TR"/>
        </a:p>
      </dgm:t>
    </dgm:pt>
    <dgm:pt modelId="{B9D9E4F1-5914-4A91-9D0F-7B1E79FE7ADC}">
      <dgm:prSet/>
      <dgm:spPr/>
      <dgm:t>
        <a:bodyPr/>
        <a:lstStyle/>
        <a:p>
          <a:r>
            <a:rPr lang="tr-TR" b="1" dirty="0" smtClean="0"/>
            <a:t>Dinî bilgileri kaynaklarından araştırma becerisine sahip,</a:t>
          </a:r>
          <a:endParaRPr lang="tr-TR" b="1" dirty="0"/>
        </a:p>
      </dgm:t>
    </dgm:pt>
    <dgm:pt modelId="{51D9C4D9-F10D-4A5A-BA93-14857FBEDBEC}" type="parTrans" cxnId="{EF0BA565-1F35-4042-A620-5D36D4461EF1}">
      <dgm:prSet/>
      <dgm:spPr/>
      <dgm:t>
        <a:bodyPr/>
        <a:lstStyle/>
        <a:p>
          <a:endParaRPr lang="tr-TR"/>
        </a:p>
      </dgm:t>
    </dgm:pt>
    <dgm:pt modelId="{035E1095-5768-4204-B4ED-E49167BD96A4}" type="sibTrans" cxnId="{EF0BA565-1F35-4042-A620-5D36D4461EF1}">
      <dgm:prSet/>
      <dgm:spPr/>
      <dgm:t>
        <a:bodyPr/>
        <a:lstStyle/>
        <a:p>
          <a:endParaRPr lang="tr-TR"/>
        </a:p>
      </dgm:t>
    </dgm:pt>
    <dgm:pt modelId="{A5058B28-FACE-422E-8A3E-3F18AFACB588}" type="pres">
      <dgm:prSet presAssocID="{C2CF0ED4-C129-478B-A208-54B3E930B2C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140C3B91-CFB7-45F6-B488-A453B2D7C2D0}" type="pres">
      <dgm:prSet presAssocID="{C2CF0ED4-C129-478B-A208-54B3E930B2C1}" presName="Name1" presStyleCnt="0"/>
      <dgm:spPr/>
    </dgm:pt>
    <dgm:pt modelId="{47F45618-278F-4F93-9BCC-FF675406B1EA}" type="pres">
      <dgm:prSet presAssocID="{C2CF0ED4-C129-478B-A208-54B3E930B2C1}" presName="cycle" presStyleCnt="0"/>
      <dgm:spPr/>
    </dgm:pt>
    <dgm:pt modelId="{F18E7771-026C-43EB-9B03-1B147A0E4EBC}" type="pres">
      <dgm:prSet presAssocID="{C2CF0ED4-C129-478B-A208-54B3E930B2C1}" presName="srcNode" presStyleLbl="node1" presStyleIdx="0" presStyleCnt="4"/>
      <dgm:spPr/>
    </dgm:pt>
    <dgm:pt modelId="{EA3A2006-F3A1-4F8C-80A7-F8F2F0736504}" type="pres">
      <dgm:prSet presAssocID="{C2CF0ED4-C129-478B-A208-54B3E930B2C1}" presName="conn" presStyleLbl="parChTrans1D2" presStyleIdx="0" presStyleCnt="1"/>
      <dgm:spPr/>
      <dgm:t>
        <a:bodyPr/>
        <a:lstStyle/>
        <a:p>
          <a:endParaRPr lang="tr-TR"/>
        </a:p>
      </dgm:t>
    </dgm:pt>
    <dgm:pt modelId="{D97A64E7-3FBD-4E70-A658-D5884E55D7DD}" type="pres">
      <dgm:prSet presAssocID="{C2CF0ED4-C129-478B-A208-54B3E930B2C1}" presName="extraNode" presStyleLbl="node1" presStyleIdx="0" presStyleCnt="4"/>
      <dgm:spPr/>
    </dgm:pt>
    <dgm:pt modelId="{80ABEA36-0346-4AE0-9CE6-4891DD7A0615}" type="pres">
      <dgm:prSet presAssocID="{C2CF0ED4-C129-478B-A208-54B3E930B2C1}" presName="dstNode" presStyleLbl="node1" presStyleIdx="0" presStyleCnt="4"/>
      <dgm:spPr/>
    </dgm:pt>
    <dgm:pt modelId="{B588A150-4E5E-4270-A111-28A2FD7D3949}" type="pres">
      <dgm:prSet presAssocID="{EEC57D3E-8C6C-467D-ACA8-861534720DA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377501-B53A-4E80-8650-210F5DFF333A}" type="pres">
      <dgm:prSet presAssocID="{EEC57D3E-8C6C-467D-ACA8-861534720DA6}" presName="accent_1" presStyleCnt="0"/>
      <dgm:spPr/>
    </dgm:pt>
    <dgm:pt modelId="{188C2327-8E1B-40BE-8C1C-8C0F58A50FF9}" type="pres">
      <dgm:prSet presAssocID="{EEC57D3E-8C6C-467D-ACA8-861534720DA6}" presName="accentRepeatNode" presStyleLbl="solidFgAcc1" presStyleIdx="0" presStyleCnt="4"/>
      <dgm:spPr/>
    </dgm:pt>
    <dgm:pt modelId="{F7C5565E-CB68-48D4-8764-EE5691953063}" type="pres">
      <dgm:prSet presAssocID="{A6643D2A-0D7F-41BF-87A6-0AA3642BD4E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9D1E54-8B60-4E5C-A428-10F15815E84D}" type="pres">
      <dgm:prSet presAssocID="{A6643D2A-0D7F-41BF-87A6-0AA3642BD4E8}" presName="accent_2" presStyleCnt="0"/>
      <dgm:spPr/>
    </dgm:pt>
    <dgm:pt modelId="{A0926787-130C-4FF8-9EB0-4C19D64825FA}" type="pres">
      <dgm:prSet presAssocID="{A6643D2A-0D7F-41BF-87A6-0AA3642BD4E8}" presName="accentRepeatNode" presStyleLbl="solidFgAcc1" presStyleIdx="1" presStyleCnt="4"/>
      <dgm:spPr/>
    </dgm:pt>
    <dgm:pt modelId="{5B336366-C346-4346-9270-DEB84344032C}" type="pres">
      <dgm:prSet presAssocID="{B9D9E4F1-5914-4A91-9D0F-7B1E79FE7AD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41FBE3-7E6E-4E8C-B5DC-7F5D314D106A}" type="pres">
      <dgm:prSet presAssocID="{B9D9E4F1-5914-4A91-9D0F-7B1E79FE7ADC}" presName="accent_3" presStyleCnt="0"/>
      <dgm:spPr/>
    </dgm:pt>
    <dgm:pt modelId="{685C2706-1E2B-4E2E-A1CA-B768DD8B9D97}" type="pres">
      <dgm:prSet presAssocID="{B9D9E4F1-5914-4A91-9D0F-7B1E79FE7ADC}" presName="accentRepeatNode" presStyleLbl="solidFgAcc1" presStyleIdx="2" presStyleCnt="4"/>
      <dgm:spPr/>
    </dgm:pt>
    <dgm:pt modelId="{2513CCAA-C2AE-4E5C-BA72-3C81508B093C}" type="pres">
      <dgm:prSet presAssocID="{59B5A7E6-F682-4C94-BC3B-06EAD3654A21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F51DC7-8675-4B93-9DB2-9736B41A4108}" type="pres">
      <dgm:prSet presAssocID="{59B5A7E6-F682-4C94-BC3B-06EAD3654A21}" presName="accent_4" presStyleCnt="0"/>
      <dgm:spPr/>
    </dgm:pt>
    <dgm:pt modelId="{626CEE18-F839-4231-96A8-DCF5820A46DB}" type="pres">
      <dgm:prSet presAssocID="{59B5A7E6-F682-4C94-BC3B-06EAD3654A21}" presName="accentRepeatNode" presStyleLbl="solidFgAcc1" presStyleIdx="3" presStyleCnt="4"/>
      <dgm:spPr/>
    </dgm:pt>
  </dgm:ptLst>
  <dgm:cxnLst>
    <dgm:cxn modelId="{0C957D88-8458-441A-A29B-DE14A6232CEB}" type="presOf" srcId="{8F1D0AA2-2E19-4F72-A8EE-0E34B01CF774}" destId="{EA3A2006-F3A1-4F8C-80A7-F8F2F0736504}" srcOrd="0" destOrd="0" presId="urn:microsoft.com/office/officeart/2008/layout/VerticalCurvedList"/>
    <dgm:cxn modelId="{6AF00468-C6EF-4DDA-AE9C-A029B9DAE4D0}" type="presOf" srcId="{A6643D2A-0D7F-41BF-87A6-0AA3642BD4E8}" destId="{F7C5565E-CB68-48D4-8764-EE5691953063}" srcOrd="0" destOrd="0" presId="urn:microsoft.com/office/officeart/2008/layout/VerticalCurvedList"/>
    <dgm:cxn modelId="{400859E4-98A1-452E-9630-0912FAD1D109}" srcId="{C2CF0ED4-C129-478B-A208-54B3E930B2C1}" destId="{A6643D2A-0D7F-41BF-87A6-0AA3642BD4E8}" srcOrd="1" destOrd="0" parTransId="{16D68229-EDE1-4C6A-8C63-9698275C3F09}" sibTransId="{38D52F98-9D84-4C44-A8DB-94123F3A6DEA}"/>
    <dgm:cxn modelId="{C4C29D12-4688-4477-B0B0-67C7002927E8}" srcId="{C2CF0ED4-C129-478B-A208-54B3E930B2C1}" destId="{EEC57D3E-8C6C-467D-ACA8-861534720DA6}" srcOrd="0" destOrd="0" parTransId="{9ABB68BE-DB71-4D50-B6E0-99ECE771CD29}" sibTransId="{8F1D0AA2-2E19-4F72-A8EE-0E34B01CF774}"/>
    <dgm:cxn modelId="{6EE5A1F5-CFAB-4A89-B646-C4E68262F1EC}" type="presOf" srcId="{C2CF0ED4-C129-478B-A208-54B3E930B2C1}" destId="{A5058B28-FACE-422E-8A3E-3F18AFACB588}" srcOrd="0" destOrd="0" presId="urn:microsoft.com/office/officeart/2008/layout/VerticalCurvedList"/>
    <dgm:cxn modelId="{EF0BA565-1F35-4042-A620-5D36D4461EF1}" srcId="{C2CF0ED4-C129-478B-A208-54B3E930B2C1}" destId="{B9D9E4F1-5914-4A91-9D0F-7B1E79FE7ADC}" srcOrd="2" destOrd="0" parTransId="{51D9C4D9-F10D-4A5A-BA93-14857FBEDBEC}" sibTransId="{035E1095-5768-4204-B4ED-E49167BD96A4}"/>
    <dgm:cxn modelId="{E8EB2B8B-22B5-43DD-92A7-E1BFF8802F28}" srcId="{C2CF0ED4-C129-478B-A208-54B3E930B2C1}" destId="{59B5A7E6-F682-4C94-BC3B-06EAD3654A21}" srcOrd="3" destOrd="0" parTransId="{6474511F-91E8-48DD-AB0C-E40848BCEA1F}" sibTransId="{F78F6090-472D-41E3-BC8B-F7CE6972900F}"/>
    <dgm:cxn modelId="{E91D4491-EFE8-4CFB-8D3B-3977C7CCA9FD}" type="presOf" srcId="{59B5A7E6-F682-4C94-BC3B-06EAD3654A21}" destId="{2513CCAA-C2AE-4E5C-BA72-3C81508B093C}" srcOrd="0" destOrd="0" presId="urn:microsoft.com/office/officeart/2008/layout/VerticalCurvedList"/>
    <dgm:cxn modelId="{E73508EF-B3D4-4B65-BE27-0B70F1A6C2B5}" type="presOf" srcId="{EEC57D3E-8C6C-467D-ACA8-861534720DA6}" destId="{B588A150-4E5E-4270-A111-28A2FD7D3949}" srcOrd="0" destOrd="0" presId="urn:microsoft.com/office/officeart/2008/layout/VerticalCurvedList"/>
    <dgm:cxn modelId="{EB174DDA-A1EE-41BA-B30B-C9F683F54B88}" type="presOf" srcId="{B9D9E4F1-5914-4A91-9D0F-7B1E79FE7ADC}" destId="{5B336366-C346-4346-9270-DEB84344032C}" srcOrd="0" destOrd="0" presId="urn:microsoft.com/office/officeart/2008/layout/VerticalCurvedList"/>
    <dgm:cxn modelId="{DDCC7F99-0D8A-4288-816A-A807FF4717DC}" type="presParOf" srcId="{A5058B28-FACE-422E-8A3E-3F18AFACB588}" destId="{140C3B91-CFB7-45F6-B488-A453B2D7C2D0}" srcOrd="0" destOrd="0" presId="urn:microsoft.com/office/officeart/2008/layout/VerticalCurvedList"/>
    <dgm:cxn modelId="{73D077F7-F43E-4D90-8819-8BA82A746580}" type="presParOf" srcId="{140C3B91-CFB7-45F6-B488-A453B2D7C2D0}" destId="{47F45618-278F-4F93-9BCC-FF675406B1EA}" srcOrd="0" destOrd="0" presId="urn:microsoft.com/office/officeart/2008/layout/VerticalCurvedList"/>
    <dgm:cxn modelId="{74613B73-C917-4FD8-81F2-7530DE1ED27C}" type="presParOf" srcId="{47F45618-278F-4F93-9BCC-FF675406B1EA}" destId="{F18E7771-026C-43EB-9B03-1B147A0E4EBC}" srcOrd="0" destOrd="0" presId="urn:microsoft.com/office/officeart/2008/layout/VerticalCurvedList"/>
    <dgm:cxn modelId="{B46319BF-F08B-4CF9-9017-10F9DE6BED84}" type="presParOf" srcId="{47F45618-278F-4F93-9BCC-FF675406B1EA}" destId="{EA3A2006-F3A1-4F8C-80A7-F8F2F0736504}" srcOrd="1" destOrd="0" presId="urn:microsoft.com/office/officeart/2008/layout/VerticalCurvedList"/>
    <dgm:cxn modelId="{923865BE-74AC-42C4-8280-10E45B46365B}" type="presParOf" srcId="{47F45618-278F-4F93-9BCC-FF675406B1EA}" destId="{D97A64E7-3FBD-4E70-A658-D5884E55D7DD}" srcOrd="2" destOrd="0" presId="urn:microsoft.com/office/officeart/2008/layout/VerticalCurvedList"/>
    <dgm:cxn modelId="{8BA78370-4AEF-4D76-A9DE-E591C3DE8F5D}" type="presParOf" srcId="{47F45618-278F-4F93-9BCC-FF675406B1EA}" destId="{80ABEA36-0346-4AE0-9CE6-4891DD7A0615}" srcOrd="3" destOrd="0" presId="urn:microsoft.com/office/officeart/2008/layout/VerticalCurvedList"/>
    <dgm:cxn modelId="{55846290-9841-4F4D-99D8-EDEF0B2580DB}" type="presParOf" srcId="{140C3B91-CFB7-45F6-B488-A453B2D7C2D0}" destId="{B588A150-4E5E-4270-A111-28A2FD7D3949}" srcOrd="1" destOrd="0" presId="urn:microsoft.com/office/officeart/2008/layout/VerticalCurvedList"/>
    <dgm:cxn modelId="{0DC775B6-F614-44B9-9F72-8BA6542268B4}" type="presParOf" srcId="{140C3B91-CFB7-45F6-B488-A453B2D7C2D0}" destId="{03377501-B53A-4E80-8650-210F5DFF333A}" srcOrd="2" destOrd="0" presId="urn:microsoft.com/office/officeart/2008/layout/VerticalCurvedList"/>
    <dgm:cxn modelId="{63D67787-44A3-4F47-8729-698B22774860}" type="presParOf" srcId="{03377501-B53A-4E80-8650-210F5DFF333A}" destId="{188C2327-8E1B-40BE-8C1C-8C0F58A50FF9}" srcOrd="0" destOrd="0" presId="urn:microsoft.com/office/officeart/2008/layout/VerticalCurvedList"/>
    <dgm:cxn modelId="{96750DA3-7F3C-4C0D-9B04-FC21909F20F8}" type="presParOf" srcId="{140C3B91-CFB7-45F6-B488-A453B2D7C2D0}" destId="{F7C5565E-CB68-48D4-8764-EE5691953063}" srcOrd="3" destOrd="0" presId="urn:microsoft.com/office/officeart/2008/layout/VerticalCurvedList"/>
    <dgm:cxn modelId="{23D3572E-0453-4CF3-8F23-2EC552DFE650}" type="presParOf" srcId="{140C3B91-CFB7-45F6-B488-A453B2D7C2D0}" destId="{A99D1E54-8B60-4E5C-A428-10F15815E84D}" srcOrd="4" destOrd="0" presId="urn:microsoft.com/office/officeart/2008/layout/VerticalCurvedList"/>
    <dgm:cxn modelId="{48200EE4-6F47-41C7-880F-05D7A71779A1}" type="presParOf" srcId="{A99D1E54-8B60-4E5C-A428-10F15815E84D}" destId="{A0926787-130C-4FF8-9EB0-4C19D64825FA}" srcOrd="0" destOrd="0" presId="urn:microsoft.com/office/officeart/2008/layout/VerticalCurvedList"/>
    <dgm:cxn modelId="{B60F38EB-961E-4179-89D5-D584D4349875}" type="presParOf" srcId="{140C3B91-CFB7-45F6-B488-A453B2D7C2D0}" destId="{5B336366-C346-4346-9270-DEB84344032C}" srcOrd="5" destOrd="0" presId="urn:microsoft.com/office/officeart/2008/layout/VerticalCurvedList"/>
    <dgm:cxn modelId="{45F3EF7C-51A4-4CFE-BD29-A72F2EE17704}" type="presParOf" srcId="{140C3B91-CFB7-45F6-B488-A453B2D7C2D0}" destId="{A141FBE3-7E6E-4E8C-B5DC-7F5D314D106A}" srcOrd="6" destOrd="0" presId="urn:microsoft.com/office/officeart/2008/layout/VerticalCurvedList"/>
    <dgm:cxn modelId="{96C31CFD-396F-4649-9A3A-D8656B2B7E82}" type="presParOf" srcId="{A141FBE3-7E6E-4E8C-B5DC-7F5D314D106A}" destId="{685C2706-1E2B-4E2E-A1CA-B768DD8B9D97}" srcOrd="0" destOrd="0" presId="urn:microsoft.com/office/officeart/2008/layout/VerticalCurvedList"/>
    <dgm:cxn modelId="{FB8758CE-F46E-4EC2-A101-DC9DB2D6589C}" type="presParOf" srcId="{140C3B91-CFB7-45F6-B488-A453B2D7C2D0}" destId="{2513CCAA-C2AE-4E5C-BA72-3C81508B093C}" srcOrd="7" destOrd="0" presId="urn:microsoft.com/office/officeart/2008/layout/VerticalCurvedList"/>
    <dgm:cxn modelId="{50092CD8-27A3-4870-ACBF-A9F2436F6DBF}" type="presParOf" srcId="{140C3B91-CFB7-45F6-B488-A453B2D7C2D0}" destId="{02F51DC7-8675-4B93-9DB2-9736B41A4108}" srcOrd="8" destOrd="0" presId="urn:microsoft.com/office/officeart/2008/layout/VerticalCurvedList"/>
    <dgm:cxn modelId="{DE84DDD6-AB05-4176-9EA2-667C7F5085A4}" type="presParOf" srcId="{02F51DC7-8675-4B93-9DB2-9736B41A4108}" destId="{626CEE18-F839-4231-96A8-DCF5820A46D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30299C-9E5D-4575-9ABB-5B9C3049D758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73BD6BE0-749E-4FFD-A6BB-893A52F39214}">
      <dgm:prSet custT="1"/>
      <dgm:spPr>
        <a:solidFill>
          <a:schemeClr val="bg2"/>
        </a:solidFill>
      </dgm:spPr>
      <dgm:t>
        <a:bodyPr/>
        <a:lstStyle/>
        <a:p>
          <a:pPr algn="l" rtl="0">
            <a:lnSpc>
              <a:spcPct val="100000"/>
            </a:lnSpc>
            <a:spcAft>
              <a:spcPts val="1200"/>
            </a:spcAft>
          </a:pPr>
          <a:r>
            <a:rPr lang="tr-TR" sz="3600" b="1" i="1" dirty="0" smtClean="0">
              <a:solidFill>
                <a:schemeClr val="accent2">
                  <a:lumMod val="50000"/>
                </a:schemeClr>
              </a:solidFill>
            </a:rPr>
            <a:t>«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Öğrenme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öğretme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süreci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öğrenci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için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anlamlı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ve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bütünleştirici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olmalıdır</a:t>
          </a:r>
          <a:r>
            <a:rPr lang="tr-TR" sz="3600" b="1" i="1" dirty="0" smtClean="0">
              <a:solidFill>
                <a:schemeClr val="accent2">
                  <a:lumMod val="50000"/>
                </a:schemeClr>
              </a:solidFill>
            </a:rPr>
            <a:t>.»</a:t>
          </a:r>
          <a:endParaRPr lang="tr-TR" sz="3600" b="1" i="1" dirty="0">
            <a:solidFill>
              <a:schemeClr val="accent2">
                <a:lumMod val="50000"/>
              </a:schemeClr>
            </a:solidFill>
          </a:endParaRPr>
        </a:p>
      </dgm:t>
    </dgm:pt>
    <dgm:pt modelId="{56925111-19D8-4A13-99BF-CBBFD6963D85}" type="parTrans" cxnId="{533CCF43-252D-40E6-86AF-35EA191BBD08}">
      <dgm:prSet/>
      <dgm:spPr/>
      <dgm:t>
        <a:bodyPr/>
        <a:lstStyle/>
        <a:p>
          <a:endParaRPr lang="tr-TR"/>
        </a:p>
      </dgm:t>
    </dgm:pt>
    <dgm:pt modelId="{7BE533DF-B03B-42BA-8038-E4FBADCCABEF}" type="sibTrans" cxnId="{533CCF43-252D-40E6-86AF-35EA191BBD08}">
      <dgm:prSet/>
      <dgm:spPr/>
      <dgm:t>
        <a:bodyPr/>
        <a:lstStyle/>
        <a:p>
          <a:endParaRPr lang="tr-TR"/>
        </a:p>
      </dgm:t>
    </dgm:pt>
    <dgm:pt modelId="{F6C431D5-8650-43CB-BEE8-04DF4A8535AE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tr-TR" sz="2400" dirty="0" smtClean="0"/>
            <a:t>Öğretim yöntem ve teknikleri belirlenirken öğrencilerin </a:t>
          </a:r>
          <a:r>
            <a:rPr lang="tr-TR" sz="2400" i="1" dirty="0" smtClean="0">
              <a:solidFill>
                <a:srgbClr val="FF0000"/>
              </a:solidFill>
            </a:rPr>
            <a:t>bireysel farklılıkları </a:t>
          </a:r>
          <a:r>
            <a:rPr lang="tr-TR" sz="2400" dirty="0" smtClean="0"/>
            <a:t>(ilgi, öğrenme ihtiyacı, hazır </a:t>
          </a:r>
          <a:r>
            <a:rPr lang="tr-TR" sz="2400" dirty="0" err="1" smtClean="0"/>
            <a:t>bulunuşluk</a:t>
          </a:r>
          <a:r>
            <a:rPr lang="tr-TR" sz="2400" dirty="0" smtClean="0"/>
            <a:t> düzeyi, vb.) göz önünde bulundurulmalıdır.</a:t>
          </a:r>
          <a:endParaRPr lang="tr-TR" sz="2400" dirty="0"/>
        </a:p>
      </dgm:t>
    </dgm:pt>
    <dgm:pt modelId="{FAADC3CE-2A33-4168-9210-8B643D8B7F03}" type="parTrans" cxnId="{04CB63F0-2332-4DE5-AF02-689F9FE3CF59}">
      <dgm:prSet/>
      <dgm:spPr/>
      <dgm:t>
        <a:bodyPr/>
        <a:lstStyle/>
        <a:p>
          <a:endParaRPr lang="tr-TR"/>
        </a:p>
      </dgm:t>
    </dgm:pt>
    <dgm:pt modelId="{3C2E72C0-60E8-416F-82F6-E67802F7383D}" type="sibTrans" cxnId="{04CB63F0-2332-4DE5-AF02-689F9FE3CF59}">
      <dgm:prSet/>
      <dgm:spPr/>
      <dgm:t>
        <a:bodyPr/>
        <a:lstStyle/>
        <a:p>
          <a:endParaRPr lang="tr-TR"/>
        </a:p>
      </dgm:t>
    </dgm:pt>
    <dgm:pt modelId="{B1A39E89-F2D7-467C-8033-3D63A8EB997A}">
      <dgm:prSet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tr-TR" sz="2400" dirty="0" smtClean="0"/>
            <a:t>Anlamlı bir öğrenme için edinilen yeni bilgilerin </a:t>
          </a:r>
          <a:r>
            <a:rPr lang="tr-TR" sz="2400" i="1" dirty="0" smtClean="0">
              <a:solidFill>
                <a:srgbClr val="FF0000"/>
              </a:solidFill>
            </a:rPr>
            <a:t>günlük hayatta karşılığını bulması </a:t>
          </a:r>
          <a:r>
            <a:rPr lang="tr-TR" sz="2400" dirty="0" smtClean="0"/>
            <a:t>sağlanmalıdır.</a:t>
          </a:r>
          <a:endParaRPr lang="tr-TR" sz="2400" dirty="0"/>
        </a:p>
      </dgm:t>
    </dgm:pt>
    <dgm:pt modelId="{7C5B4106-9DB4-47F5-832B-41929A4CF65E}" type="parTrans" cxnId="{A061D64B-D78C-45DD-A325-1DFCE957FB2A}">
      <dgm:prSet/>
      <dgm:spPr/>
      <dgm:t>
        <a:bodyPr/>
        <a:lstStyle/>
        <a:p>
          <a:endParaRPr lang="tr-TR"/>
        </a:p>
      </dgm:t>
    </dgm:pt>
    <dgm:pt modelId="{DFAC661D-EAD9-4628-9FB4-27CD8CFE285C}" type="sibTrans" cxnId="{A061D64B-D78C-45DD-A325-1DFCE957FB2A}">
      <dgm:prSet/>
      <dgm:spPr/>
      <dgm:t>
        <a:bodyPr/>
        <a:lstStyle/>
        <a:p>
          <a:endParaRPr lang="tr-TR"/>
        </a:p>
      </dgm:t>
    </dgm:pt>
    <dgm:pt modelId="{52F628D7-2A6C-439F-9E2F-A5F78DBB55B1}" type="pres">
      <dgm:prSet presAssocID="{AC30299C-9E5D-4575-9ABB-5B9C3049D75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8E3BF77-C8B5-43C0-A72D-C7BD65285CE7}" type="pres">
      <dgm:prSet presAssocID="{73BD6BE0-749E-4FFD-A6BB-893A52F39214}" presName="circle1" presStyleLbl="node1" presStyleIdx="0" presStyleCnt="1"/>
      <dgm:spPr/>
    </dgm:pt>
    <dgm:pt modelId="{DC4049FE-5B62-4417-8404-1E5B88316F70}" type="pres">
      <dgm:prSet presAssocID="{73BD6BE0-749E-4FFD-A6BB-893A52F39214}" presName="space" presStyleCnt="0"/>
      <dgm:spPr/>
    </dgm:pt>
    <dgm:pt modelId="{54663FEF-4A36-4DD2-8DD6-BB549863FBED}" type="pres">
      <dgm:prSet presAssocID="{73BD6BE0-749E-4FFD-A6BB-893A52F39214}" presName="rect1" presStyleLbl="alignAcc1" presStyleIdx="0" presStyleCnt="1" custScaleX="100000" custScaleY="100000"/>
      <dgm:spPr/>
      <dgm:t>
        <a:bodyPr/>
        <a:lstStyle/>
        <a:p>
          <a:endParaRPr lang="tr-TR"/>
        </a:p>
      </dgm:t>
    </dgm:pt>
    <dgm:pt modelId="{179FA746-FCDD-4DB0-9757-EDC9EB843F70}" type="pres">
      <dgm:prSet presAssocID="{73BD6BE0-749E-4FFD-A6BB-893A52F39214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A25753-BAD1-4445-B2A2-1F48D225CF6E}" type="pres">
      <dgm:prSet presAssocID="{73BD6BE0-749E-4FFD-A6BB-893A52F39214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9D6EAA-307B-4AE9-8771-4E63E999E3A0}" type="presOf" srcId="{73BD6BE0-749E-4FFD-A6BB-893A52F39214}" destId="{179FA746-FCDD-4DB0-9757-EDC9EB843F70}" srcOrd="1" destOrd="0" presId="urn:microsoft.com/office/officeart/2005/8/layout/target3"/>
    <dgm:cxn modelId="{6488E428-18BB-43A9-9B29-5D12C2724F85}" type="presOf" srcId="{73BD6BE0-749E-4FFD-A6BB-893A52F39214}" destId="{54663FEF-4A36-4DD2-8DD6-BB549863FBED}" srcOrd="0" destOrd="0" presId="urn:microsoft.com/office/officeart/2005/8/layout/target3"/>
    <dgm:cxn modelId="{533CCF43-252D-40E6-86AF-35EA191BBD08}" srcId="{AC30299C-9E5D-4575-9ABB-5B9C3049D758}" destId="{73BD6BE0-749E-4FFD-A6BB-893A52F39214}" srcOrd="0" destOrd="0" parTransId="{56925111-19D8-4A13-99BF-CBBFD6963D85}" sibTransId="{7BE533DF-B03B-42BA-8038-E4FBADCCABEF}"/>
    <dgm:cxn modelId="{A061D64B-D78C-45DD-A325-1DFCE957FB2A}" srcId="{73BD6BE0-749E-4FFD-A6BB-893A52F39214}" destId="{B1A39E89-F2D7-467C-8033-3D63A8EB997A}" srcOrd="1" destOrd="0" parTransId="{7C5B4106-9DB4-47F5-832B-41929A4CF65E}" sibTransId="{DFAC661D-EAD9-4628-9FB4-27CD8CFE285C}"/>
    <dgm:cxn modelId="{6F18B9F1-1DB9-41F7-8133-BE225CD65B32}" type="presOf" srcId="{B1A39E89-F2D7-467C-8033-3D63A8EB997A}" destId="{9FA25753-BAD1-4445-B2A2-1F48D225CF6E}" srcOrd="0" destOrd="1" presId="urn:microsoft.com/office/officeart/2005/8/layout/target3"/>
    <dgm:cxn modelId="{019CFE9C-6ECA-480A-A3B3-50BC4E7DD7D2}" type="presOf" srcId="{F6C431D5-8650-43CB-BEE8-04DF4A8535AE}" destId="{9FA25753-BAD1-4445-B2A2-1F48D225CF6E}" srcOrd="0" destOrd="0" presId="urn:microsoft.com/office/officeart/2005/8/layout/target3"/>
    <dgm:cxn modelId="{5ABE07CE-60C7-4E28-823E-75DE3464083E}" type="presOf" srcId="{AC30299C-9E5D-4575-9ABB-5B9C3049D758}" destId="{52F628D7-2A6C-439F-9E2F-A5F78DBB55B1}" srcOrd="0" destOrd="0" presId="urn:microsoft.com/office/officeart/2005/8/layout/target3"/>
    <dgm:cxn modelId="{04CB63F0-2332-4DE5-AF02-689F9FE3CF59}" srcId="{73BD6BE0-749E-4FFD-A6BB-893A52F39214}" destId="{F6C431D5-8650-43CB-BEE8-04DF4A8535AE}" srcOrd="0" destOrd="0" parTransId="{FAADC3CE-2A33-4168-9210-8B643D8B7F03}" sibTransId="{3C2E72C0-60E8-416F-82F6-E67802F7383D}"/>
    <dgm:cxn modelId="{94646679-378E-44CC-B461-6520E94FCC8D}" type="presParOf" srcId="{52F628D7-2A6C-439F-9E2F-A5F78DBB55B1}" destId="{18E3BF77-C8B5-43C0-A72D-C7BD65285CE7}" srcOrd="0" destOrd="0" presId="urn:microsoft.com/office/officeart/2005/8/layout/target3"/>
    <dgm:cxn modelId="{9F07AEA6-E5FE-4873-891B-A9AF51BD9AE0}" type="presParOf" srcId="{52F628D7-2A6C-439F-9E2F-A5F78DBB55B1}" destId="{DC4049FE-5B62-4417-8404-1E5B88316F70}" srcOrd="1" destOrd="0" presId="urn:microsoft.com/office/officeart/2005/8/layout/target3"/>
    <dgm:cxn modelId="{A8AB2A7C-E08B-4813-B468-4EBFA507F4F0}" type="presParOf" srcId="{52F628D7-2A6C-439F-9E2F-A5F78DBB55B1}" destId="{54663FEF-4A36-4DD2-8DD6-BB549863FBED}" srcOrd="2" destOrd="0" presId="urn:microsoft.com/office/officeart/2005/8/layout/target3"/>
    <dgm:cxn modelId="{24706737-0271-48F9-A5C5-FC7CC8564E48}" type="presParOf" srcId="{52F628D7-2A6C-439F-9E2F-A5F78DBB55B1}" destId="{179FA746-FCDD-4DB0-9757-EDC9EB843F70}" srcOrd="3" destOrd="0" presId="urn:microsoft.com/office/officeart/2005/8/layout/target3"/>
    <dgm:cxn modelId="{37DCE54C-1D41-4A89-B7DB-54EBAF3CA52B}" type="presParOf" srcId="{52F628D7-2A6C-439F-9E2F-A5F78DBB55B1}" destId="{9FA25753-BAD1-4445-B2A2-1F48D225CF6E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30299C-9E5D-4575-9ABB-5B9C3049D758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73BD6BE0-749E-4FFD-A6BB-893A52F39214}">
      <dgm:prSet custT="1"/>
      <dgm:spPr>
        <a:solidFill>
          <a:schemeClr val="bg2"/>
        </a:solidFill>
      </dgm:spPr>
      <dgm:t>
        <a:bodyPr/>
        <a:lstStyle/>
        <a:p>
          <a:pPr algn="l" rtl="0">
            <a:lnSpc>
              <a:spcPct val="100000"/>
            </a:lnSpc>
            <a:spcAft>
              <a:spcPts val="1200"/>
            </a:spcAft>
          </a:pPr>
          <a:r>
            <a:rPr lang="tr-TR" sz="3600" b="1" i="1" dirty="0" smtClean="0">
              <a:solidFill>
                <a:schemeClr val="accent2">
                  <a:lumMod val="50000"/>
                </a:schemeClr>
              </a:solidFill>
            </a:rPr>
            <a:t>«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Öğrenme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öğretme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süreci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değer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odaklı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olmalıdır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.</a:t>
          </a:r>
          <a:r>
            <a:rPr lang="tr-TR" sz="3600" b="1" i="1" dirty="0" smtClean="0">
              <a:solidFill>
                <a:schemeClr val="accent2">
                  <a:lumMod val="50000"/>
                </a:schemeClr>
              </a:solidFill>
            </a:rPr>
            <a:t>»</a:t>
          </a:r>
          <a:endParaRPr lang="tr-TR" sz="3600" b="1" i="1" dirty="0">
            <a:solidFill>
              <a:schemeClr val="accent2">
                <a:lumMod val="50000"/>
              </a:schemeClr>
            </a:solidFill>
          </a:endParaRPr>
        </a:p>
      </dgm:t>
    </dgm:pt>
    <dgm:pt modelId="{56925111-19D8-4A13-99BF-CBBFD6963D85}" type="parTrans" cxnId="{533CCF43-252D-40E6-86AF-35EA191BBD08}">
      <dgm:prSet/>
      <dgm:spPr/>
      <dgm:t>
        <a:bodyPr/>
        <a:lstStyle/>
        <a:p>
          <a:endParaRPr lang="tr-TR"/>
        </a:p>
      </dgm:t>
    </dgm:pt>
    <dgm:pt modelId="{7BE533DF-B03B-42BA-8038-E4FBADCCABEF}" type="sibTrans" cxnId="{533CCF43-252D-40E6-86AF-35EA191BBD08}">
      <dgm:prSet/>
      <dgm:spPr/>
      <dgm:t>
        <a:bodyPr/>
        <a:lstStyle/>
        <a:p>
          <a:endParaRPr lang="tr-TR"/>
        </a:p>
      </dgm:t>
    </dgm:pt>
    <dgm:pt modelId="{F6C431D5-8650-43CB-BEE8-04DF4A8535AE}">
      <dgm:prSet custT="1"/>
      <dgm:spPr/>
      <dgm:t>
        <a:bodyPr/>
        <a:lstStyle/>
        <a:p>
          <a:pPr algn="l" rtl="0">
            <a:lnSpc>
              <a:spcPct val="125000"/>
            </a:lnSpc>
          </a:pPr>
          <a:r>
            <a:rPr lang="en-US" sz="2200" dirty="0" err="1" smtClean="0"/>
            <a:t>Öğrenme</a:t>
          </a:r>
          <a:r>
            <a:rPr lang="en-US" sz="2200" dirty="0" smtClean="0"/>
            <a:t> </a:t>
          </a:r>
          <a:r>
            <a:rPr lang="en-US" sz="2200" dirty="0" err="1" smtClean="0"/>
            <a:t>öğretme</a:t>
          </a:r>
          <a:r>
            <a:rPr lang="en-US" sz="2200" dirty="0" smtClean="0"/>
            <a:t> </a:t>
          </a:r>
          <a:r>
            <a:rPr lang="en-US" sz="2200" dirty="0" err="1" smtClean="0"/>
            <a:t>süreci</a:t>
          </a:r>
          <a:r>
            <a:rPr lang="en-US" sz="2200" dirty="0" smtClean="0"/>
            <a:t>, </a:t>
          </a:r>
          <a:r>
            <a:rPr lang="en-US" sz="2200" dirty="0" err="1" smtClean="0"/>
            <a:t>öğrencilerin</a:t>
          </a:r>
          <a:r>
            <a:rPr lang="en-US" sz="2200" dirty="0" smtClean="0"/>
            <a:t> </a:t>
          </a:r>
          <a:r>
            <a:rPr lang="tr-TR" sz="2200" dirty="0" smtClean="0"/>
            <a:t>sahip oldukları </a:t>
          </a:r>
          <a:r>
            <a:rPr lang="tr-TR" sz="2200" dirty="0" smtClean="0">
              <a:solidFill>
                <a:srgbClr val="FF0000"/>
              </a:solidFill>
            </a:rPr>
            <a:t>kültürel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zenginlik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ve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farklılıkları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/>
            <a:t>dikkate</a:t>
          </a:r>
          <a:r>
            <a:rPr lang="en-US" sz="2200" dirty="0" smtClean="0"/>
            <a:t> </a:t>
          </a:r>
          <a:r>
            <a:rPr lang="en-US" sz="2200" dirty="0" err="1" smtClean="0"/>
            <a:t>alınarak</a:t>
          </a:r>
          <a:r>
            <a:rPr lang="en-US" sz="2200" dirty="0" smtClean="0"/>
            <a:t> </a:t>
          </a:r>
          <a:r>
            <a:rPr lang="en-US" sz="2200" dirty="0" err="1" smtClean="0"/>
            <a:t>kendilerini</a:t>
          </a:r>
          <a:r>
            <a:rPr lang="en-US" sz="2200" dirty="0" smtClean="0"/>
            <a:t> </a:t>
          </a:r>
          <a:r>
            <a:rPr lang="en-US" sz="2200" dirty="0" err="1" smtClean="0"/>
            <a:t>rahat</a:t>
          </a:r>
          <a:r>
            <a:rPr lang="en-US" sz="2200" dirty="0" smtClean="0"/>
            <a:t> </a:t>
          </a:r>
          <a:r>
            <a:rPr lang="en-US" sz="2200" dirty="0" err="1" smtClean="0"/>
            <a:t>ve</a:t>
          </a:r>
          <a:r>
            <a:rPr lang="en-US" sz="2200" dirty="0" smtClean="0"/>
            <a:t> </a:t>
          </a:r>
          <a:r>
            <a:rPr lang="en-US" sz="2200" dirty="0" err="1" smtClean="0"/>
            <a:t>güvende</a:t>
          </a:r>
          <a:r>
            <a:rPr lang="en-US" sz="2200" dirty="0" smtClean="0"/>
            <a:t> </a:t>
          </a:r>
          <a:r>
            <a:rPr lang="en-US" sz="2200" dirty="0" err="1" smtClean="0"/>
            <a:t>hissetmelerini</a:t>
          </a:r>
          <a:r>
            <a:rPr lang="en-US" sz="2200" dirty="0" smtClean="0"/>
            <a:t> </a:t>
          </a:r>
          <a:r>
            <a:rPr lang="en-US" sz="2200" dirty="0" err="1" smtClean="0"/>
            <a:t>sağlayan</a:t>
          </a:r>
          <a:r>
            <a:rPr lang="tr-TR" sz="2200" dirty="0" smtClean="0"/>
            <a:t>, </a:t>
          </a:r>
          <a:r>
            <a:rPr lang="en-US" sz="2200" dirty="0" err="1" smtClean="0">
              <a:solidFill>
                <a:srgbClr val="FF0000"/>
              </a:solidFill>
            </a:rPr>
            <a:t>açık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fikirliliği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ve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sorgulamayı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besleyen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/>
            <a:t>bir</a:t>
          </a:r>
          <a:r>
            <a:rPr lang="en-US" sz="2200" dirty="0" smtClean="0"/>
            <a:t> </a:t>
          </a:r>
          <a:r>
            <a:rPr lang="en-US" sz="2200" dirty="0" err="1" smtClean="0"/>
            <a:t>usul</a:t>
          </a:r>
          <a:r>
            <a:rPr lang="en-US" sz="2200" dirty="0" smtClean="0"/>
            <a:t> </a:t>
          </a:r>
          <a:r>
            <a:rPr lang="en-US" sz="2200" dirty="0" err="1" smtClean="0"/>
            <a:t>ve</a:t>
          </a:r>
          <a:r>
            <a:rPr lang="en-US" sz="2200" dirty="0" smtClean="0"/>
            <a:t> </a:t>
          </a:r>
          <a:r>
            <a:rPr lang="en-US" sz="2200" dirty="0" err="1" smtClean="0"/>
            <a:t>üslupla</a:t>
          </a:r>
          <a:r>
            <a:rPr lang="en-US" sz="2200" dirty="0" smtClean="0"/>
            <a:t> </a:t>
          </a:r>
          <a:r>
            <a:rPr lang="en-US" sz="2200" dirty="0" err="1" smtClean="0"/>
            <a:t>yapılandırılmalıdır</a:t>
          </a:r>
          <a:r>
            <a:rPr lang="en-US" sz="2200" dirty="0" smtClean="0"/>
            <a:t>.</a:t>
          </a:r>
          <a:endParaRPr lang="tr-TR" sz="2200" dirty="0"/>
        </a:p>
      </dgm:t>
    </dgm:pt>
    <dgm:pt modelId="{FAADC3CE-2A33-4168-9210-8B643D8B7F03}" type="parTrans" cxnId="{04CB63F0-2332-4DE5-AF02-689F9FE3CF59}">
      <dgm:prSet/>
      <dgm:spPr/>
      <dgm:t>
        <a:bodyPr/>
        <a:lstStyle/>
        <a:p>
          <a:endParaRPr lang="tr-TR"/>
        </a:p>
      </dgm:t>
    </dgm:pt>
    <dgm:pt modelId="{3C2E72C0-60E8-416F-82F6-E67802F7383D}" type="sibTrans" cxnId="{04CB63F0-2332-4DE5-AF02-689F9FE3CF59}">
      <dgm:prSet/>
      <dgm:spPr/>
      <dgm:t>
        <a:bodyPr/>
        <a:lstStyle/>
        <a:p>
          <a:endParaRPr lang="tr-TR"/>
        </a:p>
      </dgm:t>
    </dgm:pt>
    <dgm:pt modelId="{52F628D7-2A6C-439F-9E2F-A5F78DBB55B1}" type="pres">
      <dgm:prSet presAssocID="{AC30299C-9E5D-4575-9ABB-5B9C3049D75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8E3BF77-C8B5-43C0-A72D-C7BD65285CE7}" type="pres">
      <dgm:prSet presAssocID="{73BD6BE0-749E-4FFD-A6BB-893A52F39214}" presName="circle1" presStyleLbl="node1" presStyleIdx="0" presStyleCnt="1"/>
      <dgm:spPr/>
      <dgm:t>
        <a:bodyPr/>
        <a:lstStyle/>
        <a:p>
          <a:endParaRPr lang="tr-TR"/>
        </a:p>
      </dgm:t>
    </dgm:pt>
    <dgm:pt modelId="{DC4049FE-5B62-4417-8404-1E5B88316F70}" type="pres">
      <dgm:prSet presAssocID="{73BD6BE0-749E-4FFD-A6BB-893A52F39214}" presName="space" presStyleCnt="0"/>
      <dgm:spPr/>
    </dgm:pt>
    <dgm:pt modelId="{54663FEF-4A36-4DD2-8DD6-BB549863FBED}" type="pres">
      <dgm:prSet presAssocID="{73BD6BE0-749E-4FFD-A6BB-893A52F39214}" presName="rect1" presStyleLbl="alignAcc1" presStyleIdx="0" presStyleCnt="1" custScaleX="100000" custScaleY="100000" custLinFactNeighborX="5522" custLinFactNeighborY="-557"/>
      <dgm:spPr/>
      <dgm:t>
        <a:bodyPr/>
        <a:lstStyle/>
        <a:p>
          <a:endParaRPr lang="tr-TR"/>
        </a:p>
      </dgm:t>
    </dgm:pt>
    <dgm:pt modelId="{179FA746-FCDD-4DB0-9757-EDC9EB843F70}" type="pres">
      <dgm:prSet presAssocID="{73BD6BE0-749E-4FFD-A6BB-893A52F39214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A25753-BAD1-4445-B2A2-1F48D225CF6E}" type="pres">
      <dgm:prSet presAssocID="{73BD6BE0-749E-4FFD-A6BB-893A52F39214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26B72DD-8BBD-4A1F-895E-339CC3529049}" type="presOf" srcId="{F6C431D5-8650-43CB-BEE8-04DF4A8535AE}" destId="{9FA25753-BAD1-4445-B2A2-1F48D225CF6E}" srcOrd="0" destOrd="0" presId="urn:microsoft.com/office/officeart/2005/8/layout/target3"/>
    <dgm:cxn modelId="{5ED9A51A-4136-4DB0-AB2E-70E0FAE71017}" type="presOf" srcId="{73BD6BE0-749E-4FFD-A6BB-893A52F39214}" destId="{54663FEF-4A36-4DD2-8DD6-BB549863FBED}" srcOrd="0" destOrd="0" presId="urn:microsoft.com/office/officeart/2005/8/layout/target3"/>
    <dgm:cxn modelId="{533CCF43-252D-40E6-86AF-35EA191BBD08}" srcId="{AC30299C-9E5D-4575-9ABB-5B9C3049D758}" destId="{73BD6BE0-749E-4FFD-A6BB-893A52F39214}" srcOrd="0" destOrd="0" parTransId="{56925111-19D8-4A13-99BF-CBBFD6963D85}" sibTransId="{7BE533DF-B03B-42BA-8038-E4FBADCCABEF}"/>
    <dgm:cxn modelId="{D847329C-F736-43EB-BC34-F326545CBA12}" type="presOf" srcId="{73BD6BE0-749E-4FFD-A6BB-893A52F39214}" destId="{179FA746-FCDD-4DB0-9757-EDC9EB843F70}" srcOrd="1" destOrd="0" presId="urn:microsoft.com/office/officeart/2005/8/layout/target3"/>
    <dgm:cxn modelId="{EF336463-56A0-4F43-9B81-AFFE62DEB15A}" type="presOf" srcId="{AC30299C-9E5D-4575-9ABB-5B9C3049D758}" destId="{52F628D7-2A6C-439F-9E2F-A5F78DBB55B1}" srcOrd="0" destOrd="0" presId="urn:microsoft.com/office/officeart/2005/8/layout/target3"/>
    <dgm:cxn modelId="{04CB63F0-2332-4DE5-AF02-689F9FE3CF59}" srcId="{73BD6BE0-749E-4FFD-A6BB-893A52F39214}" destId="{F6C431D5-8650-43CB-BEE8-04DF4A8535AE}" srcOrd="0" destOrd="0" parTransId="{FAADC3CE-2A33-4168-9210-8B643D8B7F03}" sibTransId="{3C2E72C0-60E8-416F-82F6-E67802F7383D}"/>
    <dgm:cxn modelId="{F684C7F0-ADC7-4D90-B56E-F3352032558F}" type="presParOf" srcId="{52F628D7-2A6C-439F-9E2F-A5F78DBB55B1}" destId="{18E3BF77-C8B5-43C0-A72D-C7BD65285CE7}" srcOrd="0" destOrd="0" presId="urn:microsoft.com/office/officeart/2005/8/layout/target3"/>
    <dgm:cxn modelId="{C028390A-6FA8-4DA1-A472-8AF1743F273D}" type="presParOf" srcId="{52F628D7-2A6C-439F-9E2F-A5F78DBB55B1}" destId="{DC4049FE-5B62-4417-8404-1E5B88316F70}" srcOrd="1" destOrd="0" presId="urn:microsoft.com/office/officeart/2005/8/layout/target3"/>
    <dgm:cxn modelId="{AD946F36-2056-4749-BCD6-76C7BC28C59A}" type="presParOf" srcId="{52F628D7-2A6C-439F-9E2F-A5F78DBB55B1}" destId="{54663FEF-4A36-4DD2-8DD6-BB549863FBED}" srcOrd="2" destOrd="0" presId="urn:microsoft.com/office/officeart/2005/8/layout/target3"/>
    <dgm:cxn modelId="{90E882D0-A947-4498-A99C-FC4A7D631346}" type="presParOf" srcId="{52F628D7-2A6C-439F-9E2F-A5F78DBB55B1}" destId="{179FA746-FCDD-4DB0-9757-EDC9EB843F70}" srcOrd="3" destOrd="0" presId="urn:microsoft.com/office/officeart/2005/8/layout/target3"/>
    <dgm:cxn modelId="{A0705E7A-8B2A-4BF9-934C-DB499523670B}" type="presParOf" srcId="{52F628D7-2A6C-439F-9E2F-A5F78DBB55B1}" destId="{9FA25753-BAD1-4445-B2A2-1F48D225CF6E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30299C-9E5D-4575-9ABB-5B9C3049D758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73BD6BE0-749E-4FFD-A6BB-893A52F39214}">
      <dgm:prSet custT="1"/>
      <dgm:spPr>
        <a:solidFill>
          <a:schemeClr val="bg2"/>
        </a:solidFill>
      </dgm:spPr>
      <dgm:t>
        <a:bodyPr/>
        <a:lstStyle/>
        <a:p>
          <a:pPr algn="l" rtl="0">
            <a:lnSpc>
              <a:spcPct val="100000"/>
            </a:lnSpc>
            <a:spcAft>
              <a:spcPts val="1200"/>
            </a:spcAft>
          </a:pPr>
          <a:r>
            <a:rPr lang="tr-TR" sz="3600" b="1" i="1" dirty="0" smtClean="0">
              <a:solidFill>
                <a:schemeClr val="accent2">
                  <a:lumMod val="50000"/>
                </a:schemeClr>
              </a:solidFill>
            </a:rPr>
            <a:t>«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Öğrenme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öğretme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süreci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motive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edici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dirty="0" err="1" smtClean="0">
              <a:solidFill>
                <a:schemeClr val="accent2">
                  <a:lumMod val="50000"/>
                </a:schemeClr>
              </a:solidFill>
            </a:rPr>
            <a:t>olmalıdır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.</a:t>
          </a:r>
          <a:r>
            <a:rPr lang="tr-TR" sz="3600" b="1" i="1" dirty="0" smtClean="0">
              <a:solidFill>
                <a:schemeClr val="accent2">
                  <a:lumMod val="50000"/>
                </a:schemeClr>
              </a:solidFill>
            </a:rPr>
            <a:t>»</a:t>
          </a:r>
          <a:endParaRPr lang="tr-TR" sz="3600" b="1" i="1" dirty="0">
            <a:solidFill>
              <a:schemeClr val="accent2">
                <a:lumMod val="50000"/>
              </a:schemeClr>
            </a:solidFill>
          </a:endParaRPr>
        </a:p>
      </dgm:t>
    </dgm:pt>
    <dgm:pt modelId="{56925111-19D8-4A13-99BF-CBBFD6963D85}" type="parTrans" cxnId="{533CCF43-252D-40E6-86AF-35EA191BBD08}">
      <dgm:prSet/>
      <dgm:spPr/>
      <dgm:t>
        <a:bodyPr/>
        <a:lstStyle/>
        <a:p>
          <a:endParaRPr lang="tr-TR"/>
        </a:p>
      </dgm:t>
    </dgm:pt>
    <dgm:pt modelId="{7BE533DF-B03B-42BA-8038-E4FBADCCABEF}" type="sibTrans" cxnId="{533CCF43-252D-40E6-86AF-35EA191BBD08}">
      <dgm:prSet/>
      <dgm:spPr/>
      <dgm:t>
        <a:bodyPr/>
        <a:lstStyle/>
        <a:p>
          <a:endParaRPr lang="tr-TR"/>
        </a:p>
      </dgm:t>
    </dgm:pt>
    <dgm:pt modelId="{F6C431D5-8650-43CB-BEE8-04DF4A8535AE}">
      <dgm:prSet custT="1"/>
      <dgm:spPr/>
      <dgm:t>
        <a:bodyPr/>
        <a:lstStyle/>
        <a:p>
          <a:pPr algn="l" rtl="0">
            <a:lnSpc>
              <a:spcPct val="125000"/>
            </a:lnSpc>
          </a:pPr>
          <a:r>
            <a:rPr lang="en-US" sz="2200" dirty="0" err="1" smtClean="0"/>
            <a:t>Öğrenme</a:t>
          </a:r>
          <a:r>
            <a:rPr lang="en-US" sz="2200" dirty="0" smtClean="0"/>
            <a:t> </a:t>
          </a:r>
          <a:r>
            <a:rPr lang="en-US" sz="2200" dirty="0" err="1" smtClean="0"/>
            <a:t>öğretme</a:t>
          </a:r>
          <a:r>
            <a:rPr lang="en-US" sz="2200" dirty="0" smtClean="0"/>
            <a:t> </a:t>
          </a:r>
          <a:r>
            <a:rPr lang="en-US" sz="2200" dirty="0" err="1" smtClean="0"/>
            <a:t>sürecinde</a:t>
          </a:r>
          <a:r>
            <a:rPr lang="en-US" sz="2200" dirty="0" smtClean="0"/>
            <a:t> </a:t>
          </a:r>
          <a:r>
            <a:rPr lang="en-US" sz="2200" dirty="0" err="1" smtClean="0">
              <a:solidFill>
                <a:srgbClr val="FF0000"/>
              </a:solidFill>
            </a:rPr>
            <a:t>öğretmenler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ve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öğrencilerin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birbirini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tamamlayıcı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sorumluluklara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sahip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oldukları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/>
            <a:t>göz</a:t>
          </a:r>
          <a:r>
            <a:rPr lang="en-US" sz="2200" dirty="0" smtClean="0"/>
            <a:t> </a:t>
          </a:r>
          <a:r>
            <a:rPr lang="en-US" sz="2200" dirty="0" err="1" smtClean="0"/>
            <a:t>önünde</a:t>
          </a:r>
          <a:r>
            <a:rPr lang="en-US" sz="2200" dirty="0" smtClean="0"/>
            <a:t> </a:t>
          </a:r>
          <a:r>
            <a:rPr lang="en-US" sz="2200" dirty="0" err="1" smtClean="0"/>
            <a:t>bulundurulmalı</a:t>
          </a:r>
          <a:r>
            <a:rPr lang="en-US" sz="2200" dirty="0" smtClean="0"/>
            <a:t>, </a:t>
          </a:r>
          <a:r>
            <a:rPr lang="en-US" sz="2200" dirty="0" err="1" smtClean="0">
              <a:solidFill>
                <a:srgbClr val="FF0000"/>
              </a:solidFill>
            </a:rPr>
            <a:t>öğrenciler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kendi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öğrenmelerinin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sorumluluğunu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>
              <a:solidFill>
                <a:srgbClr val="FF0000"/>
              </a:solidFill>
            </a:rPr>
            <a:t>almaları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err="1" smtClean="0"/>
            <a:t>ve</a:t>
          </a:r>
          <a:r>
            <a:rPr lang="en-US" sz="2200" dirty="0" smtClean="0"/>
            <a:t> </a:t>
          </a:r>
          <a:r>
            <a:rPr lang="en-US" sz="2200" b="1" i="1" dirty="0" err="1" smtClean="0">
              <a:solidFill>
                <a:srgbClr val="0070C0"/>
              </a:solidFill>
            </a:rPr>
            <a:t>öz</a:t>
          </a:r>
          <a:r>
            <a:rPr lang="en-US" sz="2200" b="1" i="1" dirty="0" smtClean="0">
              <a:solidFill>
                <a:srgbClr val="0070C0"/>
              </a:solidFill>
            </a:rPr>
            <a:t> </a:t>
          </a:r>
          <a:r>
            <a:rPr lang="en-US" sz="2200" b="1" i="1" dirty="0" err="1" smtClean="0">
              <a:solidFill>
                <a:srgbClr val="0070C0"/>
              </a:solidFill>
            </a:rPr>
            <a:t>değerlendirme</a:t>
          </a:r>
          <a:r>
            <a:rPr lang="en-US" sz="2200" b="1" i="1" dirty="0" smtClean="0">
              <a:solidFill>
                <a:srgbClr val="0070C0"/>
              </a:solidFill>
            </a:rPr>
            <a:t> </a:t>
          </a:r>
          <a:r>
            <a:rPr lang="en-US" sz="2200" dirty="0" err="1" smtClean="0"/>
            <a:t>yapmaları</a:t>
          </a:r>
          <a:r>
            <a:rPr lang="en-US" sz="2200" dirty="0" smtClean="0"/>
            <a:t> </a:t>
          </a:r>
          <a:r>
            <a:rPr lang="en-US" sz="2200" dirty="0" err="1" smtClean="0"/>
            <a:t>hususunda</a:t>
          </a:r>
          <a:r>
            <a:rPr lang="en-US" sz="2200" dirty="0" smtClean="0"/>
            <a:t> </a:t>
          </a:r>
          <a:r>
            <a:rPr lang="en-US" sz="2200" dirty="0" err="1" smtClean="0"/>
            <a:t>teşvik</a:t>
          </a:r>
          <a:r>
            <a:rPr lang="en-US" sz="2200" dirty="0" smtClean="0"/>
            <a:t> </a:t>
          </a:r>
          <a:r>
            <a:rPr lang="en-US" sz="2200" dirty="0" err="1" smtClean="0"/>
            <a:t>edilmelidir</a:t>
          </a:r>
          <a:r>
            <a:rPr lang="en-US" sz="2200" dirty="0" smtClean="0"/>
            <a:t>.</a:t>
          </a:r>
          <a:endParaRPr lang="tr-TR" sz="2200" dirty="0"/>
        </a:p>
      </dgm:t>
    </dgm:pt>
    <dgm:pt modelId="{FAADC3CE-2A33-4168-9210-8B643D8B7F03}" type="parTrans" cxnId="{04CB63F0-2332-4DE5-AF02-689F9FE3CF59}">
      <dgm:prSet/>
      <dgm:spPr/>
      <dgm:t>
        <a:bodyPr/>
        <a:lstStyle/>
        <a:p>
          <a:endParaRPr lang="tr-TR"/>
        </a:p>
      </dgm:t>
    </dgm:pt>
    <dgm:pt modelId="{3C2E72C0-60E8-416F-82F6-E67802F7383D}" type="sibTrans" cxnId="{04CB63F0-2332-4DE5-AF02-689F9FE3CF59}">
      <dgm:prSet/>
      <dgm:spPr/>
      <dgm:t>
        <a:bodyPr/>
        <a:lstStyle/>
        <a:p>
          <a:endParaRPr lang="tr-TR"/>
        </a:p>
      </dgm:t>
    </dgm:pt>
    <dgm:pt modelId="{52F628D7-2A6C-439F-9E2F-A5F78DBB55B1}" type="pres">
      <dgm:prSet presAssocID="{AC30299C-9E5D-4575-9ABB-5B9C3049D75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8E3BF77-C8B5-43C0-A72D-C7BD65285CE7}" type="pres">
      <dgm:prSet presAssocID="{73BD6BE0-749E-4FFD-A6BB-893A52F39214}" presName="circle1" presStyleLbl="node1" presStyleIdx="0" presStyleCnt="1"/>
      <dgm:spPr/>
      <dgm:t>
        <a:bodyPr/>
        <a:lstStyle/>
        <a:p>
          <a:endParaRPr lang="tr-TR"/>
        </a:p>
      </dgm:t>
    </dgm:pt>
    <dgm:pt modelId="{DC4049FE-5B62-4417-8404-1E5B88316F70}" type="pres">
      <dgm:prSet presAssocID="{73BD6BE0-749E-4FFD-A6BB-893A52F39214}" presName="space" presStyleCnt="0"/>
      <dgm:spPr/>
    </dgm:pt>
    <dgm:pt modelId="{54663FEF-4A36-4DD2-8DD6-BB549863FBED}" type="pres">
      <dgm:prSet presAssocID="{73BD6BE0-749E-4FFD-A6BB-893A52F39214}" presName="rect1" presStyleLbl="alignAcc1" presStyleIdx="0" presStyleCnt="1" custScaleX="100000" custScaleY="100000"/>
      <dgm:spPr/>
      <dgm:t>
        <a:bodyPr/>
        <a:lstStyle/>
        <a:p>
          <a:endParaRPr lang="tr-TR"/>
        </a:p>
      </dgm:t>
    </dgm:pt>
    <dgm:pt modelId="{179FA746-FCDD-4DB0-9757-EDC9EB843F70}" type="pres">
      <dgm:prSet presAssocID="{73BD6BE0-749E-4FFD-A6BB-893A52F39214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A25753-BAD1-4445-B2A2-1F48D225CF6E}" type="pres">
      <dgm:prSet presAssocID="{73BD6BE0-749E-4FFD-A6BB-893A52F39214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A46E185-9878-49F1-A081-60D2886213F6}" type="presOf" srcId="{73BD6BE0-749E-4FFD-A6BB-893A52F39214}" destId="{179FA746-FCDD-4DB0-9757-EDC9EB843F70}" srcOrd="1" destOrd="0" presId="urn:microsoft.com/office/officeart/2005/8/layout/target3"/>
    <dgm:cxn modelId="{A6738DC5-24B7-4D52-8603-9280636594E8}" type="presOf" srcId="{AC30299C-9E5D-4575-9ABB-5B9C3049D758}" destId="{52F628D7-2A6C-439F-9E2F-A5F78DBB55B1}" srcOrd="0" destOrd="0" presId="urn:microsoft.com/office/officeart/2005/8/layout/target3"/>
    <dgm:cxn modelId="{794621B2-157D-4ED3-BE8A-88A39B0D0489}" type="presOf" srcId="{F6C431D5-8650-43CB-BEE8-04DF4A8535AE}" destId="{9FA25753-BAD1-4445-B2A2-1F48D225CF6E}" srcOrd="0" destOrd="0" presId="urn:microsoft.com/office/officeart/2005/8/layout/target3"/>
    <dgm:cxn modelId="{533CCF43-252D-40E6-86AF-35EA191BBD08}" srcId="{AC30299C-9E5D-4575-9ABB-5B9C3049D758}" destId="{73BD6BE0-749E-4FFD-A6BB-893A52F39214}" srcOrd="0" destOrd="0" parTransId="{56925111-19D8-4A13-99BF-CBBFD6963D85}" sibTransId="{7BE533DF-B03B-42BA-8038-E4FBADCCABEF}"/>
    <dgm:cxn modelId="{59CE96A8-CDE1-4830-B2CC-47E5AD8312C3}" type="presOf" srcId="{73BD6BE0-749E-4FFD-A6BB-893A52F39214}" destId="{54663FEF-4A36-4DD2-8DD6-BB549863FBED}" srcOrd="0" destOrd="0" presId="urn:microsoft.com/office/officeart/2005/8/layout/target3"/>
    <dgm:cxn modelId="{04CB63F0-2332-4DE5-AF02-689F9FE3CF59}" srcId="{73BD6BE0-749E-4FFD-A6BB-893A52F39214}" destId="{F6C431D5-8650-43CB-BEE8-04DF4A8535AE}" srcOrd="0" destOrd="0" parTransId="{FAADC3CE-2A33-4168-9210-8B643D8B7F03}" sibTransId="{3C2E72C0-60E8-416F-82F6-E67802F7383D}"/>
    <dgm:cxn modelId="{261E6BD5-7931-4CE6-B967-CBD784F3F6ED}" type="presParOf" srcId="{52F628D7-2A6C-439F-9E2F-A5F78DBB55B1}" destId="{18E3BF77-C8B5-43C0-A72D-C7BD65285CE7}" srcOrd="0" destOrd="0" presId="urn:microsoft.com/office/officeart/2005/8/layout/target3"/>
    <dgm:cxn modelId="{9BF77AEF-36C6-444C-8147-98BD14D4D935}" type="presParOf" srcId="{52F628D7-2A6C-439F-9E2F-A5F78DBB55B1}" destId="{DC4049FE-5B62-4417-8404-1E5B88316F70}" srcOrd="1" destOrd="0" presId="urn:microsoft.com/office/officeart/2005/8/layout/target3"/>
    <dgm:cxn modelId="{81B013F9-CA94-4C28-ABB2-664B16F18AD1}" type="presParOf" srcId="{52F628D7-2A6C-439F-9E2F-A5F78DBB55B1}" destId="{54663FEF-4A36-4DD2-8DD6-BB549863FBED}" srcOrd="2" destOrd="0" presId="urn:microsoft.com/office/officeart/2005/8/layout/target3"/>
    <dgm:cxn modelId="{FF107696-326D-4048-B485-70C6D7DF33C5}" type="presParOf" srcId="{52F628D7-2A6C-439F-9E2F-A5F78DBB55B1}" destId="{179FA746-FCDD-4DB0-9757-EDC9EB843F70}" srcOrd="3" destOrd="0" presId="urn:microsoft.com/office/officeart/2005/8/layout/target3"/>
    <dgm:cxn modelId="{D3FB5BE4-6599-45B3-B93B-62B5A1AF0F57}" type="presParOf" srcId="{52F628D7-2A6C-439F-9E2F-A5F78DBB55B1}" destId="{9FA25753-BAD1-4445-B2A2-1F48D225CF6E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30299C-9E5D-4575-9ABB-5B9C3049D758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73BD6BE0-749E-4FFD-A6BB-893A52F39214}">
      <dgm:prSet custT="1"/>
      <dgm:spPr>
        <a:solidFill>
          <a:schemeClr val="bg2"/>
        </a:solidFill>
      </dgm:spPr>
      <dgm:t>
        <a:bodyPr/>
        <a:lstStyle/>
        <a:p>
          <a:pPr algn="l" rtl="0">
            <a:lnSpc>
              <a:spcPct val="100000"/>
            </a:lnSpc>
            <a:spcAft>
              <a:spcPts val="1200"/>
            </a:spcAft>
          </a:pPr>
          <a:r>
            <a:rPr lang="tr-TR" sz="3600" b="1" i="1" dirty="0" smtClean="0">
              <a:solidFill>
                <a:schemeClr val="accent2">
                  <a:lumMod val="50000"/>
                </a:schemeClr>
              </a:solidFill>
            </a:rPr>
            <a:t>«</a:t>
          </a:r>
          <a:r>
            <a:rPr lang="tr-TR" sz="3200" b="1" i="1" dirty="0" smtClean="0">
              <a:solidFill>
                <a:schemeClr val="accent2">
                  <a:lumMod val="50000"/>
                </a:schemeClr>
              </a:solidFill>
            </a:rPr>
            <a:t>Öğrenme öğretme sürecinde bilgi ve iletişim teknolojileri aktif şekilde kullanılmalıdır</a:t>
          </a:r>
          <a:r>
            <a:rPr lang="en-US" sz="3600" b="1" i="1" dirty="0" smtClean="0">
              <a:solidFill>
                <a:schemeClr val="accent2">
                  <a:lumMod val="50000"/>
                </a:schemeClr>
              </a:solidFill>
            </a:rPr>
            <a:t>.</a:t>
          </a:r>
          <a:r>
            <a:rPr lang="tr-TR" sz="3600" b="1" i="1" dirty="0" smtClean="0">
              <a:solidFill>
                <a:schemeClr val="accent2">
                  <a:lumMod val="50000"/>
                </a:schemeClr>
              </a:solidFill>
            </a:rPr>
            <a:t>»</a:t>
          </a:r>
          <a:endParaRPr lang="tr-TR" sz="3600" b="1" i="1" dirty="0">
            <a:solidFill>
              <a:schemeClr val="accent2">
                <a:lumMod val="50000"/>
              </a:schemeClr>
            </a:solidFill>
          </a:endParaRPr>
        </a:p>
      </dgm:t>
    </dgm:pt>
    <dgm:pt modelId="{56925111-19D8-4A13-99BF-CBBFD6963D85}" type="parTrans" cxnId="{533CCF43-252D-40E6-86AF-35EA191BBD08}">
      <dgm:prSet/>
      <dgm:spPr/>
      <dgm:t>
        <a:bodyPr/>
        <a:lstStyle/>
        <a:p>
          <a:endParaRPr lang="tr-TR"/>
        </a:p>
      </dgm:t>
    </dgm:pt>
    <dgm:pt modelId="{7BE533DF-B03B-42BA-8038-E4FBADCCABEF}" type="sibTrans" cxnId="{533CCF43-252D-40E6-86AF-35EA191BBD08}">
      <dgm:prSet/>
      <dgm:spPr/>
      <dgm:t>
        <a:bodyPr/>
        <a:lstStyle/>
        <a:p>
          <a:endParaRPr lang="tr-TR"/>
        </a:p>
      </dgm:t>
    </dgm:pt>
    <dgm:pt modelId="{F6C431D5-8650-43CB-BEE8-04DF4A8535AE}">
      <dgm:prSet custT="1"/>
      <dgm:spPr/>
      <dgm:t>
        <a:bodyPr/>
        <a:lstStyle/>
        <a:p>
          <a:pPr algn="l" rtl="0">
            <a:lnSpc>
              <a:spcPct val="125000"/>
            </a:lnSpc>
          </a:pPr>
          <a:r>
            <a:rPr lang="tr-TR" sz="2000" dirty="0" smtClean="0"/>
            <a:t>Dersin işlenişinde ve uygulamalarda </a:t>
          </a:r>
          <a:r>
            <a:rPr lang="tr-TR" sz="2000" i="1" dirty="0" smtClean="0">
              <a:solidFill>
                <a:srgbClr val="FF0000"/>
              </a:solidFill>
            </a:rPr>
            <a:t>görsel iletişim araçlarına yer verilmeli</a:t>
          </a:r>
          <a:r>
            <a:rPr lang="tr-TR" sz="2000" dirty="0" smtClean="0"/>
            <a:t>; etkileşimli tahta, İnternet, EBA içerikleri vb. etkin olarak kullanılmalıdır. </a:t>
          </a:r>
          <a:r>
            <a:rPr lang="tr-TR" sz="2000" i="1" dirty="0" smtClean="0">
              <a:solidFill>
                <a:srgbClr val="FF0000"/>
              </a:solidFill>
            </a:rPr>
            <a:t>Kazanımlarla ilgili belgesel, film, simülasyon vb. materyallerden yararlanılmalıdır. </a:t>
          </a:r>
          <a:r>
            <a:rPr lang="tr-TR" sz="2000" dirty="0" smtClean="0"/>
            <a:t>Dijital kaynakların, özellikle İnternetten sağlanan içeriklerde intihal yapılmaması, ahlaki kurallara ve telif haklarına riayet edilmesi hususlarında duyarlı olunmalıdır.</a:t>
          </a:r>
          <a:endParaRPr lang="tr-TR" sz="2000" dirty="0"/>
        </a:p>
      </dgm:t>
    </dgm:pt>
    <dgm:pt modelId="{FAADC3CE-2A33-4168-9210-8B643D8B7F03}" type="parTrans" cxnId="{04CB63F0-2332-4DE5-AF02-689F9FE3CF59}">
      <dgm:prSet/>
      <dgm:spPr/>
      <dgm:t>
        <a:bodyPr/>
        <a:lstStyle/>
        <a:p>
          <a:endParaRPr lang="tr-TR"/>
        </a:p>
      </dgm:t>
    </dgm:pt>
    <dgm:pt modelId="{3C2E72C0-60E8-416F-82F6-E67802F7383D}" type="sibTrans" cxnId="{04CB63F0-2332-4DE5-AF02-689F9FE3CF59}">
      <dgm:prSet/>
      <dgm:spPr/>
      <dgm:t>
        <a:bodyPr/>
        <a:lstStyle/>
        <a:p>
          <a:endParaRPr lang="tr-TR"/>
        </a:p>
      </dgm:t>
    </dgm:pt>
    <dgm:pt modelId="{52F628D7-2A6C-439F-9E2F-A5F78DBB55B1}" type="pres">
      <dgm:prSet presAssocID="{AC30299C-9E5D-4575-9ABB-5B9C3049D75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8E3BF77-C8B5-43C0-A72D-C7BD65285CE7}" type="pres">
      <dgm:prSet presAssocID="{73BD6BE0-749E-4FFD-A6BB-893A52F39214}" presName="circle1" presStyleLbl="node1" presStyleIdx="0" presStyleCnt="1"/>
      <dgm:spPr/>
      <dgm:t>
        <a:bodyPr/>
        <a:lstStyle/>
        <a:p>
          <a:endParaRPr lang="tr-TR"/>
        </a:p>
      </dgm:t>
    </dgm:pt>
    <dgm:pt modelId="{DC4049FE-5B62-4417-8404-1E5B88316F70}" type="pres">
      <dgm:prSet presAssocID="{73BD6BE0-749E-4FFD-A6BB-893A52F39214}" presName="space" presStyleCnt="0"/>
      <dgm:spPr/>
    </dgm:pt>
    <dgm:pt modelId="{54663FEF-4A36-4DD2-8DD6-BB549863FBED}" type="pres">
      <dgm:prSet presAssocID="{73BD6BE0-749E-4FFD-A6BB-893A52F39214}" presName="rect1" presStyleLbl="alignAcc1" presStyleIdx="0" presStyleCnt="1" custScaleX="100000" custScaleY="100000"/>
      <dgm:spPr/>
      <dgm:t>
        <a:bodyPr/>
        <a:lstStyle/>
        <a:p>
          <a:endParaRPr lang="tr-TR"/>
        </a:p>
      </dgm:t>
    </dgm:pt>
    <dgm:pt modelId="{179FA746-FCDD-4DB0-9757-EDC9EB843F70}" type="pres">
      <dgm:prSet presAssocID="{73BD6BE0-749E-4FFD-A6BB-893A52F39214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A25753-BAD1-4445-B2A2-1F48D225CF6E}" type="pres">
      <dgm:prSet presAssocID="{73BD6BE0-749E-4FFD-A6BB-893A52F39214}" presName="rect1ChTx" presStyleLbl="alignAcc1" presStyleIdx="0" presStyleCnt="1" custScaleX="11066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B59C456-1FDD-4BD2-BFDC-1F17D4682995}" type="presOf" srcId="{AC30299C-9E5D-4575-9ABB-5B9C3049D758}" destId="{52F628D7-2A6C-439F-9E2F-A5F78DBB55B1}" srcOrd="0" destOrd="0" presId="urn:microsoft.com/office/officeart/2005/8/layout/target3"/>
    <dgm:cxn modelId="{F7370191-8752-403F-A3A3-3D767DF5399D}" type="presOf" srcId="{F6C431D5-8650-43CB-BEE8-04DF4A8535AE}" destId="{9FA25753-BAD1-4445-B2A2-1F48D225CF6E}" srcOrd="0" destOrd="0" presId="urn:microsoft.com/office/officeart/2005/8/layout/target3"/>
    <dgm:cxn modelId="{04CB63F0-2332-4DE5-AF02-689F9FE3CF59}" srcId="{73BD6BE0-749E-4FFD-A6BB-893A52F39214}" destId="{F6C431D5-8650-43CB-BEE8-04DF4A8535AE}" srcOrd="0" destOrd="0" parTransId="{FAADC3CE-2A33-4168-9210-8B643D8B7F03}" sibTransId="{3C2E72C0-60E8-416F-82F6-E67802F7383D}"/>
    <dgm:cxn modelId="{E2DA7B66-FD8F-4CFB-87D6-7578068104AC}" type="presOf" srcId="{73BD6BE0-749E-4FFD-A6BB-893A52F39214}" destId="{179FA746-FCDD-4DB0-9757-EDC9EB843F70}" srcOrd="1" destOrd="0" presId="urn:microsoft.com/office/officeart/2005/8/layout/target3"/>
    <dgm:cxn modelId="{D1B7B0F5-EC77-4249-8200-2FCC6A1428DF}" type="presOf" srcId="{73BD6BE0-749E-4FFD-A6BB-893A52F39214}" destId="{54663FEF-4A36-4DD2-8DD6-BB549863FBED}" srcOrd="0" destOrd="0" presId="urn:microsoft.com/office/officeart/2005/8/layout/target3"/>
    <dgm:cxn modelId="{533CCF43-252D-40E6-86AF-35EA191BBD08}" srcId="{AC30299C-9E5D-4575-9ABB-5B9C3049D758}" destId="{73BD6BE0-749E-4FFD-A6BB-893A52F39214}" srcOrd="0" destOrd="0" parTransId="{56925111-19D8-4A13-99BF-CBBFD6963D85}" sibTransId="{7BE533DF-B03B-42BA-8038-E4FBADCCABEF}"/>
    <dgm:cxn modelId="{C96DC0B9-B93C-4166-9287-6D81B9A206FE}" type="presParOf" srcId="{52F628D7-2A6C-439F-9E2F-A5F78DBB55B1}" destId="{18E3BF77-C8B5-43C0-A72D-C7BD65285CE7}" srcOrd="0" destOrd="0" presId="urn:microsoft.com/office/officeart/2005/8/layout/target3"/>
    <dgm:cxn modelId="{E81BAC82-2AF1-4481-864A-6812167D4B49}" type="presParOf" srcId="{52F628D7-2A6C-439F-9E2F-A5F78DBB55B1}" destId="{DC4049FE-5B62-4417-8404-1E5B88316F70}" srcOrd="1" destOrd="0" presId="urn:microsoft.com/office/officeart/2005/8/layout/target3"/>
    <dgm:cxn modelId="{79B513F5-A8C0-473F-9D5D-3381F025E0A4}" type="presParOf" srcId="{52F628D7-2A6C-439F-9E2F-A5F78DBB55B1}" destId="{54663FEF-4A36-4DD2-8DD6-BB549863FBED}" srcOrd="2" destOrd="0" presId="urn:microsoft.com/office/officeart/2005/8/layout/target3"/>
    <dgm:cxn modelId="{32DAC71C-D3D6-43A3-AE6C-727554B89A70}" type="presParOf" srcId="{52F628D7-2A6C-439F-9E2F-A5F78DBB55B1}" destId="{179FA746-FCDD-4DB0-9757-EDC9EB843F70}" srcOrd="3" destOrd="0" presId="urn:microsoft.com/office/officeart/2005/8/layout/target3"/>
    <dgm:cxn modelId="{FB9AE6EC-A6C1-43A9-840A-8435DA0E5B02}" type="presParOf" srcId="{52F628D7-2A6C-439F-9E2F-A5F78DBB55B1}" destId="{9FA25753-BAD1-4445-B2A2-1F48D225CF6E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D89CCD-8970-4C50-8DFD-AEB89F1872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CAFF8E8-BD5A-41E8-86DB-2C6C82EC50B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9CFFD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 rtl="0">
            <a:lnSpc>
              <a:spcPct val="150000"/>
            </a:lnSpc>
          </a:pPr>
          <a:endParaRPr lang="tr-TR" sz="2800" b="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EE182DDC-9EFB-42FE-86BC-4EFCDD7159E5}" type="parTrans" cxnId="{A2066A9F-58FC-4AF1-9DED-AC245588CEC9}">
      <dgm:prSet/>
      <dgm:spPr/>
      <dgm:t>
        <a:bodyPr/>
        <a:lstStyle/>
        <a:p>
          <a:endParaRPr lang="tr-TR"/>
        </a:p>
      </dgm:t>
    </dgm:pt>
    <dgm:pt modelId="{430F0B65-6A76-471E-B48E-763C1CCE5286}" type="sibTrans" cxnId="{A2066A9F-58FC-4AF1-9DED-AC245588CEC9}">
      <dgm:prSet/>
      <dgm:spPr/>
      <dgm:t>
        <a:bodyPr/>
        <a:lstStyle/>
        <a:p>
          <a:endParaRPr lang="tr-TR"/>
        </a:p>
      </dgm:t>
    </dgm:pt>
    <dgm:pt modelId="{D4005DB5-E997-4312-8F5B-3DC21CCA1DE2}" type="pres">
      <dgm:prSet presAssocID="{13D89CCD-8970-4C50-8DFD-AEB89F1872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AF98F12-286B-478E-B655-4932F1883000}" type="pres">
      <dgm:prSet presAssocID="{7CAFF8E8-BD5A-41E8-86DB-2C6C82EC50B0}" presName="parentText" presStyleLbl="node1" presStyleIdx="0" presStyleCnt="1" custScaleY="817098" custLinFactNeighborX="-129" custLinFactNeighborY="453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2066A9F-58FC-4AF1-9DED-AC245588CEC9}" srcId="{13D89CCD-8970-4C50-8DFD-AEB89F1872E8}" destId="{7CAFF8E8-BD5A-41E8-86DB-2C6C82EC50B0}" srcOrd="0" destOrd="0" parTransId="{EE182DDC-9EFB-42FE-86BC-4EFCDD7159E5}" sibTransId="{430F0B65-6A76-471E-B48E-763C1CCE5286}"/>
    <dgm:cxn modelId="{6320F904-D65F-43CF-973B-935DC05990F5}" type="presOf" srcId="{13D89CCD-8970-4C50-8DFD-AEB89F1872E8}" destId="{D4005DB5-E997-4312-8F5B-3DC21CCA1DE2}" srcOrd="0" destOrd="0" presId="urn:microsoft.com/office/officeart/2005/8/layout/vList2"/>
    <dgm:cxn modelId="{23FB0F16-0F2D-4E52-BEC0-A74A6B3AA2E6}" type="presOf" srcId="{7CAFF8E8-BD5A-41E8-86DB-2C6C82EC50B0}" destId="{BAF98F12-286B-478E-B655-4932F1883000}" srcOrd="0" destOrd="0" presId="urn:microsoft.com/office/officeart/2005/8/layout/vList2"/>
    <dgm:cxn modelId="{C3BF6318-2D3B-49FB-B7E8-55A55CD2B365}" type="presParOf" srcId="{D4005DB5-E997-4312-8F5B-3DC21CCA1DE2}" destId="{BAF98F12-286B-478E-B655-4932F18830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8F028FB-6B4E-47AC-95F4-171470B844F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0B5D2CAD-97D0-4646-9255-273BA78DB4D9}">
      <dgm:prSet/>
      <dgm:spPr/>
      <dgm:t>
        <a:bodyPr/>
        <a:lstStyle/>
        <a:p>
          <a:pPr rtl="0"/>
          <a:r>
            <a:rPr lang="tr-TR" dirty="0" smtClean="0"/>
            <a:t>Araştırma ve Sorgulama</a:t>
          </a:r>
          <a:endParaRPr lang="tr-TR" dirty="0"/>
        </a:p>
      </dgm:t>
    </dgm:pt>
    <dgm:pt modelId="{C5DDCD30-528A-4662-AF42-4809D70D8A82}" type="parTrans" cxnId="{0A7592C4-8432-479D-9DFA-7387883DA56F}">
      <dgm:prSet/>
      <dgm:spPr/>
      <dgm:t>
        <a:bodyPr/>
        <a:lstStyle/>
        <a:p>
          <a:endParaRPr lang="tr-TR"/>
        </a:p>
      </dgm:t>
    </dgm:pt>
    <dgm:pt modelId="{7840AC7A-3508-4F31-BD82-FBF3643802C5}" type="sibTrans" cxnId="{0A7592C4-8432-479D-9DFA-7387883DA56F}">
      <dgm:prSet/>
      <dgm:spPr/>
      <dgm:t>
        <a:bodyPr/>
        <a:lstStyle/>
        <a:p>
          <a:endParaRPr lang="tr-TR"/>
        </a:p>
      </dgm:t>
    </dgm:pt>
    <dgm:pt modelId="{37AE6D1A-B4D7-4E60-AB74-3E3BA596722C}">
      <dgm:prSet/>
      <dgm:spPr/>
      <dgm:t>
        <a:bodyPr/>
        <a:lstStyle/>
        <a:p>
          <a:pPr rtl="0"/>
          <a:r>
            <a:rPr lang="tr-TR" dirty="0" smtClean="0"/>
            <a:t>Bilgi Teknolojilerini Kullanma</a:t>
          </a:r>
          <a:endParaRPr lang="tr-TR" dirty="0"/>
        </a:p>
      </dgm:t>
    </dgm:pt>
    <dgm:pt modelId="{A877187E-ACAB-46C3-90A5-563BC879C431}" type="parTrans" cxnId="{B7FAC964-AF2E-46C1-8DAA-E12844322B32}">
      <dgm:prSet/>
      <dgm:spPr/>
      <dgm:t>
        <a:bodyPr/>
        <a:lstStyle/>
        <a:p>
          <a:endParaRPr lang="tr-TR"/>
        </a:p>
      </dgm:t>
    </dgm:pt>
    <dgm:pt modelId="{D932C881-C10D-4567-B41A-A1619A969CC8}" type="sibTrans" cxnId="{B7FAC964-AF2E-46C1-8DAA-E12844322B32}">
      <dgm:prSet/>
      <dgm:spPr/>
      <dgm:t>
        <a:bodyPr/>
        <a:lstStyle/>
        <a:p>
          <a:endParaRPr lang="tr-TR"/>
        </a:p>
      </dgm:t>
    </dgm:pt>
    <dgm:pt modelId="{B77288D7-FD8C-43C0-84FC-45404C53AF27}">
      <dgm:prSet/>
      <dgm:spPr/>
      <dgm:t>
        <a:bodyPr/>
        <a:lstStyle/>
        <a:p>
          <a:pPr rtl="0"/>
          <a:r>
            <a:rPr lang="tr-TR" dirty="0" smtClean="0"/>
            <a:t>Bireysel Farkındalık</a:t>
          </a:r>
          <a:endParaRPr lang="tr-TR" dirty="0"/>
        </a:p>
      </dgm:t>
    </dgm:pt>
    <dgm:pt modelId="{7C7A0E50-B7CE-4217-9F20-83BF3D9BE053}" type="parTrans" cxnId="{394111A6-AA3F-44C0-92D0-344E7B68C202}">
      <dgm:prSet/>
      <dgm:spPr/>
      <dgm:t>
        <a:bodyPr/>
        <a:lstStyle/>
        <a:p>
          <a:endParaRPr lang="tr-TR"/>
        </a:p>
      </dgm:t>
    </dgm:pt>
    <dgm:pt modelId="{381DE7E7-9C20-4D93-B3E9-0969CD18DA5E}" type="sibTrans" cxnId="{394111A6-AA3F-44C0-92D0-344E7B68C202}">
      <dgm:prSet/>
      <dgm:spPr/>
      <dgm:t>
        <a:bodyPr/>
        <a:lstStyle/>
        <a:p>
          <a:endParaRPr lang="tr-TR"/>
        </a:p>
      </dgm:t>
    </dgm:pt>
    <dgm:pt modelId="{7C9FE6FB-91DE-4F43-804A-368D5F574259}">
      <dgm:prSet/>
      <dgm:spPr/>
      <dgm:t>
        <a:bodyPr/>
        <a:lstStyle/>
        <a:p>
          <a:pPr rtl="0"/>
          <a:r>
            <a:rPr lang="tr-TR" dirty="0" smtClean="0"/>
            <a:t>Değişim ve Sürekliliği Algılama</a:t>
          </a:r>
          <a:endParaRPr lang="tr-TR" dirty="0"/>
        </a:p>
      </dgm:t>
    </dgm:pt>
    <dgm:pt modelId="{2058327F-B230-4897-91BE-2D3333667110}" type="parTrans" cxnId="{645FF3DC-92EA-4045-9A81-E04678A135FB}">
      <dgm:prSet/>
      <dgm:spPr/>
      <dgm:t>
        <a:bodyPr/>
        <a:lstStyle/>
        <a:p>
          <a:endParaRPr lang="tr-TR"/>
        </a:p>
      </dgm:t>
    </dgm:pt>
    <dgm:pt modelId="{39EAFAE4-51FC-4505-8410-E1947FFC0801}" type="sibTrans" cxnId="{645FF3DC-92EA-4045-9A81-E04678A135FB}">
      <dgm:prSet/>
      <dgm:spPr/>
      <dgm:t>
        <a:bodyPr/>
        <a:lstStyle/>
        <a:p>
          <a:endParaRPr lang="tr-TR"/>
        </a:p>
      </dgm:t>
    </dgm:pt>
    <dgm:pt modelId="{E364B319-11A0-4BB7-972F-6A2179B83A22}">
      <dgm:prSet/>
      <dgm:spPr/>
      <dgm:t>
        <a:bodyPr/>
        <a:lstStyle/>
        <a:p>
          <a:pPr rtl="0"/>
          <a:r>
            <a:rPr lang="tr-TR" dirty="0" smtClean="0"/>
            <a:t>Dinî Metinleri Anlama ve Yorumlama</a:t>
          </a:r>
          <a:endParaRPr lang="tr-TR" dirty="0"/>
        </a:p>
      </dgm:t>
    </dgm:pt>
    <dgm:pt modelId="{3E044AE3-A5B5-46FD-B56E-833037729FA9}" type="parTrans" cxnId="{592CF4B6-204F-40DD-B4A1-5BD2E8B2E5D2}">
      <dgm:prSet/>
      <dgm:spPr/>
      <dgm:t>
        <a:bodyPr/>
        <a:lstStyle/>
        <a:p>
          <a:endParaRPr lang="tr-TR"/>
        </a:p>
      </dgm:t>
    </dgm:pt>
    <dgm:pt modelId="{80E72F76-925F-4A93-8079-9F1E2B3D1040}" type="sibTrans" cxnId="{592CF4B6-204F-40DD-B4A1-5BD2E8B2E5D2}">
      <dgm:prSet/>
      <dgm:spPr/>
      <dgm:t>
        <a:bodyPr/>
        <a:lstStyle/>
        <a:p>
          <a:endParaRPr lang="tr-TR"/>
        </a:p>
      </dgm:t>
    </dgm:pt>
    <dgm:pt modelId="{2C9041A6-7D25-4589-9FE7-060652CF97B0}">
      <dgm:prSet/>
      <dgm:spPr/>
      <dgm:t>
        <a:bodyPr/>
        <a:lstStyle/>
        <a:p>
          <a:pPr rtl="0"/>
          <a:r>
            <a:rPr lang="tr-TR" dirty="0" smtClean="0"/>
            <a:t>İletişim Becerisi</a:t>
          </a:r>
          <a:endParaRPr lang="tr-TR" dirty="0"/>
        </a:p>
      </dgm:t>
    </dgm:pt>
    <dgm:pt modelId="{DF2EB0F0-383B-44F5-A945-84B9BB045DB4}" type="parTrans" cxnId="{309A75C1-F820-4B7D-B177-76589658643C}">
      <dgm:prSet/>
      <dgm:spPr/>
      <dgm:t>
        <a:bodyPr/>
        <a:lstStyle/>
        <a:p>
          <a:endParaRPr lang="tr-TR"/>
        </a:p>
      </dgm:t>
    </dgm:pt>
    <dgm:pt modelId="{BBD6CB4D-0A7E-4753-B848-9382E6B2AF01}" type="sibTrans" cxnId="{309A75C1-F820-4B7D-B177-76589658643C}">
      <dgm:prSet/>
      <dgm:spPr/>
      <dgm:t>
        <a:bodyPr/>
        <a:lstStyle/>
        <a:p>
          <a:endParaRPr lang="tr-TR"/>
        </a:p>
      </dgm:t>
    </dgm:pt>
    <dgm:pt modelId="{1F463342-E00E-46D8-91FF-E466E1C184CA}">
      <dgm:prSet/>
      <dgm:spPr>
        <a:solidFill>
          <a:srgbClr val="A9DA74"/>
        </a:solidFill>
      </dgm:spPr>
      <dgm:t>
        <a:bodyPr/>
        <a:lstStyle/>
        <a:p>
          <a:pPr rtl="0"/>
          <a:r>
            <a:rPr lang="tr-TR" dirty="0" smtClean="0"/>
            <a:t>Kültürel Farkındalık</a:t>
          </a:r>
          <a:endParaRPr lang="tr-TR" dirty="0"/>
        </a:p>
      </dgm:t>
    </dgm:pt>
    <dgm:pt modelId="{3183D07A-C6F5-4862-996E-96FF783F9257}" type="parTrans" cxnId="{46FEEB33-C802-49E5-81F3-C2CC97F17F5F}">
      <dgm:prSet/>
      <dgm:spPr/>
      <dgm:t>
        <a:bodyPr/>
        <a:lstStyle/>
        <a:p>
          <a:endParaRPr lang="tr-TR"/>
        </a:p>
      </dgm:t>
    </dgm:pt>
    <dgm:pt modelId="{5F71B6FC-A67A-45EA-ABD5-BB6EEE3C754E}" type="sibTrans" cxnId="{46FEEB33-C802-49E5-81F3-C2CC97F17F5F}">
      <dgm:prSet/>
      <dgm:spPr/>
      <dgm:t>
        <a:bodyPr/>
        <a:lstStyle/>
        <a:p>
          <a:endParaRPr lang="tr-TR"/>
        </a:p>
      </dgm:t>
    </dgm:pt>
    <dgm:pt modelId="{692B38D0-44A5-4724-879B-884203CA1154}">
      <dgm:prSet/>
      <dgm:spPr/>
      <dgm:t>
        <a:bodyPr/>
        <a:lstStyle/>
        <a:p>
          <a:pPr rtl="0"/>
          <a:r>
            <a:rPr lang="tr-TR" dirty="0" smtClean="0"/>
            <a:t>Mekân, Zaman ve Kronolojiyi Algılama</a:t>
          </a:r>
          <a:endParaRPr lang="tr-TR" dirty="0"/>
        </a:p>
      </dgm:t>
    </dgm:pt>
    <dgm:pt modelId="{C660704B-B2BC-4328-91EE-6915E18A32B7}" type="parTrans" cxnId="{AB4062C1-5E98-48EB-B929-3F24A23403BB}">
      <dgm:prSet/>
      <dgm:spPr/>
      <dgm:t>
        <a:bodyPr/>
        <a:lstStyle/>
        <a:p>
          <a:endParaRPr lang="tr-TR"/>
        </a:p>
      </dgm:t>
    </dgm:pt>
    <dgm:pt modelId="{4CD0126A-0667-49F7-A6BB-ACBE382CE915}" type="sibTrans" cxnId="{AB4062C1-5E98-48EB-B929-3F24A23403BB}">
      <dgm:prSet/>
      <dgm:spPr/>
      <dgm:t>
        <a:bodyPr/>
        <a:lstStyle/>
        <a:p>
          <a:endParaRPr lang="tr-TR"/>
        </a:p>
      </dgm:t>
    </dgm:pt>
    <dgm:pt modelId="{B5006973-BF56-4EEE-A1BA-B94F2831CF4C}">
      <dgm:prSet/>
      <dgm:spPr>
        <a:solidFill>
          <a:srgbClr val="A9DA74"/>
        </a:solidFill>
      </dgm:spPr>
      <dgm:t>
        <a:bodyPr/>
        <a:lstStyle/>
        <a:p>
          <a:pPr rtl="0"/>
          <a:r>
            <a:rPr lang="tr-TR" dirty="0" smtClean="0"/>
            <a:t>Problem Çözme Becerisi</a:t>
          </a:r>
          <a:endParaRPr lang="tr-TR" dirty="0"/>
        </a:p>
      </dgm:t>
    </dgm:pt>
    <dgm:pt modelId="{42A5C4F9-44B0-4F83-A117-7C17158EFF75}" type="parTrans" cxnId="{39BD0EB7-DD43-4209-A641-BC3B7A350E7D}">
      <dgm:prSet/>
      <dgm:spPr/>
      <dgm:t>
        <a:bodyPr/>
        <a:lstStyle/>
        <a:p>
          <a:endParaRPr lang="tr-TR"/>
        </a:p>
      </dgm:t>
    </dgm:pt>
    <dgm:pt modelId="{859A6E81-391A-4D4A-9498-815E0390DE22}" type="sibTrans" cxnId="{39BD0EB7-DD43-4209-A641-BC3B7A350E7D}">
      <dgm:prSet/>
      <dgm:spPr/>
      <dgm:t>
        <a:bodyPr/>
        <a:lstStyle/>
        <a:p>
          <a:endParaRPr lang="tr-TR"/>
        </a:p>
      </dgm:t>
    </dgm:pt>
    <dgm:pt modelId="{C83C8D53-38E6-478F-99E0-55CDA764BDF9}">
      <dgm:prSet/>
      <dgm:spPr/>
      <dgm:t>
        <a:bodyPr/>
        <a:lstStyle/>
        <a:p>
          <a:pPr rtl="0"/>
          <a:r>
            <a:rPr lang="tr-TR" dirty="0" smtClean="0"/>
            <a:t>Sosyal Yeterlilikler</a:t>
          </a:r>
          <a:endParaRPr lang="tr-TR" dirty="0"/>
        </a:p>
      </dgm:t>
    </dgm:pt>
    <dgm:pt modelId="{D6F1FEAE-2AEC-4F23-8368-38EE5F1116CB}" type="parTrans" cxnId="{8B5280F4-7B02-4C2E-B650-22C29C4F3953}">
      <dgm:prSet/>
      <dgm:spPr/>
      <dgm:t>
        <a:bodyPr/>
        <a:lstStyle/>
        <a:p>
          <a:endParaRPr lang="tr-TR"/>
        </a:p>
      </dgm:t>
    </dgm:pt>
    <dgm:pt modelId="{CF6A77AB-B5F2-4564-887E-438F11A1377E}" type="sibTrans" cxnId="{8B5280F4-7B02-4C2E-B650-22C29C4F3953}">
      <dgm:prSet/>
      <dgm:spPr/>
      <dgm:t>
        <a:bodyPr/>
        <a:lstStyle/>
        <a:p>
          <a:endParaRPr lang="tr-TR"/>
        </a:p>
      </dgm:t>
    </dgm:pt>
    <dgm:pt modelId="{CA854FC1-1230-465C-9880-B5344A1A9249}">
      <dgm:prSet/>
      <dgm:spPr/>
      <dgm:t>
        <a:bodyPr/>
        <a:lstStyle/>
        <a:p>
          <a:pPr rtl="0"/>
          <a:r>
            <a:rPr lang="tr-TR" dirty="0" smtClean="0"/>
            <a:t>Temel Dinî Kaynakları Tanıma ve Kullanma</a:t>
          </a:r>
          <a:endParaRPr lang="tr-TR" dirty="0"/>
        </a:p>
      </dgm:t>
    </dgm:pt>
    <dgm:pt modelId="{E97C6677-47F8-44B0-B6CD-2F52B651217C}" type="parTrans" cxnId="{BCAEBB8E-F38E-4963-AA95-5272DAFDBD51}">
      <dgm:prSet/>
      <dgm:spPr/>
      <dgm:t>
        <a:bodyPr/>
        <a:lstStyle/>
        <a:p>
          <a:endParaRPr lang="tr-TR"/>
        </a:p>
      </dgm:t>
    </dgm:pt>
    <dgm:pt modelId="{12F104BB-3428-489C-ACDE-AE07F254D78F}" type="sibTrans" cxnId="{BCAEBB8E-F38E-4963-AA95-5272DAFDBD51}">
      <dgm:prSet/>
      <dgm:spPr/>
      <dgm:t>
        <a:bodyPr/>
        <a:lstStyle/>
        <a:p>
          <a:endParaRPr lang="tr-TR"/>
        </a:p>
      </dgm:t>
    </dgm:pt>
    <dgm:pt modelId="{6F6B8BFD-4BEF-421E-B543-4647053E5AA1}">
      <dgm:prSet/>
      <dgm:spPr/>
      <dgm:t>
        <a:bodyPr/>
        <a:lstStyle/>
        <a:p>
          <a:pPr rtl="0"/>
          <a:r>
            <a:rPr lang="tr-TR" dirty="0" smtClean="0"/>
            <a:t>Mesleki Uygulama</a:t>
          </a:r>
          <a:endParaRPr lang="tr-TR" dirty="0"/>
        </a:p>
      </dgm:t>
    </dgm:pt>
    <dgm:pt modelId="{D2C51B68-E99C-4BC4-AE95-7A18B5A3AE26}" type="parTrans" cxnId="{12DBFA67-6AAE-49D3-93BC-A82F9F3FCDC3}">
      <dgm:prSet/>
      <dgm:spPr/>
      <dgm:t>
        <a:bodyPr/>
        <a:lstStyle/>
        <a:p>
          <a:endParaRPr lang="tr-TR"/>
        </a:p>
      </dgm:t>
    </dgm:pt>
    <dgm:pt modelId="{C3E5B475-1584-44D5-B425-BA25898FA82F}" type="sibTrans" cxnId="{12DBFA67-6AAE-49D3-93BC-A82F9F3FCDC3}">
      <dgm:prSet/>
      <dgm:spPr/>
      <dgm:t>
        <a:bodyPr/>
        <a:lstStyle/>
        <a:p>
          <a:endParaRPr lang="tr-TR"/>
        </a:p>
      </dgm:t>
    </dgm:pt>
    <dgm:pt modelId="{F14E5FA1-2C37-469F-BC44-7C8964D5A995}" type="pres">
      <dgm:prSet presAssocID="{58F028FB-6B4E-47AC-95F4-171470B844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E204A0C-A357-404E-B440-F8DCABCF03B5}" type="pres">
      <dgm:prSet presAssocID="{0B5D2CAD-97D0-4646-9255-273BA78DB4D9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2AAF66-23B5-417D-A79C-EDF3F1894186}" type="pres">
      <dgm:prSet presAssocID="{7840AC7A-3508-4F31-BD82-FBF3643802C5}" presName="sibTrans" presStyleCnt="0"/>
      <dgm:spPr/>
      <dgm:t>
        <a:bodyPr/>
        <a:lstStyle/>
        <a:p>
          <a:endParaRPr lang="tr-TR"/>
        </a:p>
      </dgm:t>
    </dgm:pt>
    <dgm:pt modelId="{99AC41BE-97BB-41FA-8C91-03DF4866A87C}" type="pres">
      <dgm:prSet presAssocID="{37AE6D1A-B4D7-4E60-AB74-3E3BA596722C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702280-4A19-459D-B858-10EA0B11B192}" type="pres">
      <dgm:prSet presAssocID="{D932C881-C10D-4567-B41A-A1619A969CC8}" presName="sibTrans" presStyleCnt="0"/>
      <dgm:spPr/>
      <dgm:t>
        <a:bodyPr/>
        <a:lstStyle/>
        <a:p>
          <a:endParaRPr lang="tr-TR"/>
        </a:p>
      </dgm:t>
    </dgm:pt>
    <dgm:pt modelId="{CA8176DC-605B-4358-B4A7-72D929BD60E0}" type="pres">
      <dgm:prSet presAssocID="{B77288D7-FD8C-43C0-84FC-45404C53AF27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0944A3-4C67-4C97-A8D9-4FBE4A268EB2}" type="pres">
      <dgm:prSet presAssocID="{381DE7E7-9C20-4D93-B3E9-0969CD18DA5E}" presName="sibTrans" presStyleCnt="0"/>
      <dgm:spPr/>
      <dgm:t>
        <a:bodyPr/>
        <a:lstStyle/>
        <a:p>
          <a:endParaRPr lang="tr-TR"/>
        </a:p>
      </dgm:t>
    </dgm:pt>
    <dgm:pt modelId="{A1900499-E607-4D62-9AA1-0E06A0C332E1}" type="pres">
      <dgm:prSet presAssocID="{7C9FE6FB-91DE-4F43-804A-368D5F574259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05D32A-1BD1-4872-A513-121869F09DB9}" type="pres">
      <dgm:prSet presAssocID="{39EAFAE4-51FC-4505-8410-E1947FFC0801}" presName="sibTrans" presStyleCnt="0"/>
      <dgm:spPr/>
      <dgm:t>
        <a:bodyPr/>
        <a:lstStyle/>
        <a:p>
          <a:endParaRPr lang="tr-TR"/>
        </a:p>
      </dgm:t>
    </dgm:pt>
    <dgm:pt modelId="{C9D083D3-EBFB-4CEF-8D57-4476A675592D}" type="pres">
      <dgm:prSet presAssocID="{E364B319-11A0-4BB7-972F-6A2179B83A22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B62D66-32AF-476C-9301-A2CEB0A9DFCE}" type="pres">
      <dgm:prSet presAssocID="{80E72F76-925F-4A93-8079-9F1E2B3D1040}" presName="sibTrans" presStyleCnt="0"/>
      <dgm:spPr/>
      <dgm:t>
        <a:bodyPr/>
        <a:lstStyle/>
        <a:p>
          <a:endParaRPr lang="tr-TR"/>
        </a:p>
      </dgm:t>
    </dgm:pt>
    <dgm:pt modelId="{69B731FA-AC00-4F6E-A13E-49B3FF812AD0}" type="pres">
      <dgm:prSet presAssocID="{2C9041A6-7D25-4589-9FE7-060652CF97B0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F8BFAD-426E-4929-B771-202A3C4CB844}" type="pres">
      <dgm:prSet presAssocID="{BBD6CB4D-0A7E-4753-B848-9382E6B2AF01}" presName="sibTrans" presStyleCnt="0"/>
      <dgm:spPr/>
      <dgm:t>
        <a:bodyPr/>
        <a:lstStyle/>
        <a:p>
          <a:endParaRPr lang="tr-TR"/>
        </a:p>
      </dgm:t>
    </dgm:pt>
    <dgm:pt modelId="{B07AA2B6-5793-43A4-9039-1B60AB38A1A7}" type="pres">
      <dgm:prSet presAssocID="{1F463342-E00E-46D8-91FF-E466E1C184CA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220E17-2CD7-49D7-96C8-DDDF8A851F15}" type="pres">
      <dgm:prSet presAssocID="{5F71B6FC-A67A-45EA-ABD5-BB6EEE3C754E}" presName="sibTrans" presStyleCnt="0"/>
      <dgm:spPr/>
      <dgm:t>
        <a:bodyPr/>
        <a:lstStyle/>
        <a:p>
          <a:endParaRPr lang="tr-TR"/>
        </a:p>
      </dgm:t>
    </dgm:pt>
    <dgm:pt modelId="{C2D0C7A3-DC6F-4854-8598-58BE5021D9F4}" type="pres">
      <dgm:prSet presAssocID="{692B38D0-44A5-4724-879B-884203CA1154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9D038D-A2F7-4EAF-8732-8169CC028FB5}" type="pres">
      <dgm:prSet presAssocID="{4CD0126A-0667-49F7-A6BB-ACBE382CE915}" presName="sibTrans" presStyleCnt="0"/>
      <dgm:spPr/>
      <dgm:t>
        <a:bodyPr/>
        <a:lstStyle/>
        <a:p>
          <a:endParaRPr lang="tr-TR"/>
        </a:p>
      </dgm:t>
    </dgm:pt>
    <dgm:pt modelId="{2E04D444-0EC5-49AE-B94C-9B793917E47E}" type="pres">
      <dgm:prSet presAssocID="{B5006973-BF56-4EEE-A1BA-B94F2831CF4C}" presName="node" presStyleLbl="node1" presStyleIdx="8" presStyleCnt="12" custLinFactX="10988" custLinFactNeighborX="100000" custLinFactNeighborY="-910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6F69A4-D3B2-4B3A-9CF7-FEDFC9F475A2}" type="pres">
      <dgm:prSet presAssocID="{859A6E81-391A-4D4A-9498-815E0390DE22}" presName="sibTrans" presStyleCnt="0"/>
      <dgm:spPr/>
      <dgm:t>
        <a:bodyPr/>
        <a:lstStyle/>
        <a:p>
          <a:endParaRPr lang="tr-TR"/>
        </a:p>
      </dgm:t>
    </dgm:pt>
    <dgm:pt modelId="{40277734-16F4-4927-8D9D-F1F7215834AB}" type="pres">
      <dgm:prSet presAssocID="{C83C8D53-38E6-478F-99E0-55CDA764BDF9}" presName="node" presStyleLbl="node1" presStyleIdx="9" presStyleCnt="12" custLinFactX="10987" custLinFactNeighborX="100000" custLinFactNeighborY="-689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9ED429-8AE2-485E-8F94-3BB163342875}" type="pres">
      <dgm:prSet presAssocID="{CF6A77AB-B5F2-4564-887E-438F11A1377E}" presName="sibTrans" presStyleCnt="0"/>
      <dgm:spPr/>
      <dgm:t>
        <a:bodyPr/>
        <a:lstStyle/>
        <a:p>
          <a:endParaRPr lang="tr-TR"/>
        </a:p>
      </dgm:t>
    </dgm:pt>
    <dgm:pt modelId="{290D44D7-FB48-4BC8-AF6E-4F1168E9799F}" type="pres">
      <dgm:prSet presAssocID="{CA854FC1-1230-465C-9880-B5344A1A9249}" presName="node" presStyleLbl="node1" presStyleIdx="10" presStyleCnt="12" custLinFactX="10988" custLinFactNeighborX="100000" custLinFactNeighborY="-804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8BE642-75D8-4FD1-83B3-E78DDD3731E8}" type="pres">
      <dgm:prSet presAssocID="{12F104BB-3428-489C-ACDE-AE07F254D78F}" presName="sibTrans" presStyleCnt="0"/>
      <dgm:spPr/>
    </dgm:pt>
    <dgm:pt modelId="{4E738DD7-905F-4508-A334-E8CE5C3744B3}" type="pres">
      <dgm:prSet presAssocID="{6F6B8BFD-4BEF-421E-B543-4647053E5AA1}" presName="node" presStyleLbl="node1" presStyleIdx="11" presStyleCnt="12" custLinFactX="-131977" custLinFactNeighborX="-200000" custLinFactNeighborY="-45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82EF367-B851-40DF-A874-B9AD5EF8652A}" type="presOf" srcId="{C83C8D53-38E6-478F-99E0-55CDA764BDF9}" destId="{40277734-16F4-4927-8D9D-F1F7215834AB}" srcOrd="0" destOrd="0" presId="urn:microsoft.com/office/officeart/2005/8/layout/default"/>
    <dgm:cxn modelId="{BCAEBB8E-F38E-4963-AA95-5272DAFDBD51}" srcId="{58F028FB-6B4E-47AC-95F4-171470B844F1}" destId="{CA854FC1-1230-465C-9880-B5344A1A9249}" srcOrd="10" destOrd="0" parTransId="{E97C6677-47F8-44B0-B6CD-2F52B651217C}" sibTransId="{12F104BB-3428-489C-ACDE-AE07F254D78F}"/>
    <dgm:cxn modelId="{B7FAC964-AF2E-46C1-8DAA-E12844322B32}" srcId="{58F028FB-6B4E-47AC-95F4-171470B844F1}" destId="{37AE6D1A-B4D7-4E60-AB74-3E3BA596722C}" srcOrd="1" destOrd="0" parTransId="{A877187E-ACAB-46C3-90A5-563BC879C431}" sibTransId="{D932C881-C10D-4567-B41A-A1619A969CC8}"/>
    <dgm:cxn modelId="{F1985687-ED6F-46E1-BE2A-1D66EBDC4C8E}" type="presOf" srcId="{0B5D2CAD-97D0-4646-9255-273BA78DB4D9}" destId="{AE204A0C-A357-404E-B440-F8DCABCF03B5}" srcOrd="0" destOrd="0" presId="urn:microsoft.com/office/officeart/2005/8/layout/default"/>
    <dgm:cxn modelId="{309A75C1-F820-4B7D-B177-76589658643C}" srcId="{58F028FB-6B4E-47AC-95F4-171470B844F1}" destId="{2C9041A6-7D25-4589-9FE7-060652CF97B0}" srcOrd="5" destOrd="0" parTransId="{DF2EB0F0-383B-44F5-A945-84B9BB045DB4}" sibTransId="{BBD6CB4D-0A7E-4753-B848-9382E6B2AF01}"/>
    <dgm:cxn modelId="{0A7592C4-8432-479D-9DFA-7387883DA56F}" srcId="{58F028FB-6B4E-47AC-95F4-171470B844F1}" destId="{0B5D2CAD-97D0-4646-9255-273BA78DB4D9}" srcOrd="0" destOrd="0" parTransId="{C5DDCD30-528A-4662-AF42-4809D70D8A82}" sibTransId="{7840AC7A-3508-4F31-BD82-FBF3643802C5}"/>
    <dgm:cxn modelId="{0A082DFE-8A9B-43E0-B1DF-822159F5DF93}" type="presOf" srcId="{7C9FE6FB-91DE-4F43-804A-368D5F574259}" destId="{A1900499-E607-4D62-9AA1-0E06A0C332E1}" srcOrd="0" destOrd="0" presId="urn:microsoft.com/office/officeart/2005/8/layout/default"/>
    <dgm:cxn modelId="{4E2A0B55-BF1B-4874-8B5A-A2163F57DCAE}" type="presOf" srcId="{37AE6D1A-B4D7-4E60-AB74-3E3BA596722C}" destId="{99AC41BE-97BB-41FA-8C91-03DF4866A87C}" srcOrd="0" destOrd="0" presId="urn:microsoft.com/office/officeart/2005/8/layout/default"/>
    <dgm:cxn modelId="{2DC27453-ACCB-4500-9677-3DB336EA6F18}" type="presOf" srcId="{1F463342-E00E-46D8-91FF-E466E1C184CA}" destId="{B07AA2B6-5793-43A4-9039-1B60AB38A1A7}" srcOrd="0" destOrd="0" presId="urn:microsoft.com/office/officeart/2005/8/layout/default"/>
    <dgm:cxn modelId="{2E031353-5367-44E8-BE39-CE4911141ECB}" type="presOf" srcId="{E364B319-11A0-4BB7-972F-6A2179B83A22}" destId="{C9D083D3-EBFB-4CEF-8D57-4476A675592D}" srcOrd="0" destOrd="0" presId="urn:microsoft.com/office/officeart/2005/8/layout/default"/>
    <dgm:cxn modelId="{287343A6-93DC-40D7-A53C-9C42F0F8E1D0}" type="presOf" srcId="{B5006973-BF56-4EEE-A1BA-B94F2831CF4C}" destId="{2E04D444-0EC5-49AE-B94C-9B793917E47E}" srcOrd="0" destOrd="0" presId="urn:microsoft.com/office/officeart/2005/8/layout/default"/>
    <dgm:cxn modelId="{FE2A0E32-5A9E-43D6-AFB4-1B6005FA1D70}" type="presOf" srcId="{2C9041A6-7D25-4589-9FE7-060652CF97B0}" destId="{69B731FA-AC00-4F6E-A13E-49B3FF812AD0}" srcOrd="0" destOrd="0" presId="urn:microsoft.com/office/officeart/2005/8/layout/default"/>
    <dgm:cxn modelId="{AB4062C1-5E98-48EB-B929-3F24A23403BB}" srcId="{58F028FB-6B4E-47AC-95F4-171470B844F1}" destId="{692B38D0-44A5-4724-879B-884203CA1154}" srcOrd="7" destOrd="0" parTransId="{C660704B-B2BC-4328-91EE-6915E18A32B7}" sibTransId="{4CD0126A-0667-49F7-A6BB-ACBE382CE915}"/>
    <dgm:cxn modelId="{9EF100E5-F16A-4099-8B90-90298F149AEA}" type="presOf" srcId="{58F028FB-6B4E-47AC-95F4-171470B844F1}" destId="{F14E5FA1-2C37-469F-BC44-7C8964D5A995}" srcOrd="0" destOrd="0" presId="urn:microsoft.com/office/officeart/2005/8/layout/default"/>
    <dgm:cxn modelId="{39BD0EB7-DD43-4209-A641-BC3B7A350E7D}" srcId="{58F028FB-6B4E-47AC-95F4-171470B844F1}" destId="{B5006973-BF56-4EEE-A1BA-B94F2831CF4C}" srcOrd="8" destOrd="0" parTransId="{42A5C4F9-44B0-4F83-A117-7C17158EFF75}" sibTransId="{859A6E81-391A-4D4A-9498-815E0390DE22}"/>
    <dgm:cxn modelId="{76DC8C9E-7369-42BC-8970-CCC6F0C14170}" type="presOf" srcId="{6F6B8BFD-4BEF-421E-B543-4647053E5AA1}" destId="{4E738DD7-905F-4508-A334-E8CE5C3744B3}" srcOrd="0" destOrd="0" presId="urn:microsoft.com/office/officeart/2005/8/layout/default"/>
    <dgm:cxn modelId="{C8C5D595-F636-4065-8B90-14D5C5286399}" type="presOf" srcId="{B77288D7-FD8C-43C0-84FC-45404C53AF27}" destId="{CA8176DC-605B-4358-B4A7-72D929BD60E0}" srcOrd="0" destOrd="0" presId="urn:microsoft.com/office/officeart/2005/8/layout/default"/>
    <dgm:cxn modelId="{12DBFA67-6AAE-49D3-93BC-A82F9F3FCDC3}" srcId="{58F028FB-6B4E-47AC-95F4-171470B844F1}" destId="{6F6B8BFD-4BEF-421E-B543-4647053E5AA1}" srcOrd="11" destOrd="0" parTransId="{D2C51B68-E99C-4BC4-AE95-7A18B5A3AE26}" sibTransId="{C3E5B475-1584-44D5-B425-BA25898FA82F}"/>
    <dgm:cxn modelId="{14995AFB-9431-4E04-84DE-28B3EAB59A9D}" type="presOf" srcId="{692B38D0-44A5-4724-879B-884203CA1154}" destId="{C2D0C7A3-DC6F-4854-8598-58BE5021D9F4}" srcOrd="0" destOrd="0" presId="urn:microsoft.com/office/officeart/2005/8/layout/default"/>
    <dgm:cxn modelId="{592CF4B6-204F-40DD-B4A1-5BD2E8B2E5D2}" srcId="{58F028FB-6B4E-47AC-95F4-171470B844F1}" destId="{E364B319-11A0-4BB7-972F-6A2179B83A22}" srcOrd="4" destOrd="0" parTransId="{3E044AE3-A5B5-46FD-B56E-833037729FA9}" sibTransId="{80E72F76-925F-4A93-8079-9F1E2B3D1040}"/>
    <dgm:cxn modelId="{C3F13327-D797-4157-AAA0-331DA777DCA5}" type="presOf" srcId="{CA854FC1-1230-465C-9880-B5344A1A9249}" destId="{290D44D7-FB48-4BC8-AF6E-4F1168E9799F}" srcOrd="0" destOrd="0" presId="urn:microsoft.com/office/officeart/2005/8/layout/default"/>
    <dgm:cxn modelId="{394111A6-AA3F-44C0-92D0-344E7B68C202}" srcId="{58F028FB-6B4E-47AC-95F4-171470B844F1}" destId="{B77288D7-FD8C-43C0-84FC-45404C53AF27}" srcOrd="2" destOrd="0" parTransId="{7C7A0E50-B7CE-4217-9F20-83BF3D9BE053}" sibTransId="{381DE7E7-9C20-4D93-B3E9-0969CD18DA5E}"/>
    <dgm:cxn modelId="{46FEEB33-C802-49E5-81F3-C2CC97F17F5F}" srcId="{58F028FB-6B4E-47AC-95F4-171470B844F1}" destId="{1F463342-E00E-46D8-91FF-E466E1C184CA}" srcOrd="6" destOrd="0" parTransId="{3183D07A-C6F5-4862-996E-96FF783F9257}" sibTransId="{5F71B6FC-A67A-45EA-ABD5-BB6EEE3C754E}"/>
    <dgm:cxn modelId="{645FF3DC-92EA-4045-9A81-E04678A135FB}" srcId="{58F028FB-6B4E-47AC-95F4-171470B844F1}" destId="{7C9FE6FB-91DE-4F43-804A-368D5F574259}" srcOrd="3" destOrd="0" parTransId="{2058327F-B230-4897-91BE-2D3333667110}" sibTransId="{39EAFAE4-51FC-4505-8410-E1947FFC0801}"/>
    <dgm:cxn modelId="{8B5280F4-7B02-4C2E-B650-22C29C4F3953}" srcId="{58F028FB-6B4E-47AC-95F4-171470B844F1}" destId="{C83C8D53-38E6-478F-99E0-55CDA764BDF9}" srcOrd="9" destOrd="0" parTransId="{D6F1FEAE-2AEC-4F23-8368-38EE5F1116CB}" sibTransId="{CF6A77AB-B5F2-4564-887E-438F11A1377E}"/>
    <dgm:cxn modelId="{B78ADFD5-03E0-4AE4-A095-CA06EB311D50}" type="presParOf" srcId="{F14E5FA1-2C37-469F-BC44-7C8964D5A995}" destId="{AE204A0C-A357-404E-B440-F8DCABCF03B5}" srcOrd="0" destOrd="0" presId="urn:microsoft.com/office/officeart/2005/8/layout/default"/>
    <dgm:cxn modelId="{2D722CF5-8FC3-4B28-B3AA-AAC3BB25DDD3}" type="presParOf" srcId="{F14E5FA1-2C37-469F-BC44-7C8964D5A995}" destId="{C12AAF66-23B5-417D-A79C-EDF3F1894186}" srcOrd="1" destOrd="0" presId="urn:microsoft.com/office/officeart/2005/8/layout/default"/>
    <dgm:cxn modelId="{644E488C-E593-4EA5-898E-485B56380798}" type="presParOf" srcId="{F14E5FA1-2C37-469F-BC44-7C8964D5A995}" destId="{99AC41BE-97BB-41FA-8C91-03DF4866A87C}" srcOrd="2" destOrd="0" presId="urn:microsoft.com/office/officeart/2005/8/layout/default"/>
    <dgm:cxn modelId="{1B869046-87C6-49C2-A7BB-EFFDD4EF8D80}" type="presParOf" srcId="{F14E5FA1-2C37-469F-BC44-7C8964D5A995}" destId="{BC702280-4A19-459D-B858-10EA0B11B192}" srcOrd="3" destOrd="0" presId="urn:microsoft.com/office/officeart/2005/8/layout/default"/>
    <dgm:cxn modelId="{398326C2-FBE6-46E6-BC73-B1548C2FC012}" type="presParOf" srcId="{F14E5FA1-2C37-469F-BC44-7C8964D5A995}" destId="{CA8176DC-605B-4358-B4A7-72D929BD60E0}" srcOrd="4" destOrd="0" presId="urn:microsoft.com/office/officeart/2005/8/layout/default"/>
    <dgm:cxn modelId="{ADAB74BA-DC58-470A-9CED-6DB6B7491317}" type="presParOf" srcId="{F14E5FA1-2C37-469F-BC44-7C8964D5A995}" destId="{810944A3-4C67-4C97-A8D9-4FBE4A268EB2}" srcOrd="5" destOrd="0" presId="urn:microsoft.com/office/officeart/2005/8/layout/default"/>
    <dgm:cxn modelId="{28C1E198-3E1D-464F-9A29-ECF23214EAB6}" type="presParOf" srcId="{F14E5FA1-2C37-469F-BC44-7C8964D5A995}" destId="{A1900499-E607-4D62-9AA1-0E06A0C332E1}" srcOrd="6" destOrd="0" presId="urn:microsoft.com/office/officeart/2005/8/layout/default"/>
    <dgm:cxn modelId="{57CF295F-C7D5-443F-9684-EACE27D27BBF}" type="presParOf" srcId="{F14E5FA1-2C37-469F-BC44-7C8964D5A995}" destId="{A805D32A-1BD1-4872-A513-121869F09DB9}" srcOrd="7" destOrd="0" presId="urn:microsoft.com/office/officeart/2005/8/layout/default"/>
    <dgm:cxn modelId="{BDE8717B-8B4C-4CA9-BA68-D54250D0C08E}" type="presParOf" srcId="{F14E5FA1-2C37-469F-BC44-7C8964D5A995}" destId="{C9D083D3-EBFB-4CEF-8D57-4476A675592D}" srcOrd="8" destOrd="0" presId="urn:microsoft.com/office/officeart/2005/8/layout/default"/>
    <dgm:cxn modelId="{D164C704-FB8C-4FEB-9087-A20E04C787B6}" type="presParOf" srcId="{F14E5FA1-2C37-469F-BC44-7C8964D5A995}" destId="{92B62D66-32AF-476C-9301-A2CEB0A9DFCE}" srcOrd="9" destOrd="0" presId="urn:microsoft.com/office/officeart/2005/8/layout/default"/>
    <dgm:cxn modelId="{0CFDD7A5-0C95-4CD0-8D2B-1EC3551D4BAB}" type="presParOf" srcId="{F14E5FA1-2C37-469F-BC44-7C8964D5A995}" destId="{69B731FA-AC00-4F6E-A13E-49B3FF812AD0}" srcOrd="10" destOrd="0" presId="urn:microsoft.com/office/officeart/2005/8/layout/default"/>
    <dgm:cxn modelId="{F17E51CA-7799-4960-B49C-70FC2B9B8E2F}" type="presParOf" srcId="{F14E5FA1-2C37-469F-BC44-7C8964D5A995}" destId="{A5F8BFAD-426E-4929-B771-202A3C4CB844}" srcOrd="11" destOrd="0" presId="urn:microsoft.com/office/officeart/2005/8/layout/default"/>
    <dgm:cxn modelId="{3DA82D7E-4500-406C-8CAB-6E0AE12A3FCB}" type="presParOf" srcId="{F14E5FA1-2C37-469F-BC44-7C8964D5A995}" destId="{B07AA2B6-5793-43A4-9039-1B60AB38A1A7}" srcOrd="12" destOrd="0" presId="urn:microsoft.com/office/officeart/2005/8/layout/default"/>
    <dgm:cxn modelId="{E1BDE1BD-4CED-4AE4-B3D6-209A76202E04}" type="presParOf" srcId="{F14E5FA1-2C37-469F-BC44-7C8964D5A995}" destId="{D9220E17-2CD7-49D7-96C8-DDDF8A851F15}" srcOrd="13" destOrd="0" presId="urn:microsoft.com/office/officeart/2005/8/layout/default"/>
    <dgm:cxn modelId="{34887A94-4CCB-4A19-B736-4B1FC9BF45C2}" type="presParOf" srcId="{F14E5FA1-2C37-469F-BC44-7C8964D5A995}" destId="{C2D0C7A3-DC6F-4854-8598-58BE5021D9F4}" srcOrd="14" destOrd="0" presId="urn:microsoft.com/office/officeart/2005/8/layout/default"/>
    <dgm:cxn modelId="{396FCE82-18AB-4CF7-B812-17EA5CED10AF}" type="presParOf" srcId="{F14E5FA1-2C37-469F-BC44-7C8964D5A995}" destId="{029D038D-A2F7-4EAF-8732-8169CC028FB5}" srcOrd="15" destOrd="0" presId="urn:microsoft.com/office/officeart/2005/8/layout/default"/>
    <dgm:cxn modelId="{E7B3DD3A-F358-4C6E-9849-EE7FA74AE6FF}" type="presParOf" srcId="{F14E5FA1-2C37-469F-BC44-7C8964D5A995}" destId="{2E04D444-0EC5-49AE-B94C-9B793917E47E}" srcOrd="16" destOrd="0" presId="urn:microsoft.com/office/officeart/2005/8/layout/default"/>
    <dgm:cxn modelId="{3B95F215-FF07-49E8-B8AD-A25E76DE9D70}" type="presParOf" srcId="{F14E5FA1-2C37-469F-BC44-7C8964D5A995}" destId="{E46F69A4-D3B2-4B3A-9CF7-FEDFC9F475A2}" srcOrd="17" destOrd="0" presId="urn:microsoft.com/office/officeart/2005/8/layout/default"/>
    <dgm:cxn modelId="{9A29D252-1A25-44C1-8EED-155EA813F4FF}" type="presParOf" srcId="{F14E5FA1-2C37-469F-BC44-7C8964D5A995}" destId="{40277734-16F4-4927-8D9D-F1F7215834AB}" srcOrd="18" destOrd="0" presId="urn:microsoft.com/office/officeart/2005/8/layout/default"/>
    <dgm:cxn modelId="{A6220FC7-48F5-4EA8-8B66-E8183AF67881}" type="presParOf" srcId="{F14E5FA1-2C37-469F-BC44-7C8964D5A995}" destId="{189ED429-8AE2-485E-8F94-3BB163342875}" srcOrd="19" destOrd="0" presId="urn:microsoft.com/office/officeart/2005/8/layout/default"/>
    <dgm:cxn modelId="{F6C733BF-93C9-4824-BF48-61EA934BA07C}" type="presParOf" srcId="{F14E5FA1-2C37-469F-BC44-7C8964D5A995}" destId="{290D44D7-FB48-4BC8-AF6E-4F1168E9799F}" srcOrd="20" destOrd="0" presId="urn:microsoft.com/office/officeart/2005/8/layout/default"/>
    <dgm:cxn modelId="{22731D0A-E887-4C84-B48E-DE295E28093D}" type="presParOf" srcId="{F14E5FA1-2C37-469F-BC44-7C8964D5A995}" destId="{FA8BE642-75D8-4FD1-83B3-E78DDD3731E8}" srcOrd="21" destOrd="0" presId="urn:microsoft.com/office/officeart/2005/8/layout/default"/>
    <dgm:cxn modelId="{60F10716-CA34-4D1B-97E1-187DFD67C3F8}" type="presParOf" srcId="{F14E5FA1-2C37-469F-BC44-7C8964D5A995}" destId="{4E738DD7-905F-4508-A334-E8CE5C3744B3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62EF062-13E0-4B2B-9EF0-0DC2B554809F}" type="doc">
      <dgm:prSet loTypeId="urn:microsoft.com/office/officeart/2005/8/layout/gear1" loCatId="cycle" qsTypeId="urn:microsoft.com/office/officeart/2005/8/quickstyle/3d2" qsCatId="3D" csTypeId="urn:microsoft.com/office/officeart/2005/8/colors/colorful1#4" csCatId="colorful" phldr="1"/>
      <dgm:spPr/>
      <dgm:t>
        <a:bodyPr/>
        <a:lstStyle/>
        <a:p>
          <a:endParaRPr lang="tr-TR"/>
        </a:p>
      </dgm:t>
    </dgm:pt>
    <dgm:pt modelId="{540FA9D2-3C55-48EA-9D48-06F81BED0718}" type="pres">
      <dgm:prSet presAssocID="{662EF062-13E0-4B2B-9EF0-0DC2B554809F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F1EE748C-1785-4054-BE73-F621699F710F}" type="presOf" srcId="{662EF062-13E0-4B2B-9EF0-0DC2B554809F}" destId="{540FA9D2-3C55-48EA-9D48-06F81BED0718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A2006-F3A1-4F8C-80A7-F8F2F0736504}">
      <dsp:nvSpPr>
        <dsp:cNvPr id="0" name=""/>
        <dsp:cNvSpPr/>
      </dsp:nvSpPr>
      <dsp:spPr>
        <a:xfrm>
          <a:off x="-5167709" y="-791576"/>
          <a:ext cx="6153943" cy="6153943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8A150-4E5E-4270-A111-28A2FD7D3949}">
      <dsp:nvSpPr>
        <dsp:cNvPr id="0" name=""/>
        <dsp:cNvSpPr/>
      </dsp:nvSpPr>
      <dsp:spPr>
        <a:xfrm>
          <a:off x="579576" y="405834"/>
          <a:ext cx="9805393" cy="703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14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125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Üst düzey bilişsel becerilere (eleştirel, analitik, özgün ve yenilikçi düşünen, sorgulayan, yorum yapan vb.) sahip,</a:t>
          </a:r>
          <a:endParaRPr lang="tr-TR" sz="2000" kern="1200" dirty="0"/>
        </a:p>
      </dsp:txBody>
      <dsp:txXfrm>
        <a:off x="579576" y="405834"/>
        <a:ext cx="9805393" cy="703170"/>
      </dsp:txXfrm>
    </dsp:sp>
    <dsp:sp modelId="{188C2327-8E1B-40BE-8C1C-8C0F58A50FF9}">
      <dsp:nvSpPr>
        <dsp:cNvPr id="0" name=""/>
        <dsp:cNvSpPr/>
      </dsp:nvSpPr>
      <dsp:spPr>
        <a:xfrm>
          <a:off x="76903" y="263506"/>
          <a:ext cx="878963" cy="878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3D7923-EE0A-4E16-BD92-1F2443B4DD6D}">
      <dsp:nvSpPr>
        <dsp:cNvPr id="0" name=""/>
        <dsp:cNvSpPr/>
      </dsp:nvSpPr>
      <dsp:spPr>
        <a:xfrm>
          <a:off x="919529" y="1406340"/>
          <a:ext cx="9402249" cy="703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14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Akademik ve sosyal anlamda başarılı, edindiği bilgi, beceri tutum ve davranışları günlük, hayatına aktarabilen, araştıran, açık fikirli ve liderlik ruhuna sahip,</a:t>
          </a:r>
          <a:endParaRPr lang="tr-TR" sz="2000" b="1" kern="1200" dirty="0"/>
        </a:p>
      </dsp:txBody>
      <dsp:txXfrm>
        <a:off x="919529" y="1406340"/>
        <a:ext cx="9402249" cy="703170"/>
      </dsp:txXfrm>
    </dsp:sp>
    <dsp:sp modelId="{D5B4EC8A-DF1E-433F-86D6-5C00611D5781}">
      <dsp:nvSpPr>
        <dsp:cNvPr id="0" name=""/>
        <dsp:cNvSpPr/>
      </dsp:nvSpPr>
      <dsp:spPr>
        <a:xfrm>
          <a:off x="480047" y="1318444"/>
          <a:ext cx="878963" cy="878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17FC15-2A0A-4CC6-84F7-25BF02C57E46}">
      <dsp:nvSpPr>
        <dsp:cNvPr id="0" name=""/>
        <dsp:cNvSpPr/>
      </dsp:nvSpPr>
      <dsp:spPr>
        <a:xfrm>
          <a:off x="919529" y="2461279"/>
          <a:ext cx="9402249" cy="703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14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Teknolojiyi etkili şekilde kullanılabilen ve teknolojik gelişmelere ve hızlı değişim ve gelişmelere uyum sağlayabilen,</a:t>
          </a:r>
          <a:endParaRPr lang="tr-TR" sz="2000" b="1" kern="1200" dirty="0"/>
        </a:p>
      </dsp:txBody>
      <dsp:txXfrm>
        <a:off x="919529" y="2461279"/>
        <a:ext cx="9402249" cy="703170"/>
      </dsp:txXfrm>
    </dsp:sp>
    <dsp:sp modelId="{46CC4F28-5996-4B9B-8729-AB8E4FC3609E}">
      <dsp:nvSpPr>
        <dsp:cNvPr id="0" name=""/>
        <dsp:cNvSpPr/>
      </dsp:nvSpPr>
      <dsp:spPr>
        <a:xfrm>
          <a:off x="480047" y="2373383"/>
          <a:ext cx="878963" cy="878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E73A08-E66C-42B8-9875-EE78A50FB9B5}">
      <dsp:nvSpPr>
        <dsp:cNvPr id="0" name=""/>
        <dsp:cNvSpPr/>
      </dsp:nvSpPr>
      <dsp:spPr>
        <a:xfrm>
          <a:off x="516385" y="3516218"/>
          <a:ext cx="9805393" cy="703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14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Millî, manevi, dini ve kültürel değerlerini özümsemiş, sosyal ve kültürel çeşitliliği takdir eden ve saygı duyan,  </a:t>
          </a:r>
          <a:endParaRPr lang="tr-TR" sz="2000" b="1" kern="1200" dirty="0"/>
        </a:p>
      </dsp:txBody>
      <dsp:txXfrm>
        <a:off x="516385" y="3516218"/>
        <a:ext cx="9805393" cy="703170"/>
      </dsp:txXfrm>
    </dsp:sp>
    <dsp:sp modelId="{052F4A34-93F0-4578-817A-196781738B5A}">
      <dsp:nvSpPr>
        <dsp:cNvPr id="0" name=""/>
        <dsp:cNvSpPr/>
      </dsp:nvSpPr>
      <dsp:spPr>
        <a:xfrm>
          <a:off x="76903" y="3428321"/>
          <a:ext cx="878963" cy="878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3889E-EB32-4912-928E-33DD91BC0124}">
      <dsp:nvSpPr>
        <dsp:cNvPr id="0" name=""/>
        <dsp:cNvSpPr/>
      </dsp:nvSpPr>
      <dsp:spPr>
        <a:xfrm>
          <a:off x="0" y="3493539"/>
          <a:ext cx="10515600" cy="1146657"/>
        </a:xfrm>
        <a:prstGeom prst="rect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/>
            <a:t>Sonuç Değerlendirme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>
              <a:solidFill>
                <a:schemeClr val="tx1"/>
              </a:solidFill>
            </a:rPr>
            <a:t>Öğrenme  öğretme süreci </a:t>
          </a:r>
          <a:r>
            <a:rPr lang="tr-TR" sz="1600" kern="1200" dirty="0">
              <a:solidFill>
                <a:schemeClr val="bg1"/>
              </a:solidFill>
            </a:rPr>
            <a:t>sonunda</a:t>
          </a:r>
          <a:r>
            <a:rPr lang="tr-TR" sz="1600" kern="1200" dirty="0">
              <a:solidFill>
                <a:schemeClr val="tx1"/>
              </a:solidFill>
            </a:rPr>
            <a:t> yargıda bulunma amacıyla yapılan değerlendirmedir.</a:t>
          </a:r>
        </a:p>
      </dsp:txBody>
      <dsp:txXfrm>
        <a:off x="0" y="3493539"/>
        <a:ext cx="10515600" cy="619195"/>
      </dsp:txXfrm>
    </dsp:sp>
    <dsp:sp modelId="{DC9ADE86-FD11-4955-A4AB-F7505F8F10F5}">
      <dsp:nvSpPr>
        <dsp:cNvPr id="0" name=""/>
        <dsp:cNvSpPr/>
      </dsp:nvSpPr>
      <dsp:spPr>
        <a:xfrm>
          <a:off x="5134" y="4089801"/>
          <a:ext cx="3501776" cy="52746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/>
            <a:t>Öğrenci</a:t>
          </a:r>
          <a:r>
            <a:rPr lang="tr-TR" sz="1000" kern="1200"/>
            <a:t>, kazanımlarla belirtilen öğrenme hedeflerini karşılayıp karşılamadığı hakkında bilgi sahibi olur.</a:t>
          </a:r>
        </a:p>
      </dsp:txBody>
      <dsp:txXfrm>
        <a:off x="5134" y="4089801"/>
        <a:ext cx="3501776" cy="527462"/>
      </dsp:txXfrm>
    </dsp:sp>
    <dsp:sp modelId="{9B73DC08-0B40-4C09-A242-371CCF27D923}">
      <dsp:nvSpPr>
        <dsp:cNvPr id="0" name=""/>
        <dsp:cNvSpPr/>
      </dsp:nvSpPr>
      <dsp:spPr>
        <a:xfrm>
          <a:off x="3506911" y="4089801"/>
          <a:ext cx="3501776" cy="52746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/>
            <a:t>Öğretmen</a:t>
          </a:r>
          <a:r>
            <a:rPr lang="tr-TR" sz="1000" kern="1200"/>
            <a:t>, öğrencilerin kazanımlarla belirtilen öğrenme hedeflerini ne oranda karşıladığını tespit eder, öğrencilerin performansı hakkında yargıda bulunur.</a:t>
          </a:r>
        </a:p>
      </dsp:txBody>
      <dsp:txXfrm>
        <a:off x="3506911" y="4089801"/>
        <a:ext cx="3501776" cy="527462"/>
      </dsp:txXfrm>
    </dsp:sp>
    <dsp:sp modelId="{AF91AC7A-454D-4375-986C-EA7CB8546C91}">
      <dsp:nvSpPr>
        <dsp:cNvPr id="0" name=""/>
        <dsp:cNvSpPr/>
      </dsp:nvSpPr>
      <dsp:spPr>
        <a:xfrm>
          <a:off x="7008688" y="4089801"/>
          <a:ext cx="3501776" cy="52746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/>
            <a:t>Kullanılabilecek ölçme araçları</a:t>
          </a:r>
          <a:r>
            <a:rPr lang="tr-TR" sz="1000" kern="1200"/>
            <a:t>: Gözlem formları, yazılı sınavlar, performans  çalışmaları ve projeler vb.</a:t>
          </a:r>
        </a:p>
      </dsp:txBody>
      <dsp:txXfrm>
        <a:off x="7008688" y="4089801"/>
        <a:ext cx="3501776" cy="527462"/>
      </dsp:txXfrm>
    </dsp:sp>
    <dsp:sp modelId="{64631DE7-D851-470E-8107-1AE08249E4A7}">
      <dsp:nvSpPr>
        <dsp:cNvPr id="0" name=""/>
        <dsp:cNvSpPr/>
      </dsp:nvSpPr>
      <dsp:spPr>
        <a:xfrm rot="10800000">
          <a:off x="0" y="1728785"/>
          <a:ext cx="10515600" cy="1763559"/>
        </a:xfrm>
        <a:prstGeom prst="upArrowCallou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>
              <a:solidFill>
                <a:srgbClr val="FF0000"/>
              </a:solidFill>
            </a:rPr>
            <a:t>Süreç Değerlendirme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Öğrenme öğretme </a:t>
          </a:r>
          <a:r>
            <a:rPr lang="tr-TR" sz="1800" kern="1200" dirty="0">
              <a:solidFill>
                <a:srgbClr val="FF0000"/>
              </a:solidFill>
            </a:rPr>
            <a:t>süreci içinde  </a:t>
          </a:r>
          <a:r>
            <a:rPr lang="tr-TR" sz="1800" kern="1200" dirty="0"/>
            <a:t>tanı amaçlı yapılan değerlendirmedir.</a:t>
          </a:r>
        </a:p>
      </dsp:txBody>
      <dsp:txXfrm rot="-10800000">
        <a:off x="0" y="1728785"/>
        <a:ext cx="10515600" cy="619009"/>
      </dsp:txXfrm>
    </dsp:sp>
    <dsp:sp modelId="{7A800A95-2901-495D-AF84-B793872D46EA}">
      <dsp:nvSpPr>
        <dsp:cNvPr id="0" name=""/>
        <dsp:cNvSpPr/>
      </dsp:nvSpPr>
      <dsp:spPr>
        <a:xfrm>
          <a:off x="5134" y="2366189"/>
          <a:ext cx="3501776" cy="52730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 dirty="0"/>
            <a:t>Öğrenci, </a:t>
          </a:r>
          <a:r>
            <a:rPr lang="tr-TR" sz="1000" kern="1200" dirty="0"/>
            <a:t>kendi ilerlemesi, güçlü olduğu ve geliştirmesi gereken hususlar hakkında </a:t>
          </a:r>
          <a:r>
            <a:rPr lang="tr-TR" sz="1000" kern="1200" dirty="0" err="1"/>
            <a:t>biilgi</a:t>
          </a:r>
          <a:r>
            <a:rPr lang="tr-TR" sz="1000" kern="1200" dirty="0"/>
            <a:t> sahibi olur.</a:t>
          </a:r>
        </a:p>
      </dsp:txBody>
      <dsp:txXfrm>
        <a:off x="5134" y="2366189"/>
        <a:ext cx="3501776" cy="527304"/>
      </dsp:txXfrm>
    </dsp:sp>
    <dsp:sp modelId="{8384597B-14B9-439C-AD77-D3BE3CBCA527}">
      <dsp:nvSpPr>
        <dsp:cNvPr id="0" name=""/>
        <dsp:cNvSpPr/>
      </dsp:nvSpPr>
      <dsp:spPr>
        <a:xfrm>
          <a:off x="3506911" y="2366189"/>
          <a:ext cx="3501776" cy="527304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/>
            <a:t>Öğretmen,</a:t>
          </a:r>
          <a:r>
            <a:rPr lang="tr-TR" sz="1000" kern="1200"/>
            <a:t> öğretim stratejilerinin kullanışlılığı, öğrencilerin ilerlemesi, yanlış veya eksik öğrenmeleri hakkında bilgi edinir ve gerekli düzenlemeleri yapar.</a:t>
          </a:r>
        </a:p>
      </dsp:txBody>
      <dsp:txXfrm>
        <a:off x="3506911" y="2366189"/>
        <a:ext cx="3501776" cy="527304"/>
      </dsp:txXfrm>
    </dsp:sp>
    <dsp:sp modelId="{CDF182F6-B6FB-4E19-BFEE-0F0E1DD1D2DA}">
      <dsp:nvSpPr>
        <dsp:cNvPr id="0" name=""/>
        <dsp:cNvSpPr/>
      </dsp:nvSpPr>
      <dsp:spPr>
        <a:xfrm>
          <a:off x="7008688" y="2366189"/>
          <a:ext cx="3501776" cy="52730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/>
            <a:t>Kullanılabilecek ölçme araçları: </a:t>
          </a:r>
          <a:r>
            <a:rPr lang="tr-TR" sz="1000" kern="1200"/>
            <a:t>Gözlem formları, farklı soru türlerinden oluşan ara sınavlar, performans çalışmaları vb.</a:t>
          </a:r>
        </a:p>
      </dsp:txBody>
      <dsp:txXfrm>
        <a:off x="7008688" y="2366189"/>
        <a:ext cx="3501776" cy="527304"/>
      </dsp:txXfrm>
    </dsp:sp>
    <dsp:sp modelId="{40640330-79BC-459D-81F8-EEA918114B2D}">
      <dsp:nvSpPr>
        <dsp:cNvPr id="0" name=""/>
        <dsp:cNvSpPr/>
      </dsp:nvSpPr>
      <dsp:spPr>
        <a:xfrm rot="10800000">
          <a:off x="0" y="820"/>
          <a:ext cx="10515600" cy="1763559"/>
        </a:xfrm>
        <a:prstGeom prst="upArrowCallout">
          <a:avLst/>
        </a:prstGeom>
        <a:solidFill>
          <a:schemeClr val="accent5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>
              <a:solidFill>
                <a:srgbClr val="FF0000"/>
              </a:solidFill>
            </a:rPr>
            <a:t>Ön  Değerlendirme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/>
            <a:t>Öğrenme öğretme sürecinin </a:t>
          </a:r>
          <a:r>
            <a:rPr lang="tr-TR" sz="1800" b="1" kern="1200" dirty="0">
              <a:solidFill>
                <a:srgbClr val="FF0000"/>
              </a:solidFill>
            </a:rPr>
            <a:t>başında</a:t>
          </a:r>
          <a:r>
            <a:rPr lang="tr-TR" sz="1800" b="1" kern="1200" dirty="0"/>
            <a:t> tanı amaçlı yapılan değerlendirmedir.</a:t>
          </a:r>
        </a:p>
      </dsp:txBody>
      <dsp:txXfrm rot="-10800000">
        <a:off x="0" y="820"/>
        <a:ext cx="10515600" cy="619009"/>
      </dsp:txXfrm>
    </dsp:sp>
    <dsp:sp modelId="{D29AC73B-2112-4B8C-9704-B306557FD372}">
      <dsp:nvSpPr>
        <dsp:cNvPr id="0" name=""/>
        <dsp:cNvSpPr/>
      </dsp:nvSpPr>
      <dsp:spPr>
        <a:xfrm>
          <a:off x="0" y="621546"/>
          <a:ext cx="3501776" cy="62641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 dirty="0"/>
            <a:t>Öğrenci,</a:t>
          </a:r>
          <a:r>
            <a:rPr lang="tr-TR" sz="1000" kern="1200" dirty="0"/>
            <a:t> dersin amacı hakkında bilgi sahibi olur. Öğrenciye konu hakkında ne bildiğini gösterir</a:t>
          </a:r>
          <a:r>
            <a:rPr lang="tr-TR" sz="1400" kern="1200" dirty="0"/>
            <a:t>.</a:t>
          </a:r>
          <a:endParaRPr lang="tr-TR" sz="1000" kern="1200" dirty="0"/>
        </a:p>
      </dsp:txBody>
      <dsp:txXfrm>
        <a:off x="0" y="621546"/>
        <a:ext cx="3501776" cy="626411"/>
      </dsp:txXfrm>
    </dsp:sp>
    <dsp:sp modelId="{8DF220DA-A9E5-4219-A5B8-92BAFDC05D8A}">
      <dsp:nvSpPr>
        <dsp:cNvPr id="0" name=""/>
        <dsp:cNvSpPr/>
      </dsp:nvSpPr>
      <dsp:spPr>
        <a:xfrm>
          <a:off x="3506911" y="621604"/>
          <a:ext cx="3501776" cy="62628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/>
            <a:t>Öğretmen,</a:t>
          </a:r>
          <a:r>
            <a:rPr lang="tr-TR" sz="1000" kern="1200"/>
            <a:t> öğrencinin ne bildiği ve ne yapabildiği hakkında bilgi sahibi olur. Bireysel farklılıkları tespit ederek öğrenme hedeflerini, öğretim yaklaşım ve stratejilerini belirler.</a:t>
          </a:r>
        </a:p>
      </dsp:txBody>
      <dsp:txXfrm>
        <a:off x="3506911" y="621604"/>
        <a:ext cx="3501776" cy="626284"/>
      </dsp:txXfrm>
    </dsp:sp>
    <dsp:sp modelId="{AE4BCB9B-83B9-44F3-9831-256C733B1985}">
      <dsp:nvSpPr>
        <dsp:cNvPr id="0" name=""/>
        <dsp:cNvSpPr/>
      </dsp:nvSpPr>
      <dsp:spPr>
        <a:xfrm>
          <a:off x="7013823" y="626310"/>
          <a:ext cx="3501776" cy="66059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/>
            <a:t>Kullanılabilecek ölçme araçları: </a:t>
          </a:r>
          <a:r>
            <a:rPr lang="tr-TR" sz="1000" kern="1200"/>
            <a:t>Gözlem formları, kâğıt kalem testleri, sözlü olarak sorulacak açık uçlu sorular vb.</a:t>
          </a:r>
        </a:p>
      </dsp:txBody>
      <dsp:txXfrm>
        <a:off x="7013823" y="626310"/>
        <a:ext cx="3501776" cy="6605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11683-E279-4B43-A818-2E0405CE8F94}">
      <dsp:nvSpPr>
        <dsp:cNvPr id="0" name=""/>
        <dsp:cNvSpPr/>
      </dsp:nvSpPr>
      <dsp:spPr>
        <a:xfrm rot="10800000">
          <a:off x="2039586" y="2610"/>
          <a:ext cx="6992874" cy="1455919"/>
        </a:xfrm>
        <a:prstGeom prst="homePlate">
          <a:avLst/>
        </a:prstGeom>
        <a:solidFill>
          <a:srgbClr val="B4FCFA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0755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Değerlendirme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çalışmaları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farklı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öğrenci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yetenek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ve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beceri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düzeyleri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öğrencilerin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gelişimsel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düzeyleri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kültür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ve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okul</a:t>
          </a:r>
          <a:r>
            <a:rPr lang="en-US" sz="2000" kern="1200" dirty="0" smtClean="0"/>
            <a:t>/</a:t>
          </a:r>
          <a:r>
            <a:rPr lang="en-US" sz="2000" kern="1200" dirty="0" err="1" smtClean="0"/>
            <a:t>sınıf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ortamı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göz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önünde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bulundurularak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hazırlanmalı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ve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uygulanmalıdır</a:t>
          </a:r>
          <a:r>
            <a:rPr lang="en-US" sz="2000" kern="1200" dirty="0" smtClean="0"/>
            <a:t>.</a:t>
          </a:r>
          <a:endParaRPr lang="tr-TR" sz="2000" kern="1200" dirty="0"/>
        </a:p>
      </dsp:txBody>
      <dsp:txXfrm rot="10800000">
        <a:off x="2403566" y="2610"/>
        <a:ext cx="6628894" cy="1455919"/>
      </dsp:txXfrm>
    </dsp:sp>
    <dsp:sp modelId="{A53EFD39-27C1-40BC-8BD1-599F64A05498}">
      <dsp:nvSpPr>
        <dsp:cNvPr id="0" name=""/>
        <dsp:cNvSpPr/>
      </dsp:nvSpPr>
      <dsp:spPr>
        <a:xfrm>
          <a:off x="1483139" y="174123"/>
          <a:ext cx="1112892" cy="1112892"/>
        </a:xfrm>
        <a:prstGeom prst="ellipse">
          <a:avLst/>
        </a:prstGeom>
        <a:solidFill>
          <a:srgbClr val="0AECE7"/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9798B5B-A62E-4D98-AC15-CCDA75592CFB}">
      <dsp:nvSpPr>
        <dsp:cNvPr id="0" name=""/>
        <dsp:cNvSpPr/>
      </dsp:nvSpPr>
      <dsp:spPr>
        <a:xfrm rot="10800000">
          <a:off x="2039586" y="1790736"/>
          <a:ext cx="6992874" cy="1112892"/>
        </a:xfrm>
        <a:prstGeom prst="homePlate">
          <a:avLst/>
        </a:prstGeom>
        <a:solidFill>
          <a:srgbClr val="B4FCFA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0755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Bilişsel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becerilerin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ölçülmesinde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kullanılacak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olan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yazılı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sınavlar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ve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ders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kitaplarında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yer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alan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ünite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ve</a:t>
          </a:r>
          <a:r>
            <a:rPr lang="en-US" sz="2000" kern="1200" dirty="0" smtClean="0"/>
            <a:t>/</a:t>
          </a:r>
          <a:r>
            <a:rPr lang="en-US" sz="2000" kern="1200" dirty="0" err="1" smtClean="0"/>
            <a:t>veya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konu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değerlendirme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bölümlerindeki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sorular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hazırlanırken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şu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hususlar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göz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önünde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bulundurulmalıdır</a:t>
          </a:r>
          <a:r>
            <a:rPr lang="tr-TR" sz="2000" kern="1200" dirty="0" smtClean="0"/>
            <a:t>.</a:t>
          </a:r>
          <a:endParaRPr lang="tr-TR" sz="2000" kern="1200" dirty="0"/>
        </a:p>
      </dsp:txBody>
      <dsp:txXfrm rot="10800000">
        <a:off x="2317809" y="1790736"/>
        <a:ext cx="6714651" cy="1112892"/>
      </dsp:txXfrm>
    </dsp:sp>
    <dsp:sp modelId="{1C4F27A9-1EDD-457A-93F1-65BCE149B572}">
      <dsp:nvSpPr>
        <dsp:cNvPr id="0" name=""/>
        <dsp:cNvSpPr/>
      </dsp:nvSpPr>
      <dsp:spPr>
        <a:xfrm>
          <a:off x="1483139" y="1790736"/>
          <a:ext cx="1112892" cy="1112892"/>
        </a:xfrm>
        <a:prstGeom prst="ellipse">
          <a:avLst/>
        </a:prstGeom>
        <a:solidFill>
          <a:srgbClr val="0AECE7"/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666B302-0B42-4333-8700-DFD1463DCD78}">
      <dsp:nvSpPr>
        <dsp:cNvPr id="0" name=""/>
        <dsp:cNvSpPr/>
      </dsp:nvSpPr>
      <dsp:spPr>
        <a:xfrm rot="10800000">
          <a:off x="2039586" y="3235835"/>
          <a:ext cx="6992874" cy="1112892"/>
        </a:xfrm>
        <a:prstGeom prst="homePlate">
          <a:avLst/>
        </a:prstGeom>
        <a:solidFill>
          <a:srgbClr val="B4FCFA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0755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Sorular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sadece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konu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ve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kavram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bilgisinin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değil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üst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düzey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olarak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adlandırılan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bilişsel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becerilerin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analiz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etme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yorum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yapma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çıkarımda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bulunma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değerlendirme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sorgulama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eleştirel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düşünme</a:t>
          </a:r>
          <a:r>
            <a:rPr lang="en-US" sz="1800" kern="1200" dirty="0" smtClean="0"/>
            <a:t> vb.) </a:t>
          </a:r>
          <a:r>
            <a:rPr lang="en-US" sz="1800" kern="1200" dirty="0" err="1" smtClean="0"/>
            <a:t>ölçülmesine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fırsat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sağlayacak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şekilde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hazırlanmalıdır</a:t>
          </a:r>
          <a:endParaRPr lang="tr-TR" sz="1800" kern="1200" dirty="0"/>
        </a:p>
      </dsp:txBody>
      <dsp:txXfrm rot="10800000">
        <a:off x="2317809" y="3235835"/>
        <a:ext cx="6714651" cy="1112892"/>
      </dsp:txXfrm>
    </dsp:sp>
    <dsp:sp modelId="{75184731-586E-4B50-AFA0-9251845D12F3}">
      <dsp:nvSpPr>
        <dsp:cNvPr id="0" name=""/>
        <dsp:cNvSpPr/>
      </dsp:nvSpPr>
      <dsp:spPr>
        <a:xfrm>
          <a:off x="1483139" y="3235835"/>
          <a:ext cx="1112892" cy="1112892"/>
        </a:xfrm>
        <a:prstGeom prst="ellipse">
          <a:avLst/>
        </a:prstGeom>
        <a:solidFill>
          <a:srgbClr val="0AECE7"/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51891-7B27-4653-8B42-A51C174697D5}">
      <dsp:nvSpPr>
        <dsp:cNvPr id="0" name=""/>
        <dsp:cNvSpPr/>
      </dsp:nvSpPr>
      <dsp:spPr>
        <a:xfrm rot="10800000">
          <a:off x="892565" y="416026"/>
          <a:ext cx="9276187" cy="3519285"/>
        </a:xfrm>
        <a:prstGeom prst="homePlate">
          <a:avLst/>
        </a:prstGeom>
        <a:solidFill>
          <a:srgbClr val="B4FCF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1907" tIns="91440" rIns="170688" bIns="91440" numCol="1" spcCol="1270" anchor="ctr" anchorCtr="0">
          <a:noAutofit/>
        </a:bodyPr>
        <a:lstStyle/>
        <a:p>
          <a:pPr marL="179388" lvl="0" indent="90488" algn="just" defTabSz="10668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</a:rPr>
            <a:t>Bilişsel</a:t>
          </a:r>
          <a:r>
            <a:rPr lang="en-US" sz="2400" b="1" kern="1200" dirty="0" smtClean="0">
              <a:solidFill>
                <a:schemeClr val="tx1"/>
              </a:solidFill>
            </a:rPr>
            <a:t>, </a:t>
          </a:r>
          <a:r>
            <a:rPr lang="en-US" sz="2400" b="1" kern="1200" dirty="0" err="1" smtClean="0">
              <a:solidFill>
                <a:schemeClr val="tx1"/>
              </a:solidFill>
            </a:rPr>
            <a:t>duyuşsal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ve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psikomotor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becerilerin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değerlendirilmesinde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bireysel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veya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grup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çalışması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şeklinde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düzenlenmiş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performans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çalışmaları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ve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projelerden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yararlanılabilir</a:t>
          </a:r>
          <a:r>
            <a:rPr lang="en-US" sz="2400" b="1" kern="1200" dirty="0" smtClean="0">
              <a:solidFill>
                <a:schemeClr val="tx1"/>
              </a:solidFill>
            </a:rPr>
            <a:t>. </a:t>
          </a:r>
          <a:endParaRPr lang="tr-TR" sz="2400" kern="1200" dirty="0">
            <a:solidFill>
              <a:schemeClr val="tx1"/>
            </a:solidFill>
          </a:endParaRPr>
        </a:p>
      </dsp:txBody>
      <dsp:txXfrm rot="10800000">
        <a:off x="1772386" y="416026"/>
        <a:ext cx="8396366" cy="3519285"/>
      </dsp:txXfrm>
    </dsp:sp>
    <dsp:sp modelId="{317D5B99-2E60-44AC-A9DF-FCA10929E304}">
      <dsp:nvSpPr>
        <dsp:cNvPr id="0" name=""/>
        <dsp:cNvSpPr/>
      </dsp:nvSpPr>
      <dsp:spPr>
        <a:xfrm>
          <a:off x="0" y="416026"/>
          <a:ext cx="3374748" cy="3519285"/>
        </a:xfrm>
        <a:prstGeom prst="ellipse">
          <a:avLst/>
        </a:prstGeom>
        <a:solidFill>
          <a:srgbClr val="0AECE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89126-1979-42EC-A598-D09DF8EBF211}">
      <dsp:nvSpPr>
        <dsp:cNvPr id="0" name=""/>
        <dsp:cNvSpPr/>
      </dsp:nvSpPr>
      <dsp:spPr>
        <a:xfrm rot="10800000">
          <a:off x="2643586" y="416026"/>
          <a:ext cx="6992874" cy="3519285"/>
        </a:xfrm>
        <a:prstGeom prst="homePlate">
          <a:avLst/>
        </a:prstGeom>
        <a:solidFill>
          <a:srgbClr val="B4FCF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1907" tIns="91440" rIns="170688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</a:rPr>
            <a:t>Psikomotor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ve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duyuşsal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becerilerin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değerlendirilmesinde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ise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dereceli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puanlama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anahtarı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veya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derecelendirme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ölçeği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şeklinde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tasarlanmış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gözlem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formlarından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yararlanılabilir</a:t>
          </a:r>
          <a:r>
            <a:rPr lang="en-US" sz="2400" b="1" kern="1200" dirty="0" smtClean="0">
              <a:solidFill>
                <a:schemeClr val="tx1"/>
              </a:solidFill>
            </a:rPr>
            <a:t>. </a:t>
          </a:r>
          <a:endParaRPr lang="tr-TR" sz="2400" kern="1200" dirty="0">
            <a:solidFill>
              <a:schemeClr val="tx1"/>
            </a:solidFill>
          </a:endParaRPr>
        </a:p>
      </dsp:txBody>
      <dsp:txXfrm rot="10800000">
        <a:off x="3523407" y="416026"/>
        <a:ext cx="6113053" cy="3519285"/>
      </dsp:txXfrm>
    </dsp:sp>
    <dsp:sp modelId="{D4619F94-2F96-4CFC-92D6-4C660A8AA9DB}">
      <dsp:nvSpPr>
        <dsp:cNvPr id="0" name=""/>
        <dsp:cNvSpPr/>
      </dsp:nvSpPr>
      <dsp:spPr>
        <a:xfrm>
          <a:off x="879139" y="416026"/>
          <a:ext cx="3528893" cy="3519285"/>
        </a:xfrm>
        <a:prstGeom prst="ellipse">
          <a:avLst/>
        </a:prstGeom>
        <a:solidFill>
          <a:srgbClr val="0AECE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9F858-E653-4F6B-80AB-041DCCBE1CBB}">
      <dsp:nvSpPr>
        <dsp:cNvPr id="0" name=""/>
        <dsp:cNvSpPr/>
      </dsp:nvSpPr>
      <dsp:spPr>
        <a:xfrm>
          <a:off x="0" y="152400"/>
          <a:ext cx="10515600" cy="721646"/>
        </a:xfrm>
        <a:prstGeom prst="round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dirty="0">
              <a:solidFill>
                <a:schemeClr val="tx1"/>
              </a:solidFill>
              <a:latin typeface="+mn-lt"/>
              <a:cs typeface="Calibri" pitchFamily="34" charset="0"/>
            </a:rPr>
            <a:t>Meslek Dersleri Öğretim Programları hazırlanırken </a:t>
          </a:r>
          <a:r>
            <a:rPr lang="tr-TR" sz="2000" b="1" i="1" kern="1200" dirty="0">
              <a:solidFill>
                <a:srgbClr val="FF0000"/>
              </a:solidFill>
              <a:effectLst/>
              <a:latin typeface="+mn-lt"/>
              <a:cs typeface="Calibri" pitchFamily="34" charset="0"/>
            </a:rPr>
            <a:t>beceri temelli öğrenme yaklaşımı</a:t>
          </a:r>
          <a:r>
            <a:rPr lang="tr-TR" sz="2000" b="1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tr-TR" sz="2000" b="0" kern="1200" dirty="0">
              <a:solidFill>
                <a:schemeClr val="tx1"/>
              </a:solidFill>
              <a:latin typeface="+mn-lt"/>
              <a:cs typeface="Calibri" pitchFamily="34" charset="0"/>
            </a:rPr>
            <a:t>esas alınmıştır.</a:t>
          </a:r>
        </a:p>
      </dsp:txBody>
      <dsp:txXfrm>
        <a:off x="35228" y="187628"/>
        <a:ext cx="10445144" cy="651190"/>
      </dsp:txXfrm>
    </dsp:sp>
    <dsp:sp modelId="{5AC833DA-7FAC-45EF-85E7-29DD6FB8379F}">
      <dsp:nvSpPr>
        <dsp:cNvPr id="0" name=""/>
        <dsp:cNvSpPr/>
      </dsp:nvSpPr>
      <dsp:spPr>
        <a:xfrm>
          <a:off x="0" y="970622"/>
          <a:ext cx="10515600" cy="714158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Her </a:t>
          </a:r>
          <a:r>
            <a:rPr lang="en-US" sz="2000" kern="1200" dirty="0" err="1"/>
            <a:t>öğrenci</a:t>
          </a:r>
          <a:r>
            <a:rPr lang="en-US" sz="2000" kern="1200" dirty="0"/>
            <a:t>, </a:t>
          </a:r>
          <a:r>
            <a:rPr lang="en-US" sz="2000" b="1" kern="1200" dirty="0" err="1">
              <a:solidFill>
                <a:srgbClr val="FF0000"/>
              </a:solidFill>
            </a:rPr>
            <a:t>özgün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en-US" sz="2000" b="1" kern="1200" dirty="0" err="1">
              <a:solidFill>
                <a:srgbClr val="FF0000"/>
              </a:solidFill>
            </a:rPr>
            <a:t>bir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en-US" sz="2000" b="1" kern="1200" dirty="0" err="1">
              <a:solidFill>
                <a:srgbClr val="FF0000"/>
              </a:solidFill>
            </a:rPr>
            <a:t>birey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tr-TR" sz="2000" kern="1200" dirty="0"/>
            <a:t>olarak </a:t>
          </a:r>
          <a:r>
            <a:rPr lang="en-US" sz="2000" kern="1200" dirty="0" err="1"/>
            <a:t>kabul</a:t>
          </a:r>
          <a:r>
            <a:rPr lang="en-US" sz="2000" kern="1200" dirty="0"/>
            <a:t> </a:t>
          </a:r>
          <a:r>
            <a:rPr lang="en-US" sz="2000" kern="1200" dirty="0" err="1"/>
            <a:t>edilmiştir</a:t>
          </a:r>
          <a:r>
            <a:rPr lang="en-US" sz="2000" kern="1200" dirty="0"/>
            <a:t>.</a:t>
          </a:r>
          <a:endParaRPr lang="tr-TR" sz="20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34862" y="1005484"/>
        <a:ext cx="10445876" cy="644434"/>
      </dsp:txXfrm>
    </dsp:sp>
    <dsp:sp modelId="{1D5E945F-5C0D-4026-9C17-FECBB5D4D7A9}">
      <dsp:nvSpPr>
        <dsp:cNvPr id="0" name=""/>
        <dsp:cNvSpPr/>
      </dsp:nvSpPr>
      <dsp:spPr>
        <a:xfrm>
          <a:off x="0" y="1794550"/>
          <a:ext cx="10515600" cy="734750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solidFill>
                <a:srgbClr val="FF0000"/>
              </a:solidFill>
            </a:rPr>
            <a:t>Kur’an-ı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en-US" sz="2000" b="1" kern="1200" dirty="0" err="1">
              <a:solidFill>
                <a:srgbClr val="FF0000"/>
              </a:solidFill>
            </a:rPr>
            <a:t>Kerim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tr-TR" sz="2000" b="1" kern="1200" dirty="0">
              <a:solidFill>
                <a:srgbClr val="FF0000"/>
              </a:solidFill>
            </a:rPr>
            <a:t>il</a:t>
          </a:r>
          <a:r>
            <a:rPr lang="en-US" sz="2000" b="1" kern="1200" dirty="0">
              <a:solidFill>
                <a:srgbClr val="FF0000"/>
              </a:solidFill>
            </a:rPr>
            <a:t>e </a:t>
          </a:r>
          <a:r>
            <a:rPr lang="en-US" sz="2000" b="1" kern="1200" dirty="0" err="1">
              <a:solidFill>
                <a:srgbClr val="FF0000"/>
              </a:solidFill>
            </a:rPr>
            <a:t>sünneti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en-US" sz="2000" b="1" kern="1200" dirty="0" err="1">
              <a:solidFill>
                <a:srgbClr val="FF0000"/>
              </a:solidFill>
            </a:rPr>
            <a:t>doğru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en-US" sz="2000" b="1" kern="1200" dirty="0" err="1">
              <a:solidFill>
                <a:srgbClr val="FF0000"/>
              </a:solidFill>
            </a:rPr>
            <a:t>anlama</a:t>
          </a:r>
          <a:r>
            <a:rPr lang="en-US" sz="2000" kern="1200" dirty="0" err="1"/>
            <a:t>nın</a:t>
          </a:r>
          <a:r>
            <a:rPr lang="en-US" sz="2000" kern="1200" dirty="0"/>
            <a:t>, </a:t>
          </a:r>
          <a:r>
            <a:rPr lang="en-US" sz="2000" kern="1200" dirty="0" err="1"/>
            <a:t>dini</a:t>
          </a:r>
          <a:r>
            <a:rPr lang="tr-TR" sz="2000" kern="1200" dirty="0"/>
            <a:t> </a:t>
          </a:r>
          <a:r>
            <a:rPr lang="en-US" sz="2000" kern="1200" dirty="0" err="1"/>
            <a:t>doğru</a:t>
          </a:r>
          <a:r>
            <a:rPr lang="en-US" sz="2000" kern="1200" dirty="0"/>
            <a:t> </a:t>
          </a:r>
          <a:r>
            <a:rPr lang="en-US" sz="2000" kern="1200" dirty="0" err="1"/>
            <a:t>anlama</a:t>
          </a:r>
          <a:r>
            <a:rPr lang="en-US" sz="2000" kern="1200" dirty="0"/>
            <a:t> </a:t>
          </a:r>
          <a:r>
            <a:rPr lang="en-US" sz="2000" kern="1200" dirty="0" err="1"/>
            <a:t>ve</a:t>
          </a:r>
          <a:r>
            <a:rPr lang="en-US" sz="2000" kern="1200" dirty="0"/>
            <a:t> </a:t>
          </a:r>
          <a:r>
            <a:rPr lang="en-US" sz="2000" kern="1200" dirty="0" err="1"/>
            <a:t>yorumlamadaki</a:t>
          </a:r>
          <a:r>
            <a:rPr lang="en-US" sz="2000" kern="1200" dirty="0"/>
            <a:t> </a:t>
          </a:r>
          <a:r>
            <a:rPr lang="en-US" sz="2000" kern="1200" dirty="0" err="1"/>
            <a:t>önemi</a:t>
          </a:r>
          <a:r>
            <a:rPr lang="en-US" sz="2000" kern="1200" dirty="0"/>
            <a:t> </a:t>
          </a:r>
          <a:r>
            <a:rPr lang="en-US" sz="2000" kern="1200" dirty="0" err="1"/>
            <a:t>vurgulanmıştır</a:t>
          </a:r>
          <a:r>
            <a:rPr lang="en-US" sz="2000" kern="1200" dirty="0"/>
            <a:t>.</a:t>
          </a:r>
          <a:endParaRPr lang="tr-TR" sz="2000" b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35868" y="1830418"/>
        <a:ext cx="10443864" cy="663014"/>
      </dsp:txXfrm>
    </dsp:sp>
    <dsp:sp modelId="{B51A108B-AA3B-4773-B183-1B264D21DCC2}">
      <dsp:nvSpPr>
        <dsp:cNvPr id="0" name=""/>
        <dsp:cNvSpPr/>
      </dsp:nvSpPr>
      <dsp:spPr>
        <a:xfrm>
          <a:off x="0" y="2638636"/>
          <a:ext cx="10515600" cy="605404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solidFill>
                <a:srgbClr val="FF0000"/>
              </a:solidFill>
            </a:rPr>
            <a:t>Dinî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en-US" sz="2000" b="1" kern="1200" dirty="0" err="1">
              <a:solidFill>
                <a:srgbClr val="FF0000"/>
              </a:solidFill>
            </a:rPr>
            <a:t>kavramları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en-US" sz="2000" b="1" kern="1200" dirty="0" err="1">
              <a:solidFill>
                <a:srgbClr val="FF0000"/>
              </a:solidFill>
            </a:rPr>
            <a:t>doğru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en-US" sz="2000" b="1" kern="1200" dirty="0" err="1">
              <a:solidFill>
                <a:srgbClr val="FF0000"/>
              </a:solidFill>
            </a:rPr>
            <a:t>anlama</a:t>
          </a:r>
          <a:r>
            <a:rPr lang="en-US" sz="2000" b="1" kern="1200" dirty="0">
              <a:solidFill>
                <a:srgbClr val="FF0000"/>
              </a:solidFill>
            </a:rPr>
            <a:t>, </a:t>
          </a:r>
          <a:r>
            <a:rPr lang="en-US" sz="2000" b="1" kern="1200" dirty="0" err="1">
              <a:solidFill>
                <a:srgbClr val="FF0000"/>
              </a:solidFill>
            </a:rPr>
            <a:t>değer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en-US" sz="2000" b="1" kern="1200" dirty="0" err="1">
              <a:solidFill>
                <a:srgbClr val="FF0000"/>
              </a:solidFill>
            </a:rPr>
            <a:t>oluşturma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en-US" sz="2000" kern="1200" dirty="0" err="1"/>
            <a:t>ve</a:t>
          </a:r>
          <a:r>
            <a:rPr lang="en-US" sz="2000" kern="1200" dirty="0"/>
            <a:t> </a:t>
          </a:r>
          <a:r>
            <a:rPr lang="en-US" sz="2000" b="1" kern="1200" dirty="0" err="1">
              <a:solidFill>
                <a:srgbClr val="FF0000"/>
              </a:solidFill>
            </a:rPr>
            <a:t>beceri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en-US" sz="2000" b="1" kern="1200" dirty="0" err="1">
              <a:solidFill>
                <a:srgbClr val="FF0000"/>
              </a:solidFill>
            </a:rPr>
            <a:t>geliştirme</a:t>
          </a:r>
          <a:r>
            <a:rPr lang="en-US" sz="2000" b="1" kern="1200" dirty="0">
              <a:solidFill>
                <a:srgbClr val="FF0000"/>
              </a:solidFill>
            </a:rPr>
            <a:t> </a:t>
          </a:r>
          <a:r>
            <a:rPr lang="en-US" sz="2000" kern="1200" dirty="0" err="1"/>
            <a:t>ön</a:t>
          </a:r>
          <a:r>
            <a:rPr lang="en-US" sz="2000" kern="1200" dirty="0"/>
            <a:t> </a:t>
          </a:r>
          <a:r>
            <a:rPr lang="en-US" sz="2000" kern="1200" dirty="0" err="1"/>
            <a:t>planda</a:t>
          </a:r>
          <a:r>
            <a:rPr lang="en-US" sz="2000" kern="1200" dirty="0"/>
            <a:t> </a:t>
          </a:r>
          <a:r>
            <a:rPr lang="en-US" sz="2000" kern="1200" dirty="0" err="1"/>
            <a:t>tutulmuştur</a:t>
          </a:r>
          <a:r>
            <a:rPr lang="en-US" sz="2000" kern="1200" dirty="0"/>
            <a:t>.</a:t>
          </a:r>
          <a:endParaRPr lang="tr-TR" sz="2000" b="0" kern="1200" dirty="0">
            <a:solidFill>
              <a:schemeClr val="tx1"/>
            </a:solidFill>
            <a:latin typeface="+mn-lt"/>
            <a:cs typeface="Calibri" pitchFamily="34" charset="0"/>
          </a:endParaRPr>
        </a:p>
      </dsp:txBody>
      <dsp:txXfrm>
        <a:off x="29553" y="2668189"/>
        <a:ext cx="10456494" cy="546298"/>
      </dsp:txXfrm>
    </dsp:sp>
    <dsp:sp modelId="{524A6EC5-6BE5-44C5-9BB9-8222C05E6B5E}">
      <dsp:nvSpPr>
        <dsp:cNvPr id="0" name=""/>
        <dsp:cNvSpPr/>
      </dsp:nvSpPr>
      <dsp:spPr>
        <a:xfrm>
          <a:off x="0" y="3383648"/>
          <a:ext cx="10515600" cy="936000"/>
        </a:xfrm>
        <a:prstGeom prst="round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latin typeface="+mn-lt"/>
              <a:cs typeface="+mn-cs"/>
            </a:rPr>
            <a:t>Topluma</a:t>
          </a:r>
          <a:r>
            <a:rPr lang="en-US" sz="2000" kern="1200" dirty="0">
              <a:latin typeface="+mn-lt"/>
              <a:cs typeface="+mn-cs"/>
            </a:rPr>
            <a:t> din </a:t>
          </a:r>
          <a:r>
            <a:rPr lang="en-US" sz="2000" kern="1200" dirty="0" err="1">
              <a:latin typeface="+mn-lt"/>
              <a:cs typeface="+mn-cs"/>
            </a:rPr>
            <a:t>hizmeti</a:t>
          </a:r>
          <a:r>
            <a:rPr lang="en-US" sz="2000" kern="1200" dirty="0">
              <a:latin typeface="+mn-lt"/>
              <a:cs typeface="+mn-cs"/>
            </a:rPr>
            <a:t> </a:t>
          </a:r>
          <a:r>
            <a:rPr lang="en-US" sz="2000" kern="1200" dirty="0" err="1">
              <a:latin typeface="+mn-lt"/>
              <a:cs typeface="+mn-cs"/>
            </a:rPr>
            <a:t>sunabilecek</a:t>
          </a:r>
          <a:r>
            <a:rPr lang="en-US" sz="2000" kern="1200" dirty="0">
              <a:latin typeface="+mn-lt"/>
              <a:cs typeface="+mn-cs"/>
            </a:rPr>
            <a:t> </a:t>
          </a:r>
          <a:r>
            <a:rPr lang="en-US" sz="2000" b="1" kern="1200" dirty="0" err="1">
              <a:solidFill>
                <a:srgbClr val="FF0000"/>
              </a:solidFill>
              <a:latin typeface="+mn-lt"/>
              <a:cs typeface="+mn-cs"/>
            </a:rPr>
            <a:t>bilgi</a:t>
          </a:r>
          <a:r>
            <a:rPr lang="en-US" sz="20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kern="1200" dirty="0" err="1">
              <a:solidFill>
                <a:srgbClr val="FF0000"/>
              </a:solidFill>
              <a:latin typeface="+mn-lt"/>
              <a:cs typeface="+mn-cs"/>
            </a:rPr>
            <a:t>düzeyine</a:t>
          </a:r>
          <a:r>
            <a:rPr lang="en-US" sz="20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kern="1200" dirty="0" err="1">
              <a:solidFill>
                <a:srgbClr val="FF0000"/>
              </a:solidFill>
              <a:latin typeface="+mn-lt"/>
              <a:cs typeface="+mn-cs"/>
            </a:rPr>
            <a:t>ve</a:t>
          </a:r>
          <a:r>
            <a:rPr lang="en-US" sz="20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kern="1200" dirty="0" err="1">
              <a:solidFill>
                <a:srgbClr val="FF0000"/>
              </a:solidFill>
              <a:latin typeface="+mn-lt"/>
              <a:cs typeface="+mn-cs"/>
            </a:rPr>
            <a:t>bu</a:t>
          </a:r>
          <a:r>
            <a:rPr lang="en-US" sz="20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kern="1200" dirty="0" err="1">
              <a:solidFill>
                <a:srgbClr val="FF0000"/>
              </a:solidFill>
              <a:latin typeface="+mn-lt"/>
              <a:cs typeface="+mn-cs"/>
            </a:rPr>
            <a:t>bilgileri</a:t>
          </a:r>
          <a:r>
            <a:rPr lang="en-US" sz="20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kern="1200" dirty="0" err="1">
              <a:solidFill>
                <a:srgbClr val="FF0000"/>
              </a:solidFill>
              <a:latin typeface="+mn-lt"/>
              <a:cs typeface="+mn-cs"/>
            </a:rPr>
            <a:t>aktarma</a:t>
          </a:r>
          <a:r>
            <a:rPr lang="en-US" sz="20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kern="1200" dirty="0" err="1">
              <a:solidFill>
                <a:srgbClr val="FF0000"/>
              </a:solidFill>
              <a:latin typeface="+mn-lt"/>
              <a:cs typeface="+mn-cs"/>
            </a:rPr>
            <a:t>bilincine</a:t>
          </a:r>
          <a:r>
            <a:rPr lang="en-US" sz="20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kern="1200" dirty="0" err="1">
              <a:solidFill>
                <a:srgbClr val="FF0000"/>
              </a:solidFill>
              <a:latin typeface="+mn-lt"/>
              <a:cs typeface="+mn-cs"/>
            </a:rPr>
            <a:t>sahip</a:t>
          </a:r>
          <a:r>
            <a:rPr lang="en-US" sz="2000" kern="1200" dirty="0">
              <a:latin typeface="+mn-lt"/>
              <a:cs typeface="+mn-cs"/>
            </a:rPr>
            <a:t> </a:t>
          </a:r>
          <a:r>
            <a:rPr lang="en-US" sz="2000" kern="1200" dirty="0" err="1">
              <a:latin typeface="+mn-lt"/>
              <a:cs typeface="+mn-cs"/>
            </a:rPr>
            <a:t>bireyler</a:t>
          </a:r>
          <a:r>
            <a:rPr lang="en-US" sz="2000" kern="1200" dirty="0">
              <a:latin typeface="+mn-lt"/>
              <a:cs typeface="+mn-cs"/>
            </a:rPr>
            <a:t> </a:t>
          </a:r>
          <a:r>
            <a:rPr lang="en-US" sz="2000" kern="1200" dirty="0" err="1">
              <a:latin typeface="+mn-lt"/>
              <a:cs typeface="+mn-cs"/>
            </a:rPr>
            <a:t>yetiştirme</a:t>
          </a:r>
          <a:r>
            <a:rPr lang="en-US" sz="2000" kern="1200" dirty="0">
              <a:latin typeface="+mn-lt"/>
              <a:cs typeface="+mn-cs"/>
            </a:rPr>
            <a:t> </a:t>
          </a:r>
          <a:r>
            <a:rPr lang="en-US" sz="2000" kern="1200" dirty="0" err="1">
              <a:latin typeface="+mn-lt"/>
              <a:cs typeface="+mn-cs"/>
            </a:rPr>
            <a:t>amacıyla</a:t>
          </a:r>
          <a:r>
            <a:rPr lang="en-US" sz="2000" kern="1200" dirty="0">
              <a:latin typeface="+mn-lt"/>
              <a:cs typeface="+mn-cs"/>
            </a:rPr>
            <a:t> </a:t>
          </a:r>
          <a:r>
            <a:rPr lang="en-US" sz="2000" kern="1200" dirty="0" err="1">
              <a:latin typeface="+mn-lt"/>
              <a:cs typeface="+mn-cs"/>
            </a:rPr>
            <a:t>hareket</a:t>
          </a:r>
          <a:r>
            <a:rPr lang="en-US" sz="2000" kern="1200" dirty="0">
              <a:latin typeface="+mn-lt"/>
              <a:cs typeface="+mn-cs"/>
            </a:rPr>
            <a:t> </a:t>
          </a:r>
          <a:r>
            <a:rPr lang="en-US" sz="2000" kern="1200" dirty="0" err="1">
              <a:latin typeface="+mn-lt"/>
              <a:cs typeface="+mn-cs"/>
            </a:rPr>
            <a:t>edilmiştir</a:t>
          </a:r>
          <a:r>
            <a:rPr lang="en-US" sz="2000" kern="1200" dirty="0">
              <a:latin typeface="+mn-lt"/>
              <a:cs typeface="+mn-cs"/>
            </a:rPr>
            <a:t>.</a:t>
          </a:r>
          <a:endParaRPr lang="tr-TR" sz="20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45692" y="3429340"/>
        <a:ext cx="10424216" cy="84461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833DA-7FAC-45EF-85E7-29DD6FB8379F}">
      <dsp:nvSpPr>
        <dsp:cNvPr id="0" name=""/>
        <dsp:cNvSpPr/>
      </dsp:nvSpPr>
      <dsp:spPr>
        <a:xfrm>
          <a:off x="0" y="2013"/>
          <a:ext cx="10515600" cy="1174701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latin typeface="+mn-lt"/>
              <a:cs typeface="+mn-cs"/>
            </a:rPr>
            <a:t>Öğrenci</a:t>
          </a:r>
          <a:r>
            <a:rPr lang="en-US" sz="2400" kern="1200" dirty="0">
              <a:latin typeface="+mn-lt"/>
              <a:cs typeface="+mn-cs"/>
            </a:rPr>
            <a:t> </a:t>
          </a:r>
          <a:r>
            <a:rPr lang="en-US" sz="2400" kern="1200" dirty="0" err="1">
              <a:latin typeface="+mn-lt"/>
              <a:cs typeface="+mn-cs"/>
            </a:rPr>
            <a:t>başarısını</a:t>
          </a:r>
          <a:r>
            <a:rPr lang="en-US" sz="2400" kern="1200" dirty="0">
              <a:latin typeface="+mn-lt"/>
              <a:cs typeface="+mn-cs"/>
            </a:rPr>
            <a:t> </a:t>
          </a:r>
          <a:r>
            <a:rPr lang="en-US" sz="2400" kern="1200" dirty="0" err="1">
              <a:latin typeface="+mn-lt"/>
              <a:cs typeface="+mn-cs"/>
            </a:rPr>
            <a:t>artırmak</a:t>
          </a:r>
          <a:r>
            <a:rPr lang="en-US" sz="2400" kern="1200" dirty="0">
              <a:latin typeface="+mn-lt"/>
              <a:cs typeface="+mn-cs"/>
            </a:rPr>
            <a:t> </a:t>
          </a:r>
          <a:r>
            <a:rPr lang="en-US" sz="2400" kern="1200" dirty="0" err="1">
              <a:latin typeface="+mn-lt"/>
              <a:cs typeface="+mn-cs"/>
            </a:rPr>
            <a:t>için</a:t>
          </a:r>
          <a:r>
            <a:rPr lang="en-US" sz="2400" kern="1200" dirty="0"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öğrenme-öğretme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yöntemlerinde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çeşitliliğin</a:t>
          </a:r>
          <a:r>
            <a:rPr lang="en-US" sz="2400" kern="1200" dirty="0">
              <a:latin typeface="+mn-lt"/>
              <a:cs typeface="+mn-cs"/>
            </a:rPr>
            <a:t> </a:t>
          </a:r>
          <a:r>
            <a:rPr lang="en-US" sz="2400" kern="1200" dirty="0" err="1">
              <a:latin typeface="+mn-lt"/>
              <a:cs typeface="+mn-cs"/>
            </a:rPr>
            <a:t>gereğine</a:t>
          </a:r>
          <a:r>
            <a:rPr lang="en-US" sz="2400" kern="1200" dirty="0">
              <a:latin typeface="+mn-lt"/>
              <a:cs typeface="+mn-cs"/>
            </a:rPr>
            <a:t> </a:t>
          </a:r>
          <a:r>
            <a:rPr lang="en-US" sz="2400" kern="1200" dirty="0" err="1">
              <a:latin typeface="+mn-lt"/>
              <a:cs typeface="+mn-cs"/>
            </a:rPr>
            <a:t>vurgu</a:t>
          </a:r>
          <a:r>
            <a:rPr lang="en-US" sz="2400" kern="1200" dirty="0">
              <a:latin typeface="+mn-lt"/>
              <a:cs typeface="+mn-cs"/>
            </a:rPr>
            <a:t> </a:t>
          </a:r>
          <a:r>
            <a:rPr lang="en-US" sz="2400" kern="1200" dirty="0" err="1">
              <a:latin typeface="+mn-lt"/>
              <a:cs typeface="+mn-cs"/>
            </a:rPr>
            <a:t>yapılmıştır</a:t>
          </a:r>
          <a:r>
            <a:rPr lang="en-US" sz="2400" kern="1200" dirty="0">
              <a:latin typeface="+mn-lt"/>
              <a:cs typeface="+mn-cs"/>
            </a:rPr>
            <a:t>.</a:t>
          </a:r>
          <a:endParaRPr lang="tr-TR" sz="24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57344" y="59357"/>
        <a:ext cx="10400912" cy="1060013"/>
      </dsp:txXfrm>
    </dsp:sp>
    <dsp:sp modelId="{1D5E945F-5C0D-4026-9C17-FECBB5D4D7A9}">
      <dsp:nvSpPr>
        <dsp:cNvPr id="0" name=""/>
        <dsp:cNvSpPr/>
      </dsp:nvSpPr>
      <dsp:spPr>
        <a:xfrm>
          <a:off x="0" y="1187079"/>
          <a:ext cx="10515600" cy="1174701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latin typeface="+mn-lt"/>
              <a:cs typeface="+mn-cs"/>
            </a:rPr>
            <a:t>Öğrencilerin</a:t>
          </a:r>
          <a:r>
            <a:rPr lang="en-US" sz="2400" kern="1200" dirty="0"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düşünme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,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soru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sorma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,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fikir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üretme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,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görüş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alışverişinde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bulunma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ve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gerektiğinde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iş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birliği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yapabilme</a:t>
          </a:r>
          <a:r>
            <a:rPr lang="en-US" sz="2400" kern="1200" dirty="0" err="1">
              <a:latin typeface="+mn-lt"/>
              <a:cs typeface="+mn-cs"/>
            </a:rPr>
            <a:t>ye</a:t>
          </a:r>
          <a:r>
            <a:rPr lang="en-US" sz="2400" kern="1200" dirty="0">
              <a:latin typeface="+mn-lt"/>
              <a:cs typeface="+mn-cs"/>
            </a:rPr>
            <a:t> </a:t>
          </a:r>
          <a:r>
            <a:rPr lang="en-US" sz="2400" kern="1200" dirty="0" err="1">
              <a:latin typeface="+mn-lt"/>
              <a:cs typeface="+mn-cs"/>
            </a:rPr>
            <a:t>özendirilmesi</a:t>
          </a:r>
          <a:r>
            <a:rPr lang="en-US" sz="2400" kern="1200" dirty="0">
              <a:latin typeface="+mn-lt"/>
              <a:cs typeface="+mn-cs"/>
            </a:rPr>
            <a:t> </a:t>
          </a:r>
          <a:r>
            <a:rPr lang="en-US" sz="2400" kern="1200" dirty="0" err="1">
              <a:latin typeface="+mn-lt"/>
              <a:cs typeface="+mn-cs"/>
            </a:rPr>
            <a:t>hedeflenmiştir</a:t>
          </a:r>
          <a:r>
            <a:rPr lang="en-US" sz="2400" kern="1200" dirty="0">
              <a:latin typeface="+mn-lt"/>
              <a:cs typeface="+mn-cs"/>
            </a:rPr>
            <a:t>.</a:t>
          </a:r>
          <a:endParaRPr lang="tr-TR" sz="2400" b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57344" y="1244423"/>
        <a:ext cx="10400912" cy="1060013"/>
      </dsp:txXfrm>
    </dsp:sp>
    <dsp:sp modelId="{F9A461DD-10FF-48B9-8E81-2592882DC222}">
      <dsp:nvSpPr>
        <dsp:cNvPr id="0" name=""/>
        <dsp:cNvSpPr/>
      </dsp:nvSpPr>
      <dsp:spPr>
        <a:xfrm>
          <a:off x="0" y="2371538"/>
          <a:ext cx="10515600" cy="1174701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>
              <a:solidFill>
                <a:schemeClr val="tx1"/>
              </a:solidFill>
              <a:latin typeface="+mn-lt"/>
              <a:cs typeface="+mn-cs"/>
            </a:rPr>
            <a:t>Öğrencilerin, g</a:t>
          </a:r>
          <a:r>
            <a:rPr lang="en-US" sz="1900" kern="1200" dirty="0" err="1">
              <a:solidFill>
                <a:schemeClr val="tx1"/>
              </a:solidFill>
              <a:latin typeface="+mn-lt"/>
              <a:cs typeface="+mn-cs"/>
            </a:rPr>
            <a:t>eleneğe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+mn-lt"/>
              <a:cs typeface="+mn-cs"/>
            </a:rPr>
            <a:t>saygı</a:t>
          </a:r>
          <a:r>
            <a:rPr lang="tr-TR" sz="1900" kern="1200" dirty="0">
              <a:solidFill>
                <a:schemeClr val="tx1"/>
              </a:solidFill>
              <a:latin typeface="+mn-lt"/>
              <a:cs typeface="+mn-cs"/>
            </a:rPr>
            <a:t> duymanın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+mn-lt"/>
              <a:cs typeface="+mn-cs"/>
            </a:rPr>
            <a:t>yanında</a:t>
          </a:r>
          <a:r>
            <a:rPr lang="tr-TR" sz="1900" kern="1200" dirty="0">
              <a:solidFill>
                <a:schemeClr val="tx1"/>
              </a:solidFill>
              <a:latin typeface="+mn-lt"/>
              <a:cs typeface="+mn-cs"/>
            </a:rPr>
            <a:t>;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+mn-lt"/>
              <a:cs typeface="+mn-cs"/>
            </a:rPr>
            <a:t>onu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+mn-lt"/>
              <a:cs typeface="+mn-cs"/>
            </a:rPr>
            <a:t>Kur’an-ı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+mn-lt"/>
              <a:cs typeface="+mn-cs"/>
            </a:rPr>
            <a:t>Kerim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tr-TR" sz="1900" kern="1200" dirty="0">
              <a:solidFill>
                <a:schemeClr val="tx1"/>
              </a:solidFill>
              <a:latin typeface="+mn-lt"/>
              <a:cs typeface="+mn-cs"/>
            </a:rPr>
            <a:t>v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e </a:t>
          </a:r>
          <a:r>
            <a:rPr lang="en-US" sz="1900" kern="1200" dirty="0" err="1">
              <a:solidFill>
                <a:schemeClr val="tx1"/>
              </a:solidFill>
              <a:latin typeface="+mn-lt"/>
              <a:cs typeface="+mn-cs"/>
            </a:rPr>
            <a:t>sünneti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+mn-lt"/>
              <a:cs typeface="+mn-cs"/>
            </a:rPr>
            <a:t>merkez</a:t>
          </a:r>
          <a:r>
            <a:rPr lang="tr-TR" sz="1900" kern="1200" dirty="0">
              <a:solidFill>
                <a:schemeClr val="tx1"/>
              </a:solidFill>
              <a:latin typeface="+mn-lt"/>
              <a:cs typeface="+mn-cs"/>
            </a:rPr>
            <a:t>e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+mn-lt"/>
              <a:cs typeface="+mn-cs"/>
            </a:rPr>
            <a:t>alarak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+mn-lt"/>
              <a:cs typeface="+mn-cs"/>
            </a:rPr>
            <a:t>aklın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+mn-lt"/>
              <a:cs typeface="+mn-cs"/>
            </a:rPr>
            <a:t>verileri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+mn-lt"/>
              <a:cs typeface="+mn-cs"/>
            </a:rPr>
            <a:t>ışığında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+mn-lt"/>
              <a:cs typeface="+mn-cs"/>
            </a:rPr>
            <a:t>değerlendirmesi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; </a:t>
          </a:r>
          <a:r>
            <a:rPr lang="en-US" sz="1900" kern="1200" dirty="0" err="1">
              <a:solidFill>
                <a:schemeClr val="tx1"/>
              </a:solidFill>
              <a:latin typeface="+mn-lt"/>
              <a:cs typeface="+mn-cs"/>
            </a:rPr>
            <a:t>böylece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b="1" kern="1200" dirty="0" err="1">
              <a:solidFill>
                <a:srgbClr val="FF0000"/>
              </a:solidFill>
              <a:latin typeface="+mn-lt"/>
              <a:cs typeface="+mn-cs"/>
            </a:rPr>
            <a:t>güncel</a:t>
          </a:r>
          <a:r>
            <a:rPr lang="en-US" sz="19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1900" b="1" kern="1200" dirty="0" err="1">
              <a:solidFill>
                <a:srgbClr val="FF0000"/>
              </a:solidFill>
              <a:latin typeface="+mn-lt"/>
              <a:cs typeface="+mn-cs"/>
            </a:rPr>
            <a:t>meseleleri</a:t>
          </a:r>
          <a:r>
            <a:rPr lang="en-US" sz="19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1900" b="1" kern="1200" dirty="0" err="1">
              <a:solidFill>
                <a:srgbClr val="FF0000"/>
              </a:solidFill>
              <a:latin typeface="+mn-lt"/>
              <a:cs typeface="+mn-cs"/>
            </a:rPr>
            <a:t>çözümleme</a:t>
          </a:r>
          <a:r>
            <a:rPr lang="en-US" sz="19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1900" b="1" kern="1200" dirty="0" err="1">
              <a:solidFill>
                <a:srgbClr val="FF0000"/>
              </a:solidFill>
              <a:latin typeface="+mn-lt"/>
              <a:cs typeface="+mn-cs"/>
            </a:rPr>
            <a:t>yeteneği</a:t>
          </a:r>
          <a:r>
            <a:rPr lang="en-US" sz="19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1900" b="1" kern="1200" dirty="0" err="1">
              <a:solidFill>
                <a:srgbClr val="FF0000"/>
              </a:solidFill>
              <a:latin typeface="+mn-lt"/>
              <a:cs typeface="+mn-cs"/>
            </a:rPr>
            <a:t>kazanması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+mn-lt"/>
              <a:cs typeface="+mn-cs"/>
            </a:rPr>
            <a:t>hedeflenmiştir</a:t>
          </a:r>
          <a:r>
            <a:rPr lang="en-US" sz="1900" kern="1200" dirty="0">
              <a:solidFill>
                <a:schemeClr val="tx1"/>
              </a:solidFill>
              <a:latin typeface="+mn-lt"/>
              <a:cs typeface="+mn-cs"/>
            </a:rPr>
            <a:t>.</a:t>
          </a:r>
          <a:endParaRPr lang="tr-TR" sz="1900" kern="1200" dirty="0">
            <a:solidFill>
              <a:schemeClr val="tx1"/>
            </a:solidFill>
            <a:latin typeface="+mn-lt"/>
            <a:cs typeface="+mn-cs"/>
          </a:endParaRPr>
        </a:p>
      </dsp:txBody>
      <dsp:txXfrm>
        <a:off x="57344" y="2428882"/>
        <a:ext cx="10400912" cy="1060013"/>
      </dsp:txXfrm>
    </dsp:sp>
    <dsp:sp modelId="{D95F42EB-87AC-4828-A594-6E585311CF33}">
      <dsp:nvSpPr>
        <dsp:cNvPr id="0" name=""/>
        <dsp:cNvSpPr/>
      </dsp:nvSpPr>
      <dsp:spPr>
        <a:xfrm>
          <a:off x="0" y="3555610"/>
          <a:ext cx="10515600" cy="1174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solidFill>
                <a:schemeClr val="tx1"/>
              </a:solidFill>
              <a:latin typeface="+mn-lt"/>
              <a:cs typeface="+mn-cs"/>
            </a:rPr>
            <a:t>Kalıcı</a:t>
          </a:r>
          <a:r>
            <a:rPr lang="en-US" sz="20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+mn-cs"/>
            </a:rPr>
            <a:t>öğrenmenin</a:t>
          </a:r>
          <a:r>
            <a:rPr lang="en-US" sz="20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+mn-cs"/>
            </a:rPr>
            <a:t>gerçekleşmesi</a:t>
          </a:r>
          <a:r>
            <a:rPr lang="en-US" sz="20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+mn-cs"/>
            </a:rPr>
            <a:t>için</a:t>
          </a:r>
          <a:r>
            <a:rPr lang="en-US" sz="20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+mn-cs"/>
            </a:rPr>
            <a:t>öğrenci</a:t>
          </a:r>
          <a:r>
            <a:rPr lang="tr-TR" sz="2000" kern="1200" dirty="0" err="1">
              <a:solidFill>
                <a:schemeClr val="tx1"/>
              </a:solidFill>
              <a:latin typeface="+mn-lt"/>
              <a:cs typeface="+mn-cs"/>
            </a:rPr>
            <a:t>ler</a:t>
          </a:r>
          <a:r>
            <a:rPr lang="en-US" sz="2000" kern="1200" dirty="0">
              <a:solidFill>
                <a:schemeClr val="tx1"/>
              </a:solidFill>
              <a:latin typeface="+mn-lt"/>
              <a:cs typeface="+mn-cs"/>
            </a:rPr>
            <a:t>in, </a:t>
          </a:r>
          <a:r>
            <a:rPr lang="en-US" sz="2000" b="1" kern="1200" dirty="0" err="1">
              <a:solidFill>
                <a:srgbClr val="FF0000"/>
              </a:solidFill>
              <a:latin typeface="+mn-lt"/>
              <a:cs typeface="+mn-cs"/>
            </a:rPr>
            <a:t>öğrenme</a:t>
          </a:r>
          <a:r>
            <a:rPr lang="en-US" sz="20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kern="1200" dirty="0" err="1">
              <a:solidFill>
                <a:srgbClr val="FF0000"/>
              </a:solidFill>
              <a:latin typeface="+mn-lt"/>
              <a:cs typeface="+mn-cs"/>
            </a:rPr>
            <a:t>sürecinde</a:t>
          </a:r>
          <a:r>
            <a:rPr lang="tr-TR" sz="2000" b="1" kern="1200" dirty="0">
              <a:solidFill>
                <a:srgbClr val="FF0000"/>
              </a:solidFill>
              <a:latin typeface="+mn-lt"/>
              <a:cs typeface="+mn-cs"/>
            </a:rPr>
            <a:t>ki</a:t>
          </a:r>
          <a:r>
            <a:rPr lang="en-US" sz="20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kern="1200" dirty="0" err="1">
              <a:solidFill>
                <a:srgbClr val="FF0000"/>
              </a:solidFill>
              <a:latin typeface="+mn-lt"/>
              <a:cs typeface="+mn-cs"/>
            </a:rPr>
            <a:t>etkinliklere</a:t>
          </a:r>
          <a:r>
            <a:rPr lang="en-US" sz="20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kern="1200" dirty="0" err="1">
              <a:solidFill>
                <a:srgbClr val="FF0000"/>
              </a:solidFill>
              <a:latin typeface="+mn-lt"/>
              <a:cs typeface="+mn-cs"/>
            </a:rPr>
            <a:t>katıl</a:t>
          </a:r>
          <a:r>
            <a:rPr lang="tr-TR" sz="2000" b="1" kern="1200" dirty="0" err="1">
              <a:solidFill>
                <a:srgbClr val="FF0000"/>
              </a:solidFill>
              <a:latin typeface="+mn-lt"/>
              <a:cs typeface="+mn-cs"/>
            </a:rPr>
            <a:t>ımları</a:t>
          </a:r>
          <a:r>
            <a:rPr lang="en-US" sz="2000" b="1" kern="1200" dirty="0" err="1">
              <a:solidFill>
                <a:srgbClr val="FF0000"/>
              </a:solidFill>
              <a:latin typeface="+mn-lt"/>
              <a:cs typeface="+mn-cs"/>
            </a:rPr>
            <a:t>nın</a:t>
          </a:r>
          <a:r>
            <a:rPr lang="en-US" sz="20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000" b="1" kern="1200" dirty="0" err="1">
              <a:solidFill>
                <a:srgbClr val="FF0000"/>
              </a:solidFill>
              <a:latin typeface="+mn-lt"/>
              <a:cs typeface="+mn-cs"/>
            </a:rPr>
            <a:t>sağlanması</a:t>
          </a:r>
          <a:r>
            <a:rPr lang="en-US" sz="20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+mn-cs"/>
            </a:rPr>
            <a:t>amaçlanmıştır</a:t>
          </a:r>
          <a:r>
            <a:rPr lang="en-US" sz="2000" kern="1200" dirty="0">
              <a:solidFill>
                <a:schemeClr val="tx1"/>
              </a:solidFill>
              <a:latin typeface="+mn-lt"/>
              <a:cs typeface="+mn-cs"/>
            </a:rPr>
            <a:t>.</a:t>
          </a:r>
          <a:endParaRPr lang="tr-TR" sz="2000" kern="1200" dirty="0">
            <a:solidFill>
              <a:schemeClr val="tx1"/>
            </a:solidFill>
            <a:latin typeface="+mn-lt"/>
            <a:cs typeface="+mn-cs"/>
          </a:endParaRPr>
        </a:p>
      </dsp:txBody>
      <dsp:txXfrm>
        <a:off x="57344" y="3612954"/>
        <a:ext cx="10400912" cy="106001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BA503-49A2-425E-B013-7964BE77CAB3}">
      <dsp:nvSpPr>
        <dsp:cNvPr id="0" name=""/>
        <dsp:cNvSpPr/>
      </dsp:nvSpPr>
      <dsp:spPr>
        <a:xfrm>
          <a:off x="0" y="0"/>
          <a:ext cx="9953171" cy="1636374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i="0" kern="1200" dirty="0">
              <a:solidFill>
                <a:schemeClr val="tx1"/>
              </a:solidFill>
            </a:rPr>
            <a:t>«Meslek Dersleri Öğretim Programları» </a:t>
          </a:r>
          <a:r>
            <a:rPr lang="tr-TR" sz="2400" b="1" i="0" kern="1200" dirty="0">
              <a:solidFill>
                <a:srgbClr val="FF0000"/>
              </a:solidFill>
            </a:rPr>
            <a:t>beceri temelli</a:t>
          </a:r>
          <a:r>
            <a:rPr lang="tr-TR" sz="2400" i="0" kern="1200" dirty="0">
              <a:solidFill>
                <a:schemeClr val="tx1"/>
              </a:solidFill>
            </a:rPr>
            <a:t> olarak yapılandırılmıştır. Bu çerçevede kazanımlar işlenirken öğretim programında yer alan </a:t>
          </a:r>
          <a:r>
            <a:rPr lang="tr-TR" sz="2400" b="1" i="0" kern="1200" dirty="0" smtClean="0">
              <a:solidFill>
                <a:srgbClr val="FF0000"/>
              </a:solidFill>
            </a:rPr>
            <a:t>temel yeterlilikleri, alt becerileri </a:t>
          </a:r>
          <a:r>
            <a:rPr lang="tr-TR" sz="2400" b="1" i="0" kern="1200" dirty="0">
              <a:solidFill>
                <a:srgbClr val="FF0000"/>
              </a:solidFill>
            </a:rPr>
            <a:t>ve kavramları</a:t>
          </a:r>
          <a:r>
            <a:rPr lang="tr-TR" sz="2400" i="0" kern="1200" dirty="0">
              <a:solidFill>
                <a:schemeClr val="tx1"/>
              </a:solidFill>
            </a:rPr>
            <a:t> </a:t>
          </a:r>
          <a:r>
            <a:rPr lang="tr-TR" sz="2400" b="1" i="0" kern="1200" dirty="0">
              <a:solidFill>
                <a:srgbClr val="FF0000"/>
              </a:solidFill>
            </a:rPr>
            <a:t>kazandırmaya yönelik etkinliklere</a:t>
          </a:r>
          <a:r>
            <a:rPr lang="tr-TR" sz="2400" i="0" kern="1200" dirty="0">
              <a:solidFill>
                <a:schemeClr val="tx1"/>
              </a:solidFill>
            </a:rPr>
            <a:t> yer verilmelidir.</a:t>
          </a:r>
        </a:p>
      </dsp:txBody>
      <dsp:txXfrm>
        <a:off x="79881" y="79881"/>
        <a:ext cx="9793409" cy="1476612"/>
      </dsp:txXfrm>
    </dsp:sp>
    <dsp:sp modelId="{7752A394-08E0-4839-80E0-70B017ECF356}">
      <dsp:nvSpPr>
        <dsp:cNvPr id="0" name=""/>
        <dsp:cNvSpPr/>
      </dsp:nvSpPr>
      <dsp:spPr>
        <a:xfrm>
          <a:off x="0" y="1637631"/>
          <a:ext cx="9953171" cy="642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6013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400" kern="1200" dirty="0"/>
        </a:p>
      </dsp:txBody>
      <dsp:txXfrm>
        <a:off x="0" y="1637631"/>
        <a:ext cx="9953171" cy="64202"/>
      </dsp:txXfrm>
    </dsp:sp>
    <dsp:sp modelId="{CAD2CCE3-F902-460A-8B08-A1BF2A40DFD9}">
      <dsp:nvSpPr>
        <dsp:cNvPr id="0" name=""/>
        <dsp:cNvSpPr/>
      </dsp:nvSpPr>
      <dsp:spPr>
        <a:xfrm>
          <a:off x="0" y="1655404"/>
          <a:ext cx="9953171" cy="16363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>
              <a:solidFill>
                <a:schemeClr val="tx1"/>
              </a:solidFill>
              <a:latin typeface="+mn-lt"/>
              <a:cs typeface="+mn-cs"/>
            </a:rPr>
            <a:t>A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nlamlı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ve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kalıcı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öğrenmelerin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meydana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gelebilmesi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için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öğrencilerin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edinmeleri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gereken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temel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unsurlardan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biri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de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kavramlardır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. Bu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derse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özgü</a:t>
          </a:r>
          <a:r>
            <a:rPr lang="tr-TR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temel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kavramlarla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ilgili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öğrenci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seviyesine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uygun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etkinlikler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yapılmalıdır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. </a:t>
          </a:r>
          <a:endParaRPr lang="tr-TR" sz="2400" kern="1200" dirty="0">
            <a:solidFill>
              <a:schemeClr val="tx1"/>
            </a:solidFill>
            <a:latin typeface="+mn-lt"/>
            <a:cs typeface="+mn-cs"/>
          </a:endParaRPr>
        </a:p>
      </dsp:txBody>
      <dsp:txXfrm>
        <a:off x="79881" y="1735285"/>
        <a:ext cx="9793409" cy="1476612"/>
      </dsp:txXfrm>
    </dsp:sp>
    <dsp:sp modelId="{27DC8A54-C0F4-4D09-AB53-3535961DFCC1}">
      <dsp:nvSpPr>
        <dsp:cNvPr id="0" name=""/>
        <dsp:cNvSpPr/>
      </dsp:nvSpPr>
      <dsp:spPr>
        <a:xfrm>
          <a:off x="0" y="3350630"/>
          <a:ext cx="9953171" cy="1636374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>
              <a:solidFill>
                <a:schemeClr val="tx1"/>
              </a:solidFill>
              <a:latin typeface="+mn-lt"/>
            </a:rPr>
            <a:t>K</a:t>
          </a:r>
          <a:r>
            <a:rPr lang="en-US" sz="2400" kern="1200" dirty="0" err="1">
              <a:solidFill>
                <a:schemeClr val="tx1"/>
              </a:solidFill>
              <a:latin typeface="+mn-lt"/>
            </a:rPr>
            <a:t>onu</a:t>
          </a:r>
          <a:r>
            <a:rPr lang="en-US" sz="2400" kern="1200" dirty="0">
              <a:solidFill>
                <a:schemeClr val="tx1"/>
              </a:solidFill>
              <a:latin typeface="+mn-lt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</a:rPr>
            <a:t>ve</a:t>
          </a:r>
          <a:r>
            <a:rPr lang="en-US" sz="2400" kern="1200" dirty="0">
              <a:solidFill>
                <a:schemeClr val="tx1"/>
              </a:solidFill>
              <a:latin typeface="+mn-lt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</a:rPr>
            <a:t>kazanımlar</a:t>
          </a:r>
          <a:r>
            <a:rPr lang="tr-TR" sz="2400" kern="1200" dirty="0">
              <a:solidFill>
                <a:schemeClr val="tx1"/>
              </a:solidFill>
              <a:latin typeface="+mn-lt"/>
            </a:rPr>
            <a:t>,</a:t>
          </a:r>
          <a:r>
            <a:rPr lang="en-US" sz="2400" kern="1200" dirty="0">
              <a:solidFill>
                <a:schemeClr val="tx1"/>
              </a:solidFill>
              <a:latin typeface="+mn-lt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</a:rPr>
            <a:t>ayet</a:t>
          </a:r>
          <a:r>
            <a:rPr lang="en-US" sz="2400" b="1" kern="1200" dirty="0">
              <a:solidFill>
                <a:srgbClr val="FF0000"/>
              </a:solidFill>
              <a:latin typeface="+mn-lt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</a:rPr>
            <a:t>ve</a:t>
          </a:r>
          <a:r>
            <a:rPr lang="en-US" sz="2400" b="1" kern="1200" dirty="0">
              <a:solidFill>
                <a:srgbClr val="FF0000"/>
              </a:solidFill>
              <a:latin typeface="+mn-lt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</a:rPr>
            <a:t>hadislerle</a:t>
          </a:r>
          <a:r>
            <a:rPr lang="en-US" sz="2400" b="1" kern="1200" dirty="0">
              <a:solidFill>
                <a:srgbClr val="FF0000"/>
              </a:solidFill>
              <a:latin typeface="+mn-lt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</a:rPr>
            <a:t>temellendirilmeli</a:t>
          </a:r>
          <a:r>
            <a:rPr lang="tr-TR" sz="2400" kern="1200" dirty="0">
              <a:solidFill>
                <a:schemeClr val="tx1"/>
              </a:solidFill>
              <a:latin typeface="+mn-lt"/>
            </a:rPr>
            <a:t>;</a:t>
          </a:r>
          <a:r>
            <a:rPr lang="en-US" sz="2400" kern="1200" dirty="0">
              <a:solidFill>
                <a:schemeClr val="tx1"/>
              </a:solidFill>
              <a:latin typeface="+mn-lt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</a:rPr>
            <a:t>öğrencilere</a:t>
          </a:r>
          <a:r>
            <a:rPr lang="en-US" sz="2400" kern="1200" dirty="0">
              <a:solidFill>
                <a:schemeClr val="tx1"/>
              </a:solidFill>
              <a:latin typeface="+mn-lt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</a:rPr>
            <a:t>deliller</a:t>
          </a:r>
          <a:r>
            <a:rPr lang="en-US" sz="2400" kern="1200" dirty="0">
              <a:solidFill>
                <a:schemeClr val="tx1"/>
              </a:solidFill>
              <a:latin typeface="+mn-lt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</a:rPr>
            <a:t>yardımıyla</a:t>
          </a:r>
          <a:r>
            <a:rPr lang="en-US" sz="2400" kern="1200" dirty="0">
              <a:solidFill>
                <a:schemeClr val="tx1"/>
              </a:solidFill>
              <a:latin typeface="+mn-lt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</a:rPr>
            <a:t>kalıcı</a:t>
          </a:r>
          <a:r>
            <a:rPr lang="tr-TR" sz="2400" kern="1200" dirty="0">
              <a:solidFill>
                <a:schemeClr val="tx1"/>
              </a:solidFill>
              <a:latin typeface="+mn-lt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</a:rPr>
            <a:t>beceriler</a:t>
          </a:r>
          <a:r>
            <a:rPr lang="en-US" sz="2400" kern="1200" dirty="0">
              <a:solidFill>
                <a:schemeClr val="tx1"/>
              </a:solidFill>
              <a:latin typeface="+mn-lt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</a:rPr>
            <a:t>kazandırılmaya</a:t>
          </a:r>
          <a:r>
            <a:rPr lang="en-US" sz="2400" kern="1200" dirty="0">
              <a:solidFill>
                <a:schemeClr val="tx1"/>
              </a:solidFill>
              <a:latin typeface="+mn-lt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</a:rPr>
            <a:t>özen</a:t>
          </a:r>
          <a:r>
            <a:rPr lang="en-US" sz="2400" kern="1200" dirty="0">
              <a:solidFill>
                <a:schemeClr val="tx1"/>
              </a:solidFill>
              <a:latin typeface="+mn-lt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</a:rPr>
            <a:t>gösterilmelidir</a:t>
          </a:r>
          <a:r>
            <a:rPr lang="en-US" sz="2400" kern="1200" dirty="0">
              <a:solidFill>
                <a:schemeClr val="tx1"/>
              </a:solidFill>
              <a:latin typeface="+mn-lt"/>
            </a:rPr>
            <a:t>.</a:t>
          </a:r>
          <a:endParaRPr lang="tr-TR" sz="2400" kern="1200" dirty="0">
            <a:solidFill>
              <a:schemeClr val="tx1"/>
            </a:solidFill>
            <a:latin typeface="+mn-lt"/>
          </a:endParaRPr>
        </a:p>
      </dsp:txBody>
      <dsp:txXfrm>
        <a:off x="79881" y="3430511"/>
        <a:ext cx="9793409" cy="147661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30329-227C-46A6-9C46-1B3E57832461}">
      <dsp:nvSpPr>
        <dsp:cNvPr id="0" name=""/>
        <dsp:cNvSpPr/>
      </dsp:nvSpPr>
      <dsp:spPr>
        <a:xfrm>
          <a:off x="0" y="1225"/>
          <a:ext cx="9953171" cy="132467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>
              <a:solidFill>
                <a:schemeClr val="tx1"/>
              </a:solidFill>
              <a:latin typeface="+mn-lt"/>
              <a:cs typeface="+mn-cs"/>
            </a:rPr>
            <a:t>K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onu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ve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kazanımlar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;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başta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Asr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-ı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Saadet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Dönemi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olmak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üzere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İslam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tarihinden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örneklerle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tr-TR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desteklenerek</a:t>
          </a:r>
          <a:r>
            <a:rPr lang="tr-TR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işlenmelidir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. </a:t>
          </a:r>
          <a:endParaRPr lang="tr-TR" sz="2400" kern="1200" dirty="0">
            <a:solidFill>
              <a:schemeClr val="tx1"/>
            </a:solidFill>
            <a:latin typeface="+mn-lt"/>
            <a:cs typeface="+mn-cs"/>
          </a:endParaRPr>
        </a:p>
      </dsp:txBody>
      <dsp:txXfrm>
        <a:off x="64665" y="65890"/>
        <a:ext cx="9823841" cy="1195340"/>
      </dsp:txXfrm>
    </dsp:sp>
    <dsp:sp modelId="{96A8BA4F-E939-4DF9-8338-68A1FAC56775}">
      <dsp:nvSpPr>
        <dsp:cNvPr id="0" name=""/>
        <dsp:cNvSpPr/>
      </dsp:nvSpPr>
      <dsp:spPr>
        <a:xfrm>
          <a:off x="0" y="1328489"/>
          <a:ext cx="9953171" cy="1855826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>
              <a:solidFill>
                <a:schemeClr val="tx1"/>
              </a:solidFill>
              <a:latin typeface="+mn-lt"/>
              <a:cs typeface="+mn-cs"/>
            </a:rPr>
            <a:t>K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onu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ve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kazanımlarla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ilgili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temel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ilkeler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verildikten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sonra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öğrenci</a:t>
          </a:r>
          <a:r>
            <a:rPr lang="tr-TR" sz="2200" kern="1200" dirty="0" err="1">
              <a:solidFill>
                <a:schemeClr val="tx1"/>
              </a:solidFill>
              <a:latin typeface="+mn-lt"/>
              <a:cs typeface="+mn-cs"/>
            </a:rPr>
            <a:t>ler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i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b="1" kern="1200" dirty="0" err="1">
              <a:solidFill>
                <a:srgbClr val="FF0000"/>
              </a:solidFill>
              <a:latin typeface="+mn-lt"/>
              <a:cs typeface="+mn-cs"/>
            </a:rPr>
            <a:t>metodik</a:t>
          </a:r>
          <a:r>
            <a:rPr lang="en-US" sz="22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200" b="1" kern="1200" dirty="0" err="1">
              <a:solidFill>
                <a:srgbClr val="FF0000"/>
              </a:solidFill>
              <a:latin typeface="+mn-lt"/>
              <a:cs typeface="+mn-cs"/>
            </a:rPr>
            <a:t>düşünmeye</a:t>
          </a:r>
          <a:r>
            <a:rPr lang="en-US" sz="22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200" b="1" kern="1200" dirty="0" err="1">
              <a:solidFill>
                <a:srgbClr val="FF0000"/>
              </a:solidFill>
              <a:latin typeface="+mn-lt"/>
              <a:cs typeface="+mn-cs"/>
            </a:rPr>
            <a:t>ve</a:t>
          </a:r>
          <a:r>
            <a:rPr lang="en-US" sz="22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200" b="1" kern="1200" dirty="0" err="1">
              <a:solidFill>
                <a:srgbClr val="FF0000"/>
              </a:solidFill>
              <a:latin typeface="+mn-lt"/>
              <a:cs typeface="+mn-cs"/>
            </a:rPr>
            <a:t>sonuca</a:t>
          </a:r>
          <a:r>
            <a:rPr lang="en-US" sz="22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200" b="1" kern="1200" dirty="0" err="1">
              <a:solidFill>
                <a:srgbClr val="FF0000"/>
              </a:solidFill>
              <a:latin typeface="+mn-lt"/>
              <a:cs typeface="+mn-cs"/>
            </a:rPr>
            <a:t>ulaştırmaya</a:t>
          </a:r>
          <a:r>
            <a:rPr lang="en-US" sz="22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200" b="1" kern="1200" dirty="0" err="1">
              <a:solidFill>
                <a:srgbClr val="FF0000"/>
              </a:solidFill>
              <a:latin typeface="+mn-lt"/>
              <a:cs typeface="+mn-cs"/>
            </a:rPr>
            <a:t>yönlendiren</a:t>
          </a:r>
          <a:r>
            <a:rPr lang="en-US" sz="22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katılımcı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bir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yöntem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izlenmeli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ve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öğrenci</a:t>
          </a:r>
          <a:r>
            <a:rPr lang="tr-TR" sz="2200" kern="1200" dirty="0" err="1">
              <a:solidFill>
                <a:schemeClr val="tx1"/>
              </a:solidFill>
              <a:latin typeface="+mn-lt"/>
              <a:cs typeface="+mn-cs"/>
            </a:rPr>
            <a:t>leri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n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bilgiyi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yapılandırarak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içselleştirme</a:t>
          </a:r>
          <a:r>
            <a:rPr lang="tr-TR" sz="2200" kern="1200" dirty="0" err="1">
              <a:solidFill>
                <a:schemeClr val="tx1"/>
              </a:solidFill>
              <a:latin typeface="+mn-lt"/>
              <a:cs typeface="+mn-cs"/>
            </a:rPr>
            <a:t>ler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i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200" kern="1200" dirty="0" err="1">
              <a:solidFill>
                <a:schemeClr val="tx1"/>
              </a:solidFill>
              <a:latin typeface="+mn-lt"/>
              <a:cs typeface="+mn-cs"/>
            </a:rPr>
            <a:t>amaçlanmalıdır</a:t>
          </a:r>
          <a:r>
            <a:rPr lang="en-US" sz="2200" kern="1200" dirty="0">
              <a:solidFill>
                <a:schemeClr val="tx1"/>
              </a:solidFill>
              <a:latin typeface="+mn-lt"/>
              <a:cs typeface="+mn-cs"/>
            </a:rPr>
            <a:t>.</a:t>
          </a:r>
          <a:endParaRPr lang="tr-TR" sz="2200" kern="1200" dirty="0">
            <a:solidFill>
              <a:schemeClr val="tx1"/>
            </a:solidFill>
            <a:latin typeface="+mn-lt"/>
            <a:cs typeface="+mn-cs"/>
          </a:endParaRPr>
        </a:p>
      </dsp:txBody>
      <dsp:txXfrm>
        <a:off x="90594" y="1419083"/>
        <a:ext cx="9771983" cy="1674638"/>
      </dsp:txXfrm>
    </dsp:sp>
    <dsp:sp modelId="{3D591260-BC78-4D32-91E2-1FFC9FBF8181}">
      <dsp:nvSpPr>
        <dsp:cNvPr id="0" name=""/>
        <dsp:cNvSpPr/>
      </dsp:nvSpPr>
      <dsp:spPr>
        <a:xfrm>
          <a:off x="0" y="3155690"/>
          <a:ext cx="9953171" cy="1855826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>
              <a:solidFill>
                <a:schemeClr val="tx1"/>
              </a:solidFill>
              <a:latin typeface="+mn-lt"/>
              <a:cs typeface="+mn-cs"/>
            </a:rPr>
            <a:t>G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enel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ilkeler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ve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kavramlar</a:t>
          </a:r>
          <a:r>
            <a:rPr lang="tr-TR" sz="2400" kern="1200" dirty="0">
              <a:solidFill>
                <a:schemeClr val="tx1"/>
              </a:solidFill>
              <a:latin typeface="+mn-lt"/>
              <a:cs typeface="+mn-cs"/>
            </a:rPr>
            <a:t>;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öğrencilerin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yaş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,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genel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kültür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ve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dinî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bilgi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en-US" sz="2400" b="1" kern="1200" dirty="0" err="1">
              <a:solidFill>
                <a:srgbClr val="FF0000"/>
              </a:solidFill>
              <a:latin typeface="+mn-lt"/>
              <a:cs typeface="+mn-cs"/>
            </a:rPr>
            <a:t>seviyeleri</a:t>
          </a:r>
          <a:r>
            <a:rPr lang="tr-TR" sz="2400" b="1" kern="1200" dirty="0">
              <a:solidFill>
                <a:srgbClr val="FF0000"/>
              </a:solidFill>
              <a:latin typeface="+mn-lt"/>
              <a:cs typeface="+mn-cs"/>
            </a:rPr>
            <a:t>ne</a:t>
          </a:r>
          <a:r>
            <a:rPr lang="en-US" sz="2400" b="1" kern="1200" dirty="0">
              <a:solidFill>
                <a:srgbClr val="FF0000"/>
              </a:solidFill>
              <a:latin typeface="+mn-lt"/>
              <a:cs typeface="+mn-cs"/>
            </a:rPr>
            <a:t> </a:t>
          </a:r>
          <a:r>
            <a:rPr lang="tr-TR" sz="2400" b="1" kern="1200" dirty="0">
              <a:solidFill>
                <a:srgbClr val="FF0000"/>
              </a:solidFill>
              <a:latin typeface="+mn-lt"/>
              <a:cs typeface="+mn-cs"/>
            </a:rPr>
            <a:t>uygun</a:t>
          </a:r>
          <a:r>
            <a:rPr lang="tr-TR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sade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bir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dille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ve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örneklemeler</a:t>
          </a:r>
          <a:r>
            <a:rPr lang="tr-TR" sz="2400" kern="1200" dirty="0">
              <a:solidFill>
                <a:schemeClr val="tx1"/>
              </a:solidFill>
              <a:latin typeface="+mn-lt"/>
              <a:cs typeface="+mn-cs"/>
            </a:rPr>
            <a:t>le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+mn-lt"/>
              <a:cs typeface="+mn-cs"/>
            </a:rPr>
            <a:t>verilmelidir</a:t>
          </a:r>
          <a:r>
            <a:rPr lang="en-US" sz="2400" kern="1200" dirty="0">
              <a:solidFill>
                <a:schemeClr val="tx1"/>
              </a:solidFill>
              <a:latin typeface="+mn-lt"/>
              <a:cs typeface="+mn-cs"/>
            </a:rPr>
            <a:t>. </a:t>
          </a:r>
          <a:endParaRPr lang="tr-TR" sz="2400" kern="1200" dirty="0">
            <a:solidFill>
              <a:schemeClr val="tx1"/>
            </a:solidFill>
            <a:latin typeface="+mn-lt"/>
            <a:cs typeface="+mn-cs"/>
          </a:endParaRPr>
        </a:p>
      </dsp:txBody>
      <dsp:txXfrm>
        <a:off x="90594" y="3246284"/>
        <a:ext cx="9771983" cy="1674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A2006-F3A1-4F8C-80A7-F8F2F0736504}">
      <dsp:nvSpPr>
        <dsp:cNvPr id="0" name=""/>
        <dsp:cNvSpPr/>
      </dsp:nvSpPr>
      <dsp:spPr>
        <a:xfrm>
          <a:off x="-5167709" y="-791576"/>
          <a:ext cx="6153943" cy="6153943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8A150-4E5E-4270-A111-28A2FD7D3949}">
      <dsp:nvSpPr>
        <dsp:cNvPr id="0" name=""/>
        <dsp:cNvSpPr/>
      </dsp:nvSpPr>
      <dsp:spPr>
        <a:xfrm>
          <a:off x="516385" y="351402"/>
          <a:ext cx="9805393" cy="703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14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Öğrenmeye ve yeniliklere açık, öz güvenli, saygılı, dürüst, sorunlarla etkili şekilde baş edebilen, ahlaki ilkelere uygun hareket eden, </a:t>
          </a:r>
          <a:endParaRPr lang="tr-TR" sz="2000" b="1" kern="1200" dirty="0"/>
        </a:p>
      </dsp:txBody>
      <dsp:txXfrm>
        <a:off x="516385" y="351402"/>
        <a:ext cx="9805393" cy="703170"/>
      </dsp:txXfrm>
    </dsp:sp>
    <dsp:sp modelId="{188C2327-8E1B-40BE-8C1C-8C0F58A50FF9}">
      <dsp:nvSpPr>
        <dsp:cNvPr id="0" name=""/>
        <dsp:cNvSpPr/>
      </dsp:nvSpPr>
      <dsp:spPr>
        <a:xfrm>
          <a:off x="76903" y="263506"/>
          <a:ext cx="878963" cy="878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C5565E-CB68-48D4-8764-EE5691953063}">
      <dsp:nvSpPr>
        <dsp:cNvPr id="0" name=""/>
        <dsp:cNvSpPr/>
      </dsp:nvSpPr>
      <dsp:spPr>
        <a:xfrm>
          <a:off x="919529" y="1406340"/>
          <a:ext cx="9402249" cy="703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14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Allah ve Peygamber sevgisini içselleştiren, dinî ve ahlaki değerleri özümseyen, müsamahakâr ama tavizsiz bir kişiliğe sahip, </a:t>
          </a:r>
          <a:endParaRPr lang="tr-TR" sz="2000" b="1" kern="1200" dirty="0"/>
        </a:p>
      </dsp:txBody>
      <dsp:txXfrm>
        <a:off x="919529" y="1406340"/>
        <a:ext cx="9402249" cy="703170"/>
      </dsp:txXfrm>
    </dsp:sp>
    <dsp:sp modelId="{A0926787-130C-4FF8-9EB0-4C19D64825FA}">
      <dsp:nvSpPr>
        <dsp:cNvPr id="0" name=""/>
        <dsp:cNvSpPr/>
      </dsp:nvSpPr>
      <dsp:spPr>
        <a:xfrm>
          <a:off x="480047" y="1318444"/>
          <a:ext cx="878963" cy="878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B336366-C346-4346-9270-DEB84344032C}">
      <dsp:nvSpPr>
        <dsp:cNvPr id="0" name=""/>
        <dsp:cNvSpPr/>
      </dsp:nvSpPr>
      <dsp:spPr>
        <a:xfrm>
          <a:off x="919529" y="2461279"/>
          <a:ext cx="9402249" cy="703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14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Dinî bilgileri kaynaklarından araştırma becerisine sahip,</a:t>
          </a:r>
          <a:endParaRPr lang="tr-TR" sz="2100" b="1" kern="1200" dirty="0"/>
        </a:p>
      </dsp:txBody>
      <dsp:txXfrm>
        <a:off x="919529" y="2461279"/>
        <a:ext cx="9402249" cy="703170"/>
      </dsp:txXfrm>
    </dsp:sp>
    <dsp:sp modelId="{685C2706-1E2B-4E2E-A1CA-B768DD8B9D97}">
      <dsp:nvSpPr>
        <dsp:cNvPr id="0" name=""/>
        <dsp:cNvSpPr/>
      </dsp:nvSpPr>
      <dsp:spPr>
        <a:xfrm>
          <a:off x="480047" y="2373383"/>
          <a:ext cx="878963" cy="878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13CCAA-C2AE-4E5C-BA72-3C81508B093C}">
      <dsp:nvSpPr>
        <dsp:cNvPr id="0" name=""/>
        <dsp:cNvSpPr/>
      </dsp:nvSpPr>
      <dsp:spPr>
        <a:xfrm>
          <a:off x="516385" y="3516218"/>
          <a:ext cx="9805393" cy="7031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14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Din hizmetlerini uygulama becerisine sahip bireyler yetiştirilmesi amaçlanmıştır.,</a:t>
          </a:r>
        </a:p>
      </dsp:txBody>
      <dsp:txXfrm>
        <a:off x="516385" y="3516218"/>
        <a:ext cx="9805393" cy="703170"/>
      </dsp:txXfrm>
    </dsp:sp>
    <dsp:sp modelId="{626CEE18-F839-4231-96A8-DCF5820A46DB}">
      <dsp:nvSpPr>
        <dsp:cNvPr id="0" name=""/>
        <dsp:cNvSpPr/>
      </dsp:nvSpPr>
      <dsp:spPr>
        <a:xfrm>
          <a:off x="76903" y="3428321"/>
          <a:ext cx="878963" cy="878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3BF77-C8B5-43C0-A72D-C7BD65285CE7}">
      <dsp:nvSpPr>
        <dsp:cNvPr id="0" name=""/>
        <dsp:cNvSpPr/>
      </dsp:nvSpPr>
      <dsp:spPr>
        <a:xfrm>
          <a:off x="0" y="0"/>
          <a:ext cx="4972338" cy="49723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63FEF-4A36-4DD2-8DD6-BB549863FBED}">
      <dsp:nvSpPr>
        <dsp:cNvPr id="0" name=""/>
        <dsp:cNvSpPr/>
      </dsp:nvSpPr>
      <dsp:spPr>
        <a:xfrm>
          <a:off x="2486169" y="0"/>
          <a:ext cx="8029430" cy="4972338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tr-TR" sz="3600" b="1" i="1" kern="1200" dirty="0" smtClean="0">
              <a:solidFill>
                <a:schemeClr val="accent2">
                  <a:lumMod val="50000"/>
                </a:schemeClr>
              </a:solidFill>
            </a:rPr>
            <a:t>«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Öğrenme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öğretme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süreci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öğrenci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için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anlamlı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ve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bütünleştirici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olmalıdır</a:t>
          </a:r>
          <a:r>
            <a:rPr lang="tr-TR" sz="3600" b="1" i="1" kern="1200" dirty="0" smtClean="0">
              <a:solidFill>
                <a:schemeClr val="accent2">
                  <a:lumMod val="50000"/>
                </a:schemeClr>
              </a:solidFill>
            </a:rPr>
            <a:t>.»</a:t>
          </a:r>
          <a:endParaRPr lang="tr-TR" sz="3600" b="1" i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486169" y="0"/>
        <a:ext cx="4014715" cy="4972338"/>
      </dsp:txXfrm>
    </dsp:sp>
    <dsp:sp modelId="{9FA25753-BAD1-4445-B2A2-1F48D225CF6E}">
      <dsp:nvSpPr>
        <dsp:cNvPr id="0" name=""/>
        <dsp:cNvSpPr/>
      </dsp:nvSpPr>
      <dsp:spPr>
        <a:xfrm>
          <a:off x="6500884" y="0"/>
          <a:ext cx="4014715" cy="49723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Öğretim yöntem ve teknikleri belirlenirken öğrencilerin </a:t>
          </a:r>
          <a:r>
            <a:rPr lang="tr-TR" sz="2400" i="1" kern="1200" dirty="0" smtClean="0">
              <a:solidFill>
                <a:srgbClr val="FF0000"/>
              </a:solidFill>
            </a:rPr>
            <a:t>bireysel farklılıkları </a:t>
          </a:r>
          <a:r>
            <a:rPr lang="tr-TR" sz="2400" kern="1200" dirty="0" smtClean="0"/>
            <a:t>(ilgi, öğrenme ihtiyacı, hazır </a:t>
          </a:r>
          <a:r>
            <a:rPr lang="tr-TR" sz="2400" kern="1200" dirty="0" err="1" smtClean="0"/>
            <a:t>bulunuşluk</a:t>
          </a:r>
          <a:r>
            <a:rPr lang="tr-TR" sz="2400" kern="1200" dirty="0" smtClean="0"/>
            <a:t> düzeyi, vb.) göz önünde bulundurulmalıdır.</a:t>
          </a:r>
          <a:endParaRPr lang="tr-TR" sz="2400" kern="1200" dirty="0"/>
        </a:p>
        <a:p>
          <a:pPr marL="228600" lvl="1" indent="-228600" algn="l" defTabSz="10668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Anlamlı bir öğrenme için edinilen yeni bilgilerin </a:t>
          </a:r>
          <a:r>
            <a:rPr lang="tr-TR" sz="2400" i="1" kern="1200" dirty="0" smtClean="0">
              <a:solidFill>
                <a:srgbClr val="FF0000"/>
              </a:solidFill>
            </a:rPr>
            <a:t>günlük hayatta karşılığını bulması </a:t>
          </a:r>
          <a:r>
            <a:rPr lang="tr-TR" sz="2400" kern="1200" dirty="0" smtClean="0"/>
            <a:t>sağlanmalıdır.</a:t>
          </a:r>
          <a:endParaRPr lang="tr-TR" sz="2400" kern="1200" dirty="0"/>
        </a:p>
      </dsp:txBody>
      <dsp:txXfrm>
        <a:off x="6500884" y="0"/>
        <a:ext cx="4014715" cy="49723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3BF77-C8B5-43C0-A72D-C7BD65285CE7}">
      <dsp:nvSpPr>
        <dsp:cNvPr id="0" name=""/>
        <dsp:cNvSpPr/>
      </dsp:nvSpPr>
      <dsp:spPr>
        <a:xfrm>
          <a:off x="0" y="0"/>
          <a:ext cx="4972338" cy="49723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63FEF-4A36-4DD2-8DD6-BB549863FBED}">
      <dsp:nvSpPr>
        <dsp:cNvPr id="0" name=""/>
        <dsp:cNvSpPr/>
      </dsp:nvSpPr>
      <dsp:spPr>
        <a:xfrm>
          <a:off x="2486169" y="0"/>
          <a:ext cx="8029430" cy="4972338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tr-TR" sz="3600" b="1" i="1" kern="1200" dirty="0" smtClean="0">
              <a:solidFill>
                <a:schemeClr val="accent2">
                  <a:lumMod val="50000"/>
                </a:schemeClr>
              </a:solidFill>
            </a:rPr>
            <a:t>«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Öğrenme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öğretme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süreci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değer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odaklı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olmalıdır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.</a:t>
          </a:r>
          <a:r>
            <a:rPr lang="tr-TR" sz="3600" b="1" i="1" kern="1200" dirty="0" smtClean="0">
              <a:solidFill>
                <a:schemeClr val="accent2">
                  <a:lumMod val="50000"/>
                </a:schemeClr>
              </a:solidFill>
            </a:rPr>
            <a:t>»</a:t>
          </a:r>
          <a:endParaRPr lang="tr-TR" sz="3600" b="1" i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486169" y="0"/>
        <a:ext cx="4014715" cy="4972338"/>
      </dsp:txXfrm>
    </dsp:sp>
    <dsp:sp modelId="{9FA25753-BAD1-4445-B2A2-1F48D225CF6E}">
      <dsp:nvSpPr>
        <dsp:cNvPr id="0" name=""/>
        <dsp:cNvSpPr/>
      </dsp:nvSpPr>
      <dsp:spPr>
        <a:xfrm>
          <a:off x="6500884" y="0"/>
          <a:ext cx="4014715" cy="49723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125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Öğrenme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öğretme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süreci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öğrencilerin</a:t>
          </a:r>
          <a:r>
            <a:rPr lang="en-US" sz="2200" kern="1200" dirty="0" smtClean="0"/>
            <a:t> </a:t>
          </a:r>
          <a:r>
            <a:rPr lang="tr-TR" sz="2200" kern="1200" dirty="0" smtClean="0"/>
            <a:t>sahip oldukları </a:t>
          </a:r>
          <a:r>
            <a:rPr lang="tr-TR" sz="2200" kern="1200" dirty="0" smtClean="0">
              <a:solidFill>
                <a:srgbClr val="FF0000"/>
              </a:solidFill>
            </a:rPr>
            <a:t>kültürel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zenginlik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ve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farklılıkları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/>
            <a:t>dikkate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alınarak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kendilerini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rahat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güvende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hissetmelerini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sağlayan</a:t>
          </a:r>
          <a:r>
            <a:rPr lang="tr-TR" sz="2200" kern="1200" dirty="0" smtClean="0"/>
            <a:t>, </a:t>
          </a:r>
          <a:r>
            <a:rPr lang="en-US" sz="2200" kern="1200" dirty="0" err="1" smtClean="0">
              <a:solidFill>
                <a:srgbClr val="FF0000"/>
              </a:solidFill>
            </a:rPr>
            <a:t>açık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fikirliliği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ve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sorgulamayı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besleyen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/>
            <a:t>bir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usul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ve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üslupla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yapılandırılmalıdır</a:t>
          </a:r>
          <a:r>
            <a:rPr lang="en-US" sz="2200" kern="1200" dirty="0" smtClean="0"/>
            <a:t>.</a:t>
          </a:r>
          <a:endParaRPr lang="tr-TR" sz="2200" kern="1200" dirty="0"/>
        </a:p>
      </dsp:txBody>
      <dsp:txXfrm>
        <a:off x="6500884" y="0"/>
        <a:ext cx="4014715" cy="49723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3BF77-C8B5-43C0-A72D-C7BD65285CE7}">
      <dsp:nvSpPr>
        <dsp:cNvPr id="0" name=""/>
        <dsp:cNvSpPr/>
      </dsp:nvSpPr>
      <dsp:spPr>
        <a:xfrm>
          <a:off x="0" y="0"/>
          <a:ext cx="4972338" cy="49723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63FEF-4A36-4DD2-8DD6-BB549863FBED}">
      <dsp:nvSpPr>
        <dsp:cNvPr id="0" name=""/>
        <dsp:cNvSpPr/>
      </dsp:nvSpPr>
      <dsp:spPr>
        <a:xfrm>
          <a:off x="2486169" y="0"/>
          <a:ext cx="8029430" cy="4972338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tr-TR" sz="3600" b="1" i="1" kern="1200" dirty="0" smtClean="0">
              <a:solidFill>
                <a:schemeClr val="accent2">
                  <a:lumMod val="50000"/>
                </a:schemeClr>
              </a:solidFill>
            </a:rPr>
            <a:t>«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Öğrenme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öğretme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süreci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motive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edici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sz="3600" b="1" i="1" kern="1200" dirty="0" err="1" smtClean="0">
              <a:solidFill>
                <a:schemeClr val="accent2">
                  <a:lumMod val="50000"/>
                </a:schemeClr>
              </a:solidFill>
            </a:rPr>
            <a:t>olmalıdır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.</a:t>
          </a:r>
          <a:r>
            <a:rPr lang="tr-TR" sz="3600" b="1" i="1" kern="1200" dirty="0" smtClean="0">
              <a:solidFill>
                <a:schemeClr val="accent2">
                  <a:lumMod val="50000"/>
                </a:schemeClr>
              </a:solidFill>
            </a:rPr>
            <a:t>»</a:t>
          </a:r>
          <a:endParaRPr lang="tr-TR" sz="3600" b="1" i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486169" y="0"/>
        <a:ext cx="4014715" cy="4972338"/>
      </dsp:txXfrm>
    </dsp:sp>
    <dsp:sp modelId="{9FA25753-BAD1-4445-B2A2-1F48D225CF6E}">
      <dsp:nvSpPr>
        <dsp:cNvPr id="0" name=""/>
        <dsp:cNvSpPr/>
      </dsp:nvSpPr>
      <dsp:spPr>
        <a:xfrm>
          <a:off x="6500884" y="0"/>
          <a:ext cx="4014715" cy="49723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125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Öğrenme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öğretme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sürecinde</a:t>
          </a:r>
          <a:r>
            <a:rPr lang="en-US" sz="2200" kern="1200" dirty="0" smtClean="0"/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öğretmenler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ve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öğrencilerin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birbirini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tamamlayıcı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sorumluluklara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sahip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oldukları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/>
            <a:t>göz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önünde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bulundurulmalı</a:t>
          </a:r>
          <a:r>
            <a:rPr lang="en-US" sz="2200" kern="1200" dirty="0" smtClean="0"/>
            <a:t>, </a:t>
          </a:r>
          <a:r>
            <a:rPr lang="en-US" sz="2200" kern="1200" dirty="0" err="1" smtClean="0">
              <a:solidFill>
                <a:srgbClr val="FF0000"/>
              </a:solidFill>
            </a:rPr>
            <a:t>öğrenciler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kendi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öğrenmelerinin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sorumluluğunu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>
              <a:solidFill>
                <a:srgbClr val="FF0000"/>
              </a:solidFill>
            </a:rPr>
            <a:t>almaları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err="1" smtClean="0"/>
            <a:t>ve</a:t>
          </a:r>
          <a:r>
            <a:rPr lang="en-US" sz="2200" kern="1200" dirty="0" smtClean="0"/>
            <a:t> </a:t>
          </a:r>
          <a:r>
            <a:rPr lang="en-US" sz="2200" b="1" i="1" kern="1200" dirty="0" err="1" smtClean="0">
              <a:solidFill>
                <a:srgbClr val="0070C0"/>
              </a:solidFill>
            </a:rPr>
            <a:t>öz</a:t>
          </a:r>
          <a:r>
            <a:rPr lang="en-US" sz="2200" b="1" i="1" kern="1200" dirty="0" smtClean="0">
              <a:solidFill>
                <a:srgbClr val="0070C0"/>
              </a:solidFill>
            </a:rPr>
            <a:t> </a:t>
          </a:r>
          <a:r>
            <a:rPr lang="en-US" sz="2200" b="1" i="1" kern="1200" dirty="0" err="1" smtClean="0">
              <a:solidFill>
                <a:srgbClr val="0070C0"/>
              </a:solidFill>
            </a:rPr>
            <a:t>değerlendirme</a:t>
          </a:r>
          <a:r>
            <a:rPr lang="en-US" sz="2200" b="1" i="1" kern="1200" dirty="0" smtClean="0">
              <a:solidFill>
                <a:srgbClr val="0070C0"/>
              </a:solidFill>
            </a:rPr>
            <a:t> </a:t>
          </a:r>
          <a:r>
            <a:rPr lang="en-US" sz="2200" kern="1200" dirty="0" err="1" smtClean="0"/>
            <a:t>yapmaları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hususunda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teşvik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edilmelidir</a:t>
          </a:r>
          <a:r>
            <a:rPr lang="en-US" sz="2200" kern="1200" dirty="0" smtClean="0"/>
            <a:t>.</a:t>
          </a:r>
          <a:endParaRPr lang="tr-TR" sz="2200" kern="1200" dirty="0"/>
        </a:p>
      </dsp:txBody>
      <dsp:txXfrm>
        <a:off x="6500884" y="0"/>
        <a:ext cx="4014715" cy="49723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3BF77-C8B5-43C0-A72D-C7BD65285CE7}">
      <dsp:nvSpPr>
        <dsp:cNvPr id="0" name=""/>
        <dsp:cNvSpPr/>
      </dsp:nvSpPr>
      <dsp:spPr>
        <a:xfrm>
          <a:off x="-107042" y="0"/>
          <a:ext cx="4972338" cy="49723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63FEF-4A36-4DD2-8DD6-BB549863FBED}">
      <dsp:nvSpPr>
        <dsp:cNvPr id="0" name=""/>
        <dsp:cNvSpPr/>
      </dsp:nvSpPr>
      <dsp:spPr>
        <a:xfrm>
          <a:off x="2379127" y="0"/>
          <a:ext cx="8029430" cy="4972338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tr-TR" sz="3600" b="1" i="1" kern="1200" dirty="0" smtClean="0">
              <a:solidFill>
                <a:schemeClr val="accent2">
                  <a:lumMod val="50000"/>
                </a:schemeClr>
              </a:solidFill>
            </a:rPr>
            <a:t>«</a:t>
          </a:r>
          <a:r>
            <a:rPr lang="tr-TR" sz="3200" b="1" i="1" kern="1200" dirty="0" smtClean="0">
              <a:solidFill>
                <a:schemeClr val="accent2">
                  <a:lumMod val="50000"/>
                </a:schemeClr>
              </a:solidFill>
            </a:rPr>
            <a:t>Öğrenme öğretme sürecinde bilgi ve iletişim teknolojileri aktif şekilde kullanılmalıdır</a:t>
          </a:r>
          <a:r>
            <a:rPr lang="en-US" sz="3600" b="1" i="1" kern="1200" dirty="0" smtClean="0">
              <a:solidFill>
                <a:schemeClr val="accent2">
                  <a:lumMod val="50000"/>
                </a:schemeClr>
              </a:solidFill>
            </a:rPr>
            <a:t>.</a:t>
          </a:r>
          <a:r>
            <a:rPr lang="tr-TR" sz="3600" b="1" i="1" kern="1200" dirty="0" smtClean="0">
              <a:solidFill>
                <a:schemeClr val="accent2">
                  <a:lumMod val="50000"/>
                </a:schemeClr>
              </a:solidFill>
            </a:rPr>
            <a:t>»</a:t>
          </a:r>
          <a:endParaRPr lang="tr-TR" sz="3600" b="1" i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379127" y="0"/>
        <a:ext cx="4014715" cy="4972338"/>
      </dsp:txXfrm>
    </dsp:sp>
    <dsp:sp modelId="{9FA25753-BAD1-4445-B2A2-1F48D225CF6E}">
      <dsp:nvSpPr>
        <dsp:cNvPr id="0" name=""/>
        <dsp:cNvSpPr/>
      </dsp:nvSpPr>
      <dsp:spPr>
        <a:xfrm>
          <a:off x="6179757" y="0"/>
          <a:ext cx="4442884" cy="497233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125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Dersin işlenişinde ve uygulamalarda </a:t>
          </a:r>
          <a:r>
            <a:rPr lang="tr-TR" sz="2000" i="1" kern="1200" dirty="0" smtClean="0">
              <a:solidFill>
                <a:srgbClr val="FF0000"/>
              </a:solidFill>
            </a:rPr>
            <a:t>görsel iletişim araçlarına yer verilmeli</a:t>
          </a:r>
          <a:r>
            <a:rPr lang="tr-TR" sz="2000" kern="1200" dirty="0" smtClean="0"/>
            <a:t>; etkileşimli tahta, İnternet, EBA içerikleri vb. etkin olarak kullanılmalıdır. </a:t>
          </a:r>
          <a:r>
            <a:rPr lang="tr-TR" sz="2000" i="1" kern="1200" dirty="0" smtClean="0">
              <a:solidFill>
                <a:srgbClr val="FF0000"/>
              </a:solidFill>
            </a:rPr>
            <a:t>Kazanımlarla ilgili belgesel, film, simülasyon vb. materyallerden yararlanılmalıdır. </a:t>
          </a:r>
          <a:r>
            <a:rPr lang="tr-TR" sz="2000" kern="1200" dirty="0" smtClean="0"/>
            <a:t>Dijital kaynakların, özellikle İnternetten sağlanan içeriklerde intihal yapılmaması, ahlaki kurallara ve telif haklarına riayet edilmesi hususlarında duyarlı olunmalıdır.</a:t>
          </a:r>
          <a:endParaRPr lang="tr-TR" sz="2000" kern="1200" dirty="0"/>
        </a:p>
      </dsp:txBody>
      <dsp:txXfrm>
        <a:off x="6179757" y="0"/>
        <a:ext cx="4442884" cy="49723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98F12-286B-478E-B655-4932F1883000}">
      <dsp:nvSpPr>
        <dsp:cNvPr id="0" name=""/>
        <dsp:cNvSpPr/>
      </dsp:nvSpPr>
      <dsp:spPr>
        <a:xfrm>
          <a:off x="0" y="28283"/>
          <a:ext cx="10587718" cy="4894743"/>
        </a:xfrm>
        <a:prstGeom prst="roundRect">
          <a:avLst/>
        </a:prstGeom>
        <a:solidFill>
          <a:srgbClr val="F9CFFD"/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tr-TR" sz="2800" b="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238942" y="267225"/>
        <a:ext cx="10109834" cy="44168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04A0C-A357-404E-B440-F8DCABCF03B5}">
      <dsp:nvSpPr>
        <dsp:cNvPr id="0" name=""/>
        <dsp:cNvSpPr/>
      </dsp:nvSpPr>
      <dsp:spPr>
        <a:xfrm>
          <a:off x="74836" y="302"/>
          <a:ext cx="2410680" cy="14464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Araştırma ve Sorgulama</a:t>
          </a:r>
          <a:endParaRPr lang="tr-TR" sz="2300" kern="1200" dirty="0"/>
        </a:p>
      </dsp:txBody>
      <dsp:txXfrm>
        <a:off x="74836" y="302"/>
        <a:ext cx="2410680" cy="1446408"/>
      </dsp:txXfrm>
    </dsp:sp>
    <dsp:sp modelId="{99AC41BE-97BB-41FA-8C91-03DF4866A87C}">
      <dsp:nvSpPr>
        <dsp:cNvPr id="0" name=""/>
        <dsp:cNvSpPr/>
      </dsp:nvSpPr>
      <dsp:spPr>
        <a:xfrm>
          <a:off x="2726585" y="302"/>
          <a:ext cx="2410680" cy="14464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Bilgi Teknolojilerini Kullanma</a:t>
          </a:r>
          <a:endParaRPr lang="tr-TR" sz="2300" kern="1200" dirty="0"/>
        </a:p>
      </dsp:txBody>
      <dsp:txXfrm>
        <a:off x="2726585" y="302"/>
        <a:ext cx="2410680" cy="1446408"/>
      </dsp:txXfrm>
    </dsp:sp>
    <dsp:sp modelId="{CA8176DC-605B-4358-B4A7-72D929BD60E0}">
      <dsp:nvSpPr>
        <dsp:cNvPr id="0" name=""/>
        <dsp:cNvSpPr/>
      </dsp:nvSpPr>
      <dsp:spPr>
        <a:xfrm>
          <a:off x="5378334" y="302"/>
          <a:ext cx="2410680" cy="14464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Bireysel Farkındalık</a:t>
          </a:r>
          <a:endParaRPr lang="tr-TR" sz="2300" kern="1200" dirty="0"/>
        </a:p>
      </dsp:txBody>
      <dsp:txXfrm>
        <a:off x="5378334" y="302"/>
        <a:ext cx="2410680" cy="1446408"/>
      </dsp:txXfrm>
    </dsp:sp>
    <dsp:sp modelId="{A1900499-E607-4D62-9AA1-0E06A0C332E1}">
      <dsp:nvSpPr>
        <dsp:cNvPr id="0" name=""/>
        <dsp:cNvSpPr/>
      </dsp:nvSpPr>
      <dsp:spPr>
        <a:xfrm>
          <a:off x="8030082" y="302"/>
          <a:ext cx="2410680" cy="14464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Değişim ve Sürekliliği Algılama</a:t>
          </a:r>
          <a:endParaRPr lang="tr-TR" sz="2300" kern="1200" dirty="0"/>
        </a:p>
      </dsp:txBody>
      <dsp:txXfrm>
        <a:off x="8030082" y="302"/>
        <a:ext cx="2410680" cy="1446408"/>
      </dsp:txXfrm>
    </dsp:sp>
    <dsp:sp modelId="{C9D083D3-EBFB-4CEF-8D57-4476A675592D}">
      <dsp:nvSpPr>
        <dsp:cNvPr id="0" name=""/>
        <dsp:cNvSpPr/>
      </dsp:nvSpPr>
      <dsp:spPr>
        <a:xfrm>
          <a:off x="74836" y="1687778"/>
          <a:ext cx="2410680" cy="14464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Dinî Metinleri Anlama ve Yorumlama</a:t>
          </a:r>
          <a:endParaRPr lang="tr-TR" sz="2300" kern="1200" dirty="0"/>
        </a:p>
      </dsp:txBody>
      <dsp:txXfrm>
        <a:off x="74836" y="1687778"/>
        <a:ext cx="2410680" cy="1446408"/>
      </dsp:txXfrm>
    </dsp:sp>
    <dsp:sp modelId="{69B731FA-AC00-4F6E-A13E-49B3FF812AD0}">
      <dsp:nvSpPr>
        <dsp:cNvPr id="0" name=""/>
        <dsp:cNvSpPr/>
      </dsp:nvSpPr>
      <dsp:spPr>
        <a:xfrm>
          <a:off x="2726585" y="1687778"/>
          <a:ext cx="2410680" cy="14464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İletişim Becerisi</a:t>
          </a:r>
          <a:endParaRPr lang="tr-TR" sz="2300" kern="1200" dirty="0"/>
        </a:p>
      </dsp:txBody>
      <dsp:txXfrm>
        <a:off x="2726585" y="1687778"/>
        <a:ext cx="2410680" cy="1446408"/>
      </dsp:txXfrm>
    </dsp:sp>
    <dsp:sp modelId="{B07AA2B6-5793-43A4-9039-1B60AB38A1A7}">
      <dsp:nvSpPr>
        <dsp:cNvPr id="0" name=""/>
        <dsp:cNvSpPr/>
      </dsp:nvSpPr>
      <dsp:spPr>
        <a:xfrm>
          <a:off x="5378334" y="1687778"/>
          <a:ext cx="2410680" cy="1446408"/>
        </a:xfrm>
        <a:prstGeom prst="rect">
          <a:avLst/>
        </a:prstGeom>
        <a:solidFill>
          <a:srgbClr val="A9DA7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Kültürel Farkındalık</a:t>
          </a:r>
          <a:endParaRPr lang="tr-TR" sz="2300" kern="1200" dirty="0"/>
        </a:p>
      </dsp:txBody>
      <dsp:txXfrm>
        <a:off x="5378334" y="1687778"/>
        <a:ext cx="2410680" cy="1446408"/>
      </dsp:txXfrm>
    </dsp:sp>
    <dsp:sp modelId="{C2D0C7A3-DC6F-4854-8598-58BE5021D9F4}">
      <dsp:nvSpPr>
        <dsp:cNvPr id="0" name=""/>
        <dsp:cNvSpPr/>
      </dsp:nvSpPr>
      <dsp:spPr>
        <a:xfrm>
          <a:off x="8030082" y="1687778"/>
          <a:ext cx="2410680" cy="14464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Mekân, Zaman ve Kronolojiyi Algılama</a:t>
          </a:r>
          <a:endParaRPr lang="tr-TR" sz="2300" kern="1200" dirty="0"/>
        </a:p>
      </dsp:txBody>
      <dsp:txXfrm>
        <a:off x="8030082" y="1687778"/>
        <a:ext cx="2410680" cy="1446408"/>
      </dsp:txXfrm>
    </dsp:sp>
    <dsp:sp modelId="{2E04D444-0EC5-49AE-B94C-9B793917E47E}">
      <dsp:nvSpPr>
        <dsp:cNvPr id="0" name=""/>
        <dsp:cNvSpPr/>
      </dsp:nvSpPr>
      <dsp:spPr>
        <a:xfrm>
          <a:off x="2750402" y="3243617"/>
          <a:ext cx="2410680" cy="1446408"/>
        </a:xfrm>
        <a:prstGeom prst="rect">
          <a:avLst/>
        </a:prstGeom>
        <a:solidFill>
          <a:srgbClr val="A9DA7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Problem Çözme Becerisi</a:t>
          </a:r>
          <a:endParaRPr lang="tr-TR" sz="2300" kern="1200" dirty="0"/>
        </a:p>
      </dsp:txBody>
      <dsp:txXfrm>
        <a:off x="2750402" y="3243617"/>
        <a:ext cx="2410680" cy="1446408"/>
      </dsp:txXfrm>
    </dsp:sp>
    <dsp:sp modelId="{40277734-16F4-4927-8D9D-F1F7215834AB}">
      <dsp:nvSpPr>
        <dsp:cNvPr id="0" name=""/>
        <dsp:cNvSpPr/>
      </dsp:nvSpPr>
      <dsp:spPr>
        <a:xfrm>
          <a:off x="5402127" y="3275539"/>
          <a:ext cx="2410680" cy="14464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Sosyal Yeterlilikler</a:t>
          </a:r>
          <a:endParaRPr lang="tr-TR" sz="2300" kern="1200" dirty="0"/>
        </a:p>
      </dsp:txBody>
      <dsp:txXfrm>
        <a:off x="5402127" y="3275539"/>
        <a:ext cx="2410680" cy="1446408"/>
      </dsp:txXfrm>
    </dsp:sp>
    <dsp:sp modelId="{290D44D7-FB48-4BC8-AF6E-4F1168E9799F}">
      <dsp:nvSpPr>
        <dsp:cNvPr id="0" name=""/>
        <dsp:cNvSpPr/>
      </dsp:nvSpPr>
      <dsp:spPr>
        <a:xfrm>
          <a:off x="8053900" y="3258920"/>
          <a:ext cx="2410680" cy="14464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Temel Dinî Kaynakları Tanıma ve Kullanma</a:t>
          </a:r>
          <a:endParaRPr lang="tr-TR" sz="2300" kern="1200" dirty="0"/>
        </a:p>
      </dsp:txBody>
      <dsp:txXfrm>
        <a:off x="8053900" y="3258920"/>
        <a:ext cx="2410680" cy="1446408"/>
      </dsp:txXfrm>
    </dsp:sp>
    <dsp:sp modelId="{4E738DD7-905F-4508-A334-E8CE5C3744B3}">
      <dsp:nvSpPr>
        <dsp:cNvPr id="0" name=""/>
        <dsp:cNvSpPr/>
      </dsp:nvSpPr>
      <dsp:spPr>
        <a:xfrm>
          <a:off x="27177" y="3308778"/>
          <a:ext cx="2410680" cy="14464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Mesleki Uygulama</a:t>
          </a:r>
          <a:endParaRPr lang="tr-TR" sz="2300" kern="1200" dirty="0"/>
        </a:p>
      </dsp:txBody>
      <dsp:txXfrm>
        <a:off x="27177" y="3308778"/>
        <a:ext cx="2410680" cy="14464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B68FF-D3A6-4599-8C4C-B5B80DB21939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DE819-67DF-4225-8588-1BAE1B3AF3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28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DE819-67DF-4225-8588-1BAE1B3AF3F8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4552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DE819-67DF-4225-8588-1BAE1B3AF3F8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8841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DE819-67DF-4225-8588-1BAE1B3AF3F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220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tr-TR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048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kern="120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Ortaöğretim Peygamberimizin Hayatı Dersi Öğretim Programı; üniteler, konular, kazanımlar, açıklamalar, beceriler ve kavramlar şeklinde yapılandırılmıştır.</a:t>
            </a:r>
            <a:r>
              <a:rPr lang="tr-TR" sz="1200" kern="1200" baseline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tr-TR" sz="1200" kern="120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Programda, her bir sınıf seviyesindeki öğrencilerin hem kronolojik hem de tematik olarak Peygamberimizin hayatından belli dönemleri ve konuları öğrenmeleri hedeflenmiştir. </a:t>
            </a:r>
          </a:p>
          <a:p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Arial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E0FD4-7618-497A-A255-716E22787742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397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DE819-67DF-4225-8588-1BAE1B3AF3F8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4552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BAAA-9796-4092-81F7-E74B6AA11B75}" type="datetime1">
              <a:rPr lang="tr-TR" smtClean="0"/>
              <a:t>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Picture 4" descr="meb logo png ile ilgili görsel sonuc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94" y="2526808"/>
            <a:ext cx="1791550" cy="179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493" y="2464162"/>
            <a:ext cx="1938307" cy="1873426"/>
          </a:xfrm>
          <a:prstGeom prst="rect">
            <a:avLst/>
          </a:prstGeom>
        </p:spPr>
      </p:pic>
      <p:sp>
        <p:nvSpPr>
          <p:cNvPr id="9" name="Dikdörtgen 8"/>
          <p:cNvSpPr/>
          <p:nvPr userDrawn="1"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Dikdörtgen 9"/>
          <p:cNvSpPr/>
          <p:nvPr userDrawn="1"/>
        </p:nvSpPr>
        <p:spPr>
          <a:xfrm>
            <a:off x="0" y="-1"/>
            <a:ext cx="12192000" cy="133894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pSp>
        <p:nvGrpSpPr>
          <p:cNvPr id="13" name="Grup 12"/>
          <p:cNvGrpSpPr/>
          <p:nvPr userDrawn="1"/>
        </p:nvGrpSpPr>
        <p:grpSpPr>
          <a:xfrm rot="10800000">
            <a:off x="0" y="5710822"/>
            <a:ext cx="12192000" cy="63125"/>
            <a:chOff x="507492" y="1501519"/>
            <a:chExt cx="8129016" cy="6312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14" name="Düz Bağlayıcı 13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accent1">
                  <a:lumMod val="50000"/>
                </a:schemeClr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Bağlayıcı 14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accent1">
                  <a:lumMod val="50000"/>
                </a:schemeClr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 15"/>
          <p:cNvGrpSpPr/>
          <p:nvPr userDrawn="1"/>
        </p:nvGrpSpPr>
        <p:grpSpPr>
          <a:xfrm>
            <a:off x="0" y="1265463"/>
            <a:ext cx="12192000" cy="63125"/>
            <a:chOff x="507492" y="1501519"/>
            <a:chExt cx="8129016" cy="6312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17" name="Düz Bağlayıcı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Bağlayıcı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53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3722-2A96-41AF-99E1-C010CD4D4F6E}" type="datetime1">
              <a:rPr lang="tr-TR" smtClean="0"/>
              <a:t>8.05.2017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792987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81D0-3FE3-4AED-A57A-AF99AEAD743B}" type="datetime1">
              <a:rPr lang="tr-TR" smtClean="0"/>
              <a:t>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3748626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2FC2-3425-4BDF-8A69-57FBEEED5154}" type="datetime1">
              <a:rPr lang="tr-TR" smtClean="0"/>
              <a:t>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573058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0318" y="1459689"/>
            <a:ext cx="10515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145721" cy="365125"/>
          </a:xfrm>
        </p:spPr>
        <p:txBody>
          <a:bodyPr/>
          <a:lstStyle/>
          <a:p>
            <a:fld id="{DCF0A62B-51B7-4178-9F34-75BB44BFC3ED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7764236" cy="365125"/>
          </a:xfrm>
        </p:spPr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295164" y="6356350"/>
            <a:ext cx="1058636" cy="365125"/>
          </a:xfrm>
        </p:spPr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158890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6814" y="1652590"/>
            <a:ext cx="52741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6814" y="4532315"/>
            <a:ext cx="5274129" cy="9297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EEF8-506D-45AB-ABD4-213BADA6443C}" type="datetime1">
              <a:rPr lang="tr-TR" smtClean="0"/>
              <a:t>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 userDrawn="1"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Dikdörtgen 7"/>
          <p:cNvSpPr/>
          <p:nvPr userDrawn="1"/>
        </p:nvSpPr>
        <p:spPr>
          <a:xfrm>
            <a:off x="0" y="0"/>
            <a:ext cx="12192000" cy="10798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pSp>
        <p:nvGrpSpPr>
          <p:cNvPr id="9" name="Grup 8"/>
          <p:cNvGrpSpPr/>
          <p:nvPr userDrawn="1"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10" name="Düz Bağlayıcı 9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accent1">
                  <a:lumMod val="50000"/>
                </a:schemeClr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accent1">
                  <a:lumMod val="50000"/>
                </a:schemeClr>
              </a:solidFill>
              <a:miter lim="800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 11"/>
          <p:cNvGrpSpPr/>
          <p:nvPr userDrawn="1"/>
        </p:nvGrpSpPr>
        <p:grpSpPr>
          <a:xfrm>
            <a:off x="0" y="1143000"/>
            <a:ext cx="12192000" cy="63125"/>
            <a:chOff x="507492" y="1501519"/>
            <a:chExt cx="8129016" cy="6312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13" name="Düz Bağlayıcı 12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Bağlayıcı 13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4131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41B-BABA-4985-BD38-C1DE5DDFFEAE}" type="datetime1">
              <a:rPr lang="tr-TR" smtClean="0"/>
              <a:t>8.05.2017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Dikdörtgen 13"/>
          <p:cNvSpPr/>
          <p:nvPr userDrawn="1"/>
        </p:nvSpPr>
        <p:spPr>
          <a:xfrm>
            <a:off x="-4007" y="2622376"/>
            <a:ext cx="12192000" cy="296000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pSp>
        <p:nvGrpSpPr>
          <p:cNvPr id="15" name="Grup 14"/>
          <p:cNvGrpSpPr/>
          <p:nvPr userDrawn="1"/>
        </p:nvGrpSpPr>
        <p:grpSpPr>
          <a:xfrm>
            <a:off x="0" y="2492747"/>
            <a:ext cx="12192000" cy="63125"/>
            <a:chOff x="507492" y="1501519"/>
            <a:chExt cx="8129016" cy="6312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16" name="Düz Bağlayıcı 15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 17"/>
          <p:cNvGrpSpPr/>
          <p:nvPr userDrawn="1"/>
        </p:nvGrpSpPr>
        <p:grpSpPr>
          <a:xfrm>
            <a:off x="0" y="5678761"/>
            <a:ext cx="12192000" cy="63125"/>
            <a:chOff x="507492" y="1501519"/>
            <a:chExt cx="8129016" cy="6312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19" name="Düz Bağlayıcı 18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5601" y="2962805"/>
            <a:ext cx="11806290" cy="885987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453267577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447E-F5EE-4597-9095-A7C243E82695}" type="datetime1">
              <a:rPr lang="tr-TR" smtClean="0"/>
              <a:t>8.05.2017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13537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273B-1119-4663-A102-94C197962636}" type="datetime1">
              <a:rPr lang="tr-TR" smtClean="0"/>
              <a:t>8.05.2017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2365373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4EAE-7534-403C-A7CF-416CAA1A6DBC}" type="datetime1">
              <a:rPr lang="tr-TR" smtClean="0"/>
              <a:t>8.05.2017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183569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153D-70DE-4F0B-8771-B02AD84BBFBB}" type="datetime1">
              <a:rPr lang="tr-TR" smtClean="0"/>
              <a:t>8.05.2017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82951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3AFA-F46A-42CE-BF1A-50345085BA0E}" type="datetime1">
              <a:rPr lang="tr-TR" smtClean="0"/>
              <a:t>8.05.2017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7923301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933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2169-BFC7-44E9-A6C8-CACE7D6B8CE9}" type="datetime1">
              <a:rPr lang="tr-TR" smtClean="0"/>
              <a:t>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016579" y="6356350"/>
            <a:ext cx="84500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711542" y="6356350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6FE53-4E62-4153-8C5E-4D73298CD6FD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1103375" y="868133"/>
            <a:ext cx="10024545" cy="94986"/>
            <a:chOff x="1073150" y="1219201"/>
            <a:chExt cx="10058400" cy="6312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cxnSp>
          <p:nvCxnSpPr>
            <p:cNvPr id="8" name="Düz Bağlayıcı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Düz Bağlayıcı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4" descr="meb logo png ile ilgili görsel sonucu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16" y="148472"/>
            <a:ext cx="759581" cy="76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Resim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277" y="144697"/>
            <a:ext cx="762603" cy="737076"/>
          </a:xfrm>
          <a:prstGeom prst="rect">
            <a:avLst/>
          </a:prstGeom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103376" y="144692"/>
            <a:ext cx="10250424" cy="769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41665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>
    <p:cover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hyperlink" Target="../../A&#304;HL_Meslek_Dersleri_Ogretim_Programlari/Yeterlilikler.pdf" TargetMode="External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448232" y="1543664"/>
            <a:ext cx="7443019" cy="238923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sz="3200" dirty="0"/>
              <a:t>ANADOLU İMAM HATİP LİSELERİ</a:t>
            </a:r>
            <a:r>
              <a:rPr lang="tr-TR" sz="4000" dirty="0"/>
              <a:t/>
            </a:r>
            <a:br>
              <a:rPr lang="tr-TR" sz="4000" dirty="0"/>
            </a:br>
            <a:r>
              <a:rPr lang="tr-T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MESLEK DERSLERİ</a:t>
            </a:r>
            <a:r>
              <a:rPr lang="tr-TR" sz="4000" dirty="0"/>
              <a:t/>
            </a:r>
            <a:br>
              <a:rPr lang="tr-TR" sz="4000" dirty="0"/>
            </a:br>
            <a:r>
              <a:rPr lang="tr-TR" sz="4000" dirty="0">
                <a:cs typeface="Arial" pitchFamily="34" charset="0"/>
              </a:rPr>
              <a:t>Öğretim Programları Tanıtım </a:t>
            </a:r>
            <a:r>
              <a:rPr lang="tr-TR" sz="4000" dirty="0" smtClean="0">
                <a:cs typeface="Arial" pitchFamily="34" charset="0"/>
              </a:rPr>
              <a:t>Sunusu</a:t>
            </a:r>
            <a:endParaRPr lang="tr-TR" sz="4000" dirty="0"/>
          </a:p>
        </p:txBody>
      </p:sp>
      <p:pic>
        <p:nvPicPr>
          <p:cNvPr id="4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491" y="3932904"/>
            <a:ext cx="1582243" cy="156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453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3376" y="144692"/>
            <a:ext cx="9974355" cy="769674"/>
          </a:xfrm>
          <a:solidFill>
            <a:srgbClr val="0DFF7A"/>
          </a:solidFill>
        </p:spPr>
        <p:txBody>
          <a:bodyPr>
            <a:normAutofit/>
          </a:bodyPr>
          <a:lstStyle/>
          <a:p>
            <a:r>
              <a:rPr lang="tr-TR" dirty="0"/>
              <a:t>Programın Öğrenciye Kazandırmayı Hedeflediği </a:t>
            </a:r>
            <a:r>
              <a:rPr lang="tr-TR" dirty="0" smtClean="0"/>
              <a:t>Yeterlilikler</a:t>
            </a:r>
            <a:br>
              <a:rPr lang="tr-TR" dirty="0" smtClean="0"/>
            </a:br>
            <a:r>
              <a:rPr lang="tr-TR" sz="1600" dirty="0" smtClean="0">
                <a:hlinkClick r:id="rId3" action="ppaction://hlinkfile"/>
              </a:rPr>
              <a:t>..\..\</a:t>
            </a:r>
            <a:r>
              <a:rPr lang="tr-TR" sz="1600" dirty="0" err="1" smtClean="0">
                <a:hlinkClick r:id="rId3" action="ppaction://hlinkfile"/>
              </a:rPr>
              <a:t>AİHL_Meslek_Dersleri_Ogretim_Programlari</a:t>
            </a:r>
            <a:r>
              <a:rPr lang="tr-TR" sz="1600" dirty="0" smtClean="0">
                <a:hlinkClick r:id="rId3" action="ppaction://hlinkfile"/>
              </a:rPr>
              <a:t>\Yeterlilikler.pdf</a:t>
            </a:r>
            <a:endParaRPr lang="tr-TR" sz="1050" dirty="0">
              <a:solidFill>
                <a:srgbClr val="FF0000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08.05.2017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10</a:t>
            </a:fld>
            <a:endParaRPr lang="tr-TR" dirty="0"/>
          </a:p>
        </p:txBody>
      </p:sp>
      <p:graphicFrame>
        <p:nvGraphicFramePr>
          <p:cNvPr id="7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921258"/>
              </p:ext>
            </p:extLst>
          </p:nvPr>
        </p:nvGraphicFramePr>
        <p:xfrm>
          <a:off x="924628" y="1114139"/>
          <a:ext cx="10515600" cy="482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01203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tr-TR" dirty="0" smtClean="0">
                <a:latin typeface="Calibri" pitchFamily="34" charset="0"/>
                <a:cs typeface="Calibri" pitchFamily="34" charset="0"/>
              </a:rPr>
              <a:t>Programın Ölçme</a:t>
            </a:r>
            <a:r>
              <a:rPr lang="tr-TR" dirty="0">
                <a:latin typeface="Calibri" pitchFamily="34" charset="0"/>
                <a:cs typeface="Calibri" pitchFamily="34" charset="0"/>
              </a:rPr>
              <a:t> ve Değerlendirme Yaklaşımı</a:t>
            </a:r>
            <a:endParaRPr lang="tr-TR" dirty="0"/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1973700682"/>
              </p:ext>
            </p:extLst>
          </p:nvPr>
        </p:nvGraphicFramePr>
        <p:xfrm>
          <a:off x="1053008" y="972594"/>
          <a:ext cx="10189615" cy="5539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Yuvarlatılmış Dikdörtgen 2"/>
          <p:cNvSpPr/>
          <p:nvPr/>
        </p:nvSpPr>
        <p:spPr>
          <a:xfrm>
            <a:off x="690301" y="1360714"/>
            <a:ext cx="7778785" cy="4762834"/>
          </a:xfrm>
          <a:prstGeom prst="roundRect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903514" y="1573399"/>
            <a:ext cx="74240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AİHL Meslek Derslerinde kullanılacak </a:t>
            </a:r>
            <a:r>
              <a:rPr lang="tr-TR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ölçme ve değerlendirme </a:t>
            </a:r>
            <a:r>
              <a:rPr lang="tr-TR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etkinlikleri;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Amaç ve kazanımlarla 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uyumlu,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Öğrenme-öğretme 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süreciyle 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bütüncül,</a:t>
            </a:r>
            <a:endParaRPr lang="tr-TR" sz="2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Bilgi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, beceri ve tutumları 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ölçebilen,</a:t>
            </a:r>
            <a:endParaRPr lang="tr-TR" sz="2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2000" dirty="0">
                <a:latin typeface="Calibri" pitchFamily="34" charset="0"/>
                <a:cs typeface="Calibri" pitchFamily="34" charset="0"/>
              </a:rPr>
              <a:t>Öz değerlendirmeye 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imkân</a:t>
            </a:r>
            <a:r>
              <a:rPr lang="tr-TR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tanıyan,</a:t>
            </a:r>
            <a:endParaRPr lang="tr-TR" sz="2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Ölçme 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araçlarında 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çeşitliliği</a:t>
            </a:r>
            <a:r>
              <a:rPr lang="tr-TR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önceleyen,</a:t>
            </a:r>
            <a:endParaRPr lang="tr-TR" sz="2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Öğrencilerin </a:t>
            </a:r>
            <a:r>
              <a:rPr lang="tr-TR" sz="2000" dirty="0" err="1" smtClean="0">
                <a:latin typeface="Calibri" pitchFamily="34" charset="0"/>
                <a:cs typeface="Calibri" pitchFamily="34" charset="0"/>
              </a:rPr>
              <a:t>hazırbulunuşluk</a:t>
            </a:r>
            <a:r>
              <a:rPr lang="tr-TR" sz="2000" dirty="0" smtClean="0">
                <a:latin typeface="Calibri" pitchFamily="34" charset="0"/>
                <a:cs typeface="Calibri" pitchFamily="34" charset="0"/>
              </a:rPr>
              <a:t> düzeylerini 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ve bireysel </a:t>
            </a:r>
            <a:r>
              <a:rPr lang="tr-TR" sz="2000" dirty="0" smtClean="0">
                <a:latin typeface="Calibri" pitchFamily="34" charset="0"/>
                <a:cs typeface="Calibri" pitchFamily="34" charset="0"/>
              </a:rPr>
              <a:t>farklılıklarını </a:t>
            </a:r>
            <a:r>
              <a:rPr lang="tr-T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göz önünde 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bulunduran,</a:t>
            </a:r>
            <a:endParaRPr lang="tr-TR" sz="2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ltbilgi Yer Tutucusu 11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7764236" cy="365125"/>
          </a:xfrm>
        </p:spPr>
        <p:txBody>
          <a:bodyPr/>
          <a:lstStyle/>
          <a:p>
            <a:r>
              <a:rPr lang="tr-TR" dirty="0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5" name="Akış Çizelgesi: Çok Sayıda Belge 4"/>
          <p:cNvSpPr/>
          <p:nvPr/>
        </p:nvSpPr>
        <p:spPr>
          <a:xfrm>
            <a:off x="8949128" y="2038662"/>
            <a:ext cx="2773180" cy="3372787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tr-TR" sz="2000" b="1" dirty="0">
                <a:solidFill>
                  <a:srgbClr val="FF0000"/>
                </a:solidFill>
              </a:rPr>
              <a:t>SÜREÇ ODAKLI DEĞERLENDİRME YAKLAŞIMI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22955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Programın Ölçme Değerlendirme Yaklaşımı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12</a:t>
            </a:fld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403268"/>
              </p:ext>
            </p:extLst>
          </p:nvPr>
        </p:nvGraphicFramePr>
        <p:xfrm>
          <a:off x="909638" y="1169233"/>
          <a:ext cx="10515600" cy="4641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17867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0640330-79BC-459D-81F8-EEA918114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40640330-79BC-459D-81F8-EEA918114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40640330-79BC-459D-81F8-EEA918114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29AC73B-2112-4B8C-9704-B306557FD3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D29AC73B-2112-4B8C-9704-B306557FD3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D29AC73B-2112-4B8C-9704-B306557FD3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F220DA-A9E5-4219-A5B8-92BAFDC05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8DF220DA-A9E5-4219-A5B8-92BAFDC05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8DF220DA-A9E5-4219-A5B8-92BAFDC05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4BCB9B-83B9-44F3-9831-256C733B1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AE4BCB9B-83B9-44F3-9831-256C733B1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AE4BCB9B-83B9-44F3-9831-256C733B1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631DE7-D851-470E-8107-1AE08249E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64631DE7-D851-470E-8107-1AE08249E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64631DE7-D851-470E-8107-1AE08249E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A800A95-2901-495D-AF84-B793872D4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7A800A95-2901-495D-AF84-B793872D4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7A800A95-2901-495D-AF84-B793872D4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384597B-14B9-439C-AD77-D3BE3CBCA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8384597B-14B9-439C-AD77-D3BE3CBCA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8384597B-14B9-439C-AD77-D3BE3CBCA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F182F6-B6FB-4E19-BFEE-0F0E1DD1D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graphicEl>
                                              <a:dgm id="{CDF182F6-B6FB-4E19-BFEE-0F0E1DD1D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graphicEl>
                                              <a:dgm id="{CDF182F6-B6FB-4E19-BFEE-0F0E1DD1D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2A3889E-EB32-4912-928E-33DD91BC0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graphicEl>
                                              <a:dgm id="{C2A3889E-EB32-4912-928E-33DD91BC0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graphicEl>
                                              <a:dgm id="{C2A3889E-EB32-4912-928E-33DD91BC0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C9ADE86-FD11-4955-A4AB-F7505F8F1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graphicEl>
                                              <a:dgm id="{DC9ADE86-FD11-4955-A4AB-F7505F8F1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graphicEl>
                                              <a:dgm id="{DC9ADE86-FD11-4955-A4AB-F7505F8F1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B73DC08-0B40-4C09-A242-371CCF27D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graphicEl>
                                              <a:dgm id="{9B73DC08-0B40-4C09-A242-371CCF27D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graphicEl>
                                              <a:dgm id="{9B73DC08-0B40-4C09-A242-371CCF27D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91AC7A-454D-4375-986C-EA7CB8546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graphicEl>
                                              <a:dgm id="{AF91AC7A-454D-4375-986C-EA7CB8546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graphicEl>
                                              <a:dgm id="{AF91AC7A-454D-4375-986C-EA7CB8546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AECE7"/>
          </a:solidFill>
        </p:spPr>
        <p:txBody>
          <a:bodyPr/>
          <a:lstStyle/>
          <a:p>
            <a:r>
              <a:rPr lang="tr-TR" dirty="0"/>
              <a:t>Programın Ölçme Değerlendirme Yaklaşımı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13</a:t>
            </a:fld>
            <a:endParaRPr lang="tr-TR" dirty="0"/>
          </a:p>
        </p:txBody>
      </p:sp>
      <p:graphicFrame>
        <p:nvGraphicFramePr>
          <p:cNvPr id="10" name="İçerik Yer Tutucus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07826"/>
              </p:ext>
            </p:extLst>
          </p:nvPr>
        </p:nvGraphicFramePr>
        <p:xfrm>
          <a:off x="910318" y="145968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50332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53EFD39-27C1-40BC-8BD1-599F64A05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graphicEl>
                                              <a:dgm id="{A53EFD39-27C1-40BC-8BD1-599F64A05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graphicEl>
                                              <a:dgm id="{A53EFD39-27C1-40BC-8BD1-599F64A05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EA11683-E279-4B43-A818-2E0405CE8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graphicEl>
                                              <a:dgm id="{7EA11683-E279-4B43-A818-2E0405CE8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graphicEl>
                                              <a:dgm id="{7EA11683-E279-4B43-A818-2E0405CE8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C4F27A9-1EDD-457A-93F1-65BCE149B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graphicEl>
                                              <a:dgm id="{1C4F27A9-1EDD-457A-93F1-65BCE149B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graphicEl>
                                              <a:dgm id="{1C4F27A9-1EDD-457A-93F1-65BCE149B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9798B5B-A62E-4D98-AC15-CCDA75592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graphicEl>
                                              <a:dgm id="{F9798B5B-A62E-4D98-AC15-CCDA75592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graphicEl>
                                              <a:dgm id="{F9798B5B-A62E-4D98-AC15-CCDA75592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5184731-586E-4B50-AFA0-9251845D1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graphicEl>
                                              <a:dgm id="{75184731-586E-4B50-AFA0-9251845D1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graphicEl>
                                              <a:dgm id="{75184731-586E-4B50-AFA0-9251845D1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666B302-0B42-4333-8700-DFD1463DC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graphicEl>
                                              <a:dgm id="{F666B302-0B42-4333-8700-DFD1463DC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graphicEl>
                                              <a:dgm id="{F666B302-0B42-4333-8700-DFD1463DC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AECE7"/>
          </a:solidFill>
        </p:spPr>
        <p:txBody>
          <a:bodyPr/>
          <a:lstStyle/>
          <a:p>
            <a:r>
              <a:rPr lang="tr-TR" dirty="0"/>
              <a:t>Programın Ölçme Değerlendirme Yaklaşımı</a:t>
            </a: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881841"/>
              </p:ext>
            </p:extLst>
          </p:nvPr>
        </p:nvGraphicFramePr>
        <p:xfrm>
          <a:off x="910318" y="137656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14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10798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0AECE7"/>
          </a:solidFill>
        </p:spPr>
        <p:txBody>
          <a:bodyPr/>
          <a:lstStyle/>
          <a:p>
            <a:r>
              <a:rPr lang="tr-TR" dirty="0"/>
              <a:t>Programın Ölçme Değerlendirme Yaklaşımı</a:t>
            </a: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33494"/>
              </p:ext>
            </p:extLst>
          </p:nvPr>
        </p:nvGraphicFramePr>
        <p:xfrm>
          <a:off x="910318" y="136732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15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13448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dirty="0"/>
              <a:t>Meslek Dersleri Öğretim Programlarının Temel Yaklaşımı - I</a:t>
            </a:r>
            <a:endParaRPr lang="tr-TR" sz="3200" dirty="0">
              <a:highlight>
                <a:srgbClr val="FFFF00"/>
              </a:highlight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155020"/>
              </p:ext>
            </p:extLst>
          </p:nvPr>
        </p:nvGraphicFramePr>
        <p:xfrm>
          <a:off x="938213" y="1106488"/>
          <a:ext cx="105156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16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99806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0F9F858-E653-4F6B-80AB-041DCCBE1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10F9F858-E653-4F6B-80AB-041DCCBE1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10F9F858-E653-4F6B-80AB-041DCCBE1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C833DA-7FAC-45EF-85E7-29DD6FB83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5AC833DA-7FAC-45EF-85E7-29DD6FB83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5AC833DA-7FAC-45EF-85E7-29DD6FB83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5E945F-5C0D-4026-9C17-FECBB5D4D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1D5E945F-5C0D-4026-9C17-FECBB5D4D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1D5E945F-5C0D-4026-9C17-FECBB5D4D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51A108B-AA3B-4773-B183-1B264D21D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B51A108B-AA3B-4773-B183-1B264D21D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B51A108B-AA3B-4773-B183-1B264D21D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24A6EC5-6BE5-44C5-9BB9-8222C05E6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524A6EC5-6BE5-44C5-9BB9-8222C05E6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524A6EC5-6BE5-44C5-9BB9-8222C05E6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1">
        <p:bldSub>
          <a:bldDgm bld="lvl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dirty="0"/>
              <a:t>Meslek Dersleri Öğretim Programlarının Temel Yaklaşımı - II</a:t>
            </a:r>
            <a:endParaRPr lang="tr-TR" sz="3200" dirty="0">
              <a:highlight>
                <a:srgbClr val="FFFF00"/>
              </a:highlight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502442"/>
              </p:ext>
            </p:extLst>
          </p:nvPr>
        </p:nvGraphicFramePr>
        <p:xfrm>
          <a:off x="909638" y="1076325"/>
          <a:ext cx="10515600" cy="4733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17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49251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C833DA-7FAC-45EF-85E7-29DD6FB83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5AC833DA-7FAC-45EF-85E7-29DD6FB83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5AC833DA-7FAC-45EF-85E7-29DD6FB83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5E945F-5C0D-4026-9C17-FECBB5D4D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1D5E945F-5C0D-4026-9C17-FECBB5D4D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1D5E945F-5C0D-4026-9C17-FECBB5D4D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A461DD-10FF-48B9-8E81-2592882DC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F9A461DD-10FF-48B9-8E81-2592882DC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F9A461DD-10FF-48B9-8E81-2592882DC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95F42EB-87AC-4828-A594-6E585311C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D95F42EB-87AC-4828-A594-6E585311C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D95F42EB-87AC-4828-A594-6E585311C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8794" y="172401"/>
            <a:ext cx="9749351" cy="575744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Programların Uygulanmasına İlişkin İlke ve Açıklamalar </a:t>
            </a:r>
            <a:r>
              <a:rPr lang="tr-TR" dirty="0" smtClean="0"/>
              <a:t>I</a:t>
            </a:r>
            <a:endParaRPr lang="tr-TR" dirty="0">
              <a:highlight>
                <a:srgbClr val="FFFF00"/>
              </a:highlight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18</a:t>
            </a:fld>
            <a:endParaRPr lang="tr-TR" dirty="0"/>
          </a:p>
        </p:txBody>
      </p:sp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9101669"/>
              </p:ext>
            </p:extLst>
          </p:nvPr>
        </p:nvGraphicFramePr>
        <p:xfrm>
          <a:off x="1032163" y="1099759"/>
          <a:ext cx="9953171" cy="4987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16017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7EBA503-49A2-425E-B013-7964BE77C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D7EBA503-49A2-425E-B013-7964BE77C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D7EBA503-49A2-425E-B013-7964BE77C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AD2CCE3-F902-460A-8B08-A1BF2A40D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CAD2CCE3-F902-460A-8B08-A1BF2A40D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CAD2CCE3-F902-460A-8B08-A1BF2A40D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7DC8A54-C0F4-4D09-AB53-3535961DF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dgm id="{27DC8A54-C0F4-4D09-AB53-3535961DF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graphicEl>
                                              <a:dgm id="{27DC8A54-C0F4-4D09-AB53-3535961DF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52A394-08E0-4839-80E0-70B017ECF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graphicEl>
                                              <a:dgm id="{7752A394-08E0-4839-80E0-70B017ECF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graphicEl>
                                              <a:dgm id="{7752A394-08E0-4839-80E0-70B017ECF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1">
        <p:bldSub>
          <a:bldDgm bld="lvl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3376" y="144692"/>
            <a:ext cx="9989497" cy="614736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Programların Uygulanmasına İlişkin İlke ve Açıklamalar - II</a:t>
            </a:r>
            <a:endParaRPr lang="tr-TR" dirty="0">
              <a:highlight>
                <a:srgbClr val="FFFF00"/>
              </a:highlight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19</a:t>
            </a:fld>
            <a:endParaRPr lang="tr-TR" dirty="0"/>
          </a:p>
        </p:txBody>
      </p:sp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2806502795"/>
              </p:ext>
            </p:extLst>
          </p:nvPr>
        </p:nvGraphicFramePr>
        <p:xfrm>
          <a:off x="1041399" y="1024467"/>
          <a:ext cx="9953171" cy="5066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3400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5B30329-227C-46A6-9C46-1B3E57832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75B30329-227C-46A6-9C46-1B3E57832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6A8BA4F-E939-4DF9-8338-68A1FAC56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96A8BA4F-E939-4DF9-8338-68A1FAC567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D591260-BC78-4D32-91E2-1FFC9FBF8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3D591260-BC78-4D32-91E2-1FFC9FBF81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1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 Akışı</a:t>
            </a:r>
            <a:endParaRPr lang="tr-TR" dirty="0"/>
          </a:p>
        </p:txBody>
      </p:sp>
      <p:grpSp>
        <p:nvGrpSpPr>
          <p:cNvPr id="28" name="Grup 27"/>
          <p:cNvGrpSpPr/>
          <p:nvPr/>
        </p:nvGrpSpPr>
        <p:grpSpPr>
          <a:xfrm>
            <a:off x="1187340" y="1244184"/>
            <a:ext cx="9829221" cy="4751882"/>
            <a:chOff x="1187340" y="1825625"/>
            <a:chExt cx="9829221" cy="3063744"/>
          </a:xfrm>
        </p:grpSpPr>
        <p:sp>
          <p:nvSpPr>
            <p:cNvPr id="29" name="Serbest Form 28"/>
            <p:cNvSpPr/>
            <p:nvPr/>
          </p:nvSpPr>
          <p:spPr>
            <a:xfrm>
              <a:off x="1187340" y="1826272"/>
              <a:ext cx="840924" cy="489206"/>
            </a:xfrm>
            <a:custGeom>
              <a:avLst/>
              <a:gdLst>
                <a:gd name="connsiteX0" fmla="*/ 0 w 489206"/>
                <a:gd name="connsiteY0" fmla="*/ 0 h 840924"/>
                <a:gd name="connsiteX1" fmla="*/ 244603 w 489206"/>
                <a:gd name="connsiteY1" fmla="*/ 0 h 840924"/>
                <a:gd name="connsiteX2" fmla="*/ 489206 w 489206"/>
                <a:gd name="connsiteY2" fmla="*/ 420462 h 840924"/>
                <a:gd name="connsiteX3" fmla="*/ 244603 w 489206"/>
                <a:gd name="connsiteY3" fmla="*/ 840924 h 840924"/>
                <a:gd name="connsiteX4" fmla="*/ 0 w 489206"/>
                <a:gd name="connsiteY4" fmla="*/ 840924 h 840924"/>
                <a:gd name="connsiteX5" fmla="*/ 244603 w 489206"/>
                <a:gd name="connsiteY5" fmla="*/ 420462 h 840924"/>
                <a:gd name="connsiteX6" fmla="*/ 0 w 489206"/>
                <a:gd name="connsiteY6" fmla="*/ 0 h 84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206" h="840924">
                  <a:moveTo>
                    <a:pt x="489206" y="1"/>
                  </a:moveTo>
                  <a:lnTo>
                    <a:pt x="489206" y="420462"/>
                  </a:lnTo>
                  <a:lnTo>
                    <a:pt x="244603" y="840923"/>
                  </a:lnTo>
                  <a:lnTo>
                    <a:pt x="0" y="420462"/>
                  </a:lnTo>
                  <a:lnTo>
                    <a:pt x="0" y="1"/>
                  </a:lnTo>
                  <a:lnTo>
                    <a:pt x="244603" y="420462"/>
                  </a:lnTo>
                  <a:lnTo>
                    <a:pt x="489206" y="1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kern="1200" dirty="0"/>
            </a:p>
          </p:txBody>
        </p:sp>
        <p:sp>
          <p:nvSpPr>
            <p:cNvPr id="30" name="Serbest Form 29"/>
            <p:cNvSpPr/>
            <p:nvPr/>
          </p:nvSpPr>
          <p:spPr>
            <a:xfrm>
              <a:off x="1943633" y="1825625"/>
              <a:ext cx="9072928" cy="317984"/>
            </a:xfrm>
            <a:custGeom>
              <a:avLst/>
              <a:gdLst>
                <a:gd name="connsiteX0" fmla="*/ 52998 w 317984"/>
                <a:gd name="connsiteY0" fmla="*/ 0 h 9072928"/>
                <a:gd name="connsiteX1" fmla="*/ 264986 w 317984"/>
                <a:gd name="connsiteY1" fmla="*/ 0 h 9072928"/>
                <a:gd name="connsiteX2" fmla="*/ 317984 w 317984"/>
                <a:gd name="connsiteY2" fmla="*/ 52998 h 9072928"/>
                <a:gd name="connsiteX3" fmla="*/ 317984 w 317984"/>
                <a:gd name="connsiteY3" fmla="*/ 9072928 h 9072928"/>
                <a:gd name="connsiteX4" fmla="*/ 317984 w 317984"/>
                <a:gd name="connsiteY4" fmla="*/ 9072928 h 9072928"/>
                <a:gd name="connsiteX5" fmla="*/ 0 w 317984"/>
                <a:gd name="connsiteY5" fmla="*/ 9072928 h 9072928"/>
                <a:gd name="connsiteX6" fmla="*/ 0 w 317984"/>
                <a:gd name="connsiteY6" fmla="*/ 9072928 h 9072928"/>
                <a:gd name="connsiteX7" fmla="*/ 0 w 317984"/>
                <a:gd name="connsiteY7" fmla="*/ 52998 h 9072928"/>
                <a:gd name="connsiteX8" fmla="*/ 52998 w 317984"/>
                <a:gd name="connsiteY8" fmla="*/ 0 h 9072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7984" h="9072928">
                  <a:moveTo>
                    <a:pt x="317984" y="1512183"/>
                  </a:moveTo>
                  <a:lnTo>
                    <a:pt x="317984" y="7560745"/>
                  </a:lnTo>
                  <a:cubicBezTo>
                    <a:pt x="317984" y="8395893"/>
                    <a:pt x="317152" y="9072914"/>
                    <a:pt x="316127" y="9072914"/>
                  </a:cubicBezTo>
                  <a:lnTo>
                    <a:pt x="0" y="9072914"/>
                  </a:lnTo>
                  <a:lnTo>
                    <a:pt x="0" y="90729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316127" y="14"/>
                  </a:lnTo>
                  <a:cubicBezTo>
                    <a:pt x="317152" y="14"/>
                    <a:pt x="317984" y="677035"/>
                    <a:pt x="317984" y="1512183"/>
                  </a:cubicBezTo>
                  <a:close/>
                </a:path>
              </a:pathLst>
            </a:custGeom>
            <a:solidFill>
              <a:srgbClr val="FFFF66">
                <a:alpha val="89804"/>
              </a:srgbClr>
            </a:solidFill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7" tIns="26952" rIns="26952" bIns="26954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800" kern="1200" dirty="0" smtClean="0"/>
                <a:t>Programın Genel Amaçları</a:t>
              </a:r>
              <a:endParaRPr lang="tr-TR" sz="1800" kern="1200" dirty="0"/>
            </a:p>
          </p:txBody>
        </p:sp>
        <p:sp>
          <p:nvSpPr>
            <p:cNvPr id="31" name="Serbest Form 30"/>
            <p:cNvSpPr/>
            <p:nvPr/>
          </p:nvSpPr>
          <p:spPr>
            <a:xfrm>
              <a:off x="1187340" y="2255253"/>
              <a:ext cx="840924" cy="489207"/>
            </a:xfrm>
            <a:custGeom>
              <a:avLst/>
              <a:gdLst>
                <a:gd name="connsiteX0" fmla="*/ 0 w 489206"/>
                <a:gd name="connsiteY0" fmla="*/ 0 h 840924"/>
                <a:gd name="connsiteX1" fmla="*/ 244603 w 489206"/>
                <a:gd name="connsiteY1" fmla="*/ 0 h 840924"/>
                <a:gd name="connsiteX2" fmla="*/ 489206 w 489206"/>
                <a:gd name="connsiteY2" fmla="*/ 420462 h 840924"/>
                <a:gd name="connsiteX3" fmla="*/ 244603 w 489206"/>
                <a:gd name="connsiteY3" fmla="*/ 840924 h 840924"/>
                <a:gd name="connsiteX4" fmla="*/ 0 w 489206"/>
                <a:gd name="connsiteY4" fmla="*/ 840924 h 840924"/>
                <a:gd name="connsiteX5" fmla="*/ 244603 w 489206"/>
                <a:gd name="connsiteY5" fmla="*/ 420462 h 840924"/>
                <a:gd name="connsiteX6" fmla="*/ 0 w 489206"/>
                <a:gd name="connsiteY6" fmla="*/ 0 h 84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206" h="840924">
                  <a:moveTo>
                    <a:pt x="489206" y="1"/>
                  </a:moveTo>
                  <a:lnTo>
                    <a:pt x="489206" y="420462"/>
                  </a:lnTo>
                  <a:lnTo>
                    <a:pt x="244603" y="840923"/>
                  </a:lnTo>
                  <a:lnTo>
                    <a:pt x="0" y="420462"/>
                  </a:lnTo>
                  <a:lnTo>
                    <a:pt x="0" y="1"/>
                  </a:lnTo>
                  <a:lnTo>
                    <a:pt x="244603" y="420462"/>
                  </a:lnTo>
                  <a:lnTo>
                    <a:pt x="489206" y="1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1955038"/>
                <a:satOff val="-4454"/>
                <a:lumOff val="1787"/>
                <a:alphaOff val="0"/>
              </a:schemeClr>
            </a:lnRef>
            <a:fillRef idx="1">
              <a:schemeClr val="accent3">
                <a:hueOff val="1955038"/>
                <a:satOff val="-4454"/>
                <a:lumOff val="1787"/>
                <a:alphaOff val="0"/>
              </a:schemeClr>
            </a:fillRef>
            <a:effectRef idx="0">
              <a:schemeClr val="accent3">
                <a:hueOff val="1955038"/>
                <a:satOff val="-4454"/>
                <a:lumOff val="178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900" kern="1200" dirty="0"/>
            </a:p>
          </p:txBody>
        </p:sp>
        <p:sp>
          <p:nvSpPr>
            <p:cNvPr id="32" name="Serbest Form 31"/>
            <p:cNvSpPr/>
            <p:nvPr/>
          </p:nvSpPr>
          <p:spPr>
            <a:xfrm>
              <a:off x="1943633" y="2247177"/>
              <a:ext cx="9072928" cy="317984"/>
            </a:xfrm>
            <a:custGeom>
              <a:avLst/>
              <a:gdLst>
                <a:gd name="connsiteX0" fmla="*/ 52998 w 317984"/>
                <a:gd name="connsiteY0" fmla="*/ 0 h 9072928"/>
                <a:gd name="connsiteX1" fmla="*/ 264986 w 317984"/>
                <a:gd name="connsiteY1" fmla="*/ 0 h 9072928"/>
                <a:gd name="connsiteX2" fmla="*/ 317984 w 317984"/>
                <a:gd name="connsiteY2" fmla="*/ 52998 h 9072928"/>
                <a:gd name="connsiteX3" fmla="*/ 317984 w 317984"/>
                <a:gd name="connsiteY3" fmla="*/ 9072928 h 9072928"/>
                <a:gd name="connsiteX4" fmla="*/ 317984 w 317984"/>
                <a:gd name="connsiteY4" fmla="*/ 9072928 h 9072928"/>
                <a:gd name="connsiteX5" fmla="*/ 0 w 317984"/>
                <a:gd name="connsiteY5" fmla="*/ 9072928 h 9072928"/>
                <a:gd name="connsiteX6" fmla="*/ 0 w 317984"/>
                <a:gd name="connsiteY6" fmla="*/ 9072928 h 9072928"/>
                <a:gd name="connsiteX7" fmla="*/ 0 w 317984"/>
                <a:gd name="connsiteY7" fmla="*/ 52998 h 9072928"/>
                <a:gd name="connsiteX8" fmla="*/ 52998 w 317984"/>
                <a:gd name="connsiteY8" fmla="*/ 0 h 9072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7984" h="9072928">
                  <a:moveTo>
                    <a:pt x="317984" y="1512183"/>
                  </a:moveTo>
                  <a:lnTo>
                    <a:pt x="317984" y="7560745"/>
                  </a:lnTo>
                  <a:cubicBezTo>
                    <a:pt x="317984" y="8395893"/>
                    <a:pt x="317152" y="9072914"/>
                    <a:pt x="316127" y="9072914"/>
                  </a:cubicBezTo>
                  <a:lnTo>
                    <a:pt x="0" y="9072914"/>
                  </a:lnTo>
                  <a:lnTo>
                    <a:pt x="0" y="90729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316127" y="14"/>
                  </a:lnTo>
                  <a:cubicBezTo>
                    <a:pt x="317152" y="14"/>
                    <a:pt x="317984" y="677035"/>
                    <a:pt x="317984" y="1512183"/>
                  </a:cubicBezTo>
                  <a:close/>
                </a:path>
              </a:pathLst>
            </a:custGeom>
            <a:solidFill>
              <a:srgbClr val="A9DA74">
                <a:alpha val="89804"/>
              </a:srgbClr>
            </a:solidFill>
          </p:spPr>
          <p:style>
            <a:lnRef idx="2">
              <a:schemeClr val="accent3">
                <a:hueOff val="1955038"/>
                <a:satOff val="-4454"/>
                <a:lumOff val="178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7" tIns="26952" rIns="26952" bIns="26954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800" kern="1200" dirty="0" smtClean="0"/>
                <a:t>Programın Temel Yaklaşımı </a:t>
              </a:r>
              <a:endParaRPr lang="tr-TR" sz="1800" kern="1200" dirty="0"/>
            </a:p>
          </p:txBody>
        </p:sp>
        <p:sp>
          <p:nvSpPr>
            <p:cNvPr id="33" name="Serbest Form 32"/>
            <p:cNvSpPr/>
            <p:nvPr/>
          </p:nvSpPr>
          <p:spPr>
            <a:xfrm>
              <a:off x="1187340" y="2684234"/>
              <a:ext cx="840924" cy="489207"/>
            </a:xfrm>
            <a:custGeom>
              <a:avLst/>
              <a:gdLst>
                <a:gd name="connsiteX0" fmla="*/ 0 w 489206"/>
                <a:gd name="connsiteY0" fmla="*/ 0 h 840924"/>
                <a:gd name="connsiteX1" fmla="*/ 244603 w 489206"/>
                <a:gd name="connsiteY1" fmla="*/ 0 h 840924"/>
                <a:gd name="connsiteX2" fmla="*/ 489206 w 489206"/>
                <a:gd name="connsiteY2" fmla="*/ 420462 h 840924"/>
                <a:gd name="connsiteX3" fmla="*/ 244603 w 489206"/>
                <a:gd name="connsiteY3" fmla="*/ 840924 h 840924"/>
                <a:gd name="connsiteX4" fmla="*/ 0 w 489206"/>
                <a:gd name="connsiteY4" fmla="*/ 840924 h 840924"/>
                <a:gd name="connsiteX5" fmla="*/ 244603 w 489206"/>
                <a:gd name="connsiteY5" fmla="*/ 420462 h 840924"/>
                <a:gd name="connsiteX6" fmla="*/ 0 w 489206"/>
                <a:gd name="connsiteY6" fmla="*/ 0 h 84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206" h="840924">
                  <a:moveTo>
                    <a:pt x="489206" y="1"/>
                  </a:moveTo>
                  <a:lnTo>
                    <a:pt x="489206" y="420462"/>
                  </a:lnTo>
                  <a:lnTo>
                    <a:pt x="244603" y="840923"/>
                  </a:lnTo>
                  <a:lnTo>
                    <a:pt x="0" y="420462"/>
                  </a:lnTo>
                  <a:lnTo>
                    <a:pt x="0" y="1"/>
                  </a:lnTo>
                  <a:lnTo>
                    <a:pt x="244603" y="420462"/>
                  </a:lnTo>
                  <a:lnTo>
                    <a:pt x="489206" y="1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3910076"/>
                <a:satOff val="-8908"/>
                <a:lumOff val="3573"/>
                <a:alphaOff val="0"/>
              </a:schemeClr>
            </a:lnRef>
            <a:fillRef idx="1">
              <a:schemeClr val="accent3">
                <a:hueOff val="3910076"/>
                <a:satOff val="-8908"/>
                <a:lumOff val="3573"/>
                <a:alphaOff val="0"/>
              </a:schemeClr>
            </a:fillRef>
            <a:effectRef idx="0">
              <a:schemeClr val="accent3">
                <a:hueOff val="3910076"/>
                <a:satOff val="-8908"/>
                <a:lumOff val="35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685" tIns="19686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3100" kern="1200" dirty="0"/>
            </a:p>
          </p:txBody>
        </p:sp>
        <p:sp>
          <p:nvSpPr>
            <p:cNvPr id="34" name="Serbest Form 33"/>
            <p:cNvSpPr/>
            <p:nvPr/>
          </p:nvSpPr>
          <p:spPr>
            <a:xfrm>
              <a:off x="1943633" y="2676159"/>
              <a:ext cx="9072928" cy="317984"/>
            </a:xfrm>
            <a:custGeom>
              <a:avLst/>
              <a:gdLst>
                <a:gd name="connsiteX0" fmla="*/ 52998 w 317984"/>
                <a:gd name="connsiteY0" fmla="*/ 0 h 9072928"/>
                <a:gd name="connsiteX1" fmla="*/ 264986 w 317984"/>
                <a:gd name="connsiteY1" fmla="*/ 0 h 9072928"/>
                <a:gd name="connsiteX2" fmla="*/ 317984 w 317984"/>
                <a:gd name="connsiteY2" fmla="*/ 52998 h 9072928"/>
                <a:gd name="connsiteX3" fmla="*/ 317984 w 317984"/>
                <a:gd name="connsiteY3" fmla="*/ 9072928 h 9072928"/>
                <a:gd name="connsiteX4" fmla="*/ 317984 w 317984"/>
                <a:gd name="connsiteY4" fmla="*/ 9072928 h 9072928"/>
                <a:gd name="connsiteX5" fmla="*/ 0 w 317984"/>
                <a:gd name="connsiteY5" fmla="*/ 9072928 h 9072928"/>
                <a:gd name="connsiteX6" fmla="*/ 0 w 317984"/>
                <a:gd name="connsiteY6" fmla="*/ 9072928 h 9072928"/>
                <a:gd name="connsiteX7" fmla="*/ 0 w 317984"/>
                <a:gd name="connsiteY7" fmla="*/ 52998 h 9072928"/>
                <a:gd name="connsiteX8" fmla="*/ 52998 w 317984"/>
                <a:gd name="connsiteY8" fmla="*/ 0 h 9072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7984" h="9072928">
                  <a:moveTo>
                    <a:pt x="317984" y="1512183"/>
                  </a:moveTo>
                  <a:lnTo>
                    <a:pt x="317984" y="7560745"/>
                  </a:lnTo>
                  <a:cubicBezTo>
                    <a:pt x="317984" y="8395893"/>
                    <a:pt x="317152" y="9072914"/>
                    <a:pt x="316127" y="9072914"/>
                  </a:cubicBezTo>
                  <a:lnTo>
                    <a:pt x="0" y="9072914"/>
                  </a:lnTo>
                  <a:lnTo>
                    <a:pt x="0" y="90729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316127" y="14"/>
                  </a:lnTo>
                  <a:cubicBezTo>
                    <a:pt x="317152" y="14"/>
                    <a:pt x="317984" y="677035"/>
                    <a:pt x="317984" y="1512183"/>
                  </a:cubicBezTo>
                  <a:close/>
                </a:path>
              </a:pathLst>
            </a:custGeom>
            <a:solidFill>
              <a:srgbClr val="29FF8A">
                <a:alpha val="76863"/>
              </a:srgbClr>
            </a:solidFill>
          </p:spPr>
          <p:style>
            <a:lnRef idx="2">
              <a:schemeClr val="accent3">
                <a:hueOff val="3910076"/>
                <a:satOff val="-8908"/>
                <a:lumOff val="357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7" tIns="26952" rIns="26952" bIns="26954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800" kern="1200" dirty="0" smtClean="0"/>
                <a:t>Programın Vizyonu</a:t>
              </a:r>
              <a:endParaRPr lang="tr-TR" sz="1800" kern="1200" dirty="0"/>
            </a:p>
          </p:txBody>
        </p:sp>
        <p:sp>
          <p:nvSpPr>
            <p:cNvPr id="35" name="Serbest Form 34"/>
            <p:cNvSpPr/>
            <p:nvPr/>
          </p:nvSpPr>
          <p:spPr>
            <a:xfrm>
              <a:off x="1187340" y="3113217"/>
              <a:ext cx="840924" cy="489206"/>
            </a:xfrm>
            <a:custGeom>
              <a:avLst/>
              <a:gdLst>
                <a:gd name="connsiteX0" fmla="*/ 0 w 489206"/>
                <a:gd name="connsiteY0" fmla="*/ 0 h 840924"/>
                <a:gd name="connsiteX1" fmla="*/ 244603 w 489206"/>
                <a:gd name="connsiteY1" fmla="*/ 0 h 840924"/>
                <a:gd name="connsiteX2" fmla="*/ 489206 w 489206"/>
                <a:gd name="connsiteY2" fmla="*/ 420462 h 840924"/>
                <a:gd name="connsiteX3" fmla="*/ 244603 w 489206"/>
                <a:gd name="connsiteY3" fmla="*/ 840924 h 840924"/>
                <a:gd name="connsiteX4" fmla="*/ 0 w 489206"/>
                <a:gd name="connsiteY4" fmla="*/ 840924 h 840924"/>
                <a:gd name="connsiteX5" fmla="*/ 244603 w 489206"/>
                <a:gd name="connsiteY5" fmla="*/ 420462 h 840924"/>
                <a:gd name="connsiteX6" fmla="*/ 0 w 489206"/>
                <a:gd name="connsiteY6" fmla="*/ 0 h 84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206" h="840924">
                  <a:moveTo>
                    <a:pt x="489206" y="1"/>
                  </a:moveTo>
                  <a:lnTo>
                    <a:pt x="489206" y="420462"/>
                  </a:lnTo>
                  <a:lnTo>
                    <a:pt x="244603" y="840923"/>
                  </a:lnTo>
                  <a:lnTo>
                    <a:pt x="0" y="420462"/>
                  </a:lnTo>
                  <a:lnTo>
                    <a:pt x="0" y="1"/>
                  </a:lnTo>
                  <a:lnTo>
                    <a:pt x="244603" y="420462"/>
                  </a:lnTo>
                  <a:lnTo>
                    <a:pt x="489206" y="1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5865114"/>
                <a:satOff val="-13363"/>
                <a:lumOff val="5360"/>
                <a:alphaOff val="0"/>
              </a:schemeClr>
            </a:lnRef>
            <a:fillRef idx="1">
              <a:schemeClr val="accent3">
                <a:hueOff val="5865114"/>
                <a:satOff val="-13363"/>
                <a:lumOff val="5360"/>
                <a:alphaOff val="0"/>
              </a:schemeClr>
            </a:fillRef>
            <a:effectRef idx="0">
              <a:schemeClr val="accent3">
                <a:hueOff val="5865114"/>
                <a:satOff val="-13363"/>
                <a:lumOff val="536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3100" kern="1200" dirty="0"/>
            </a:p>
          </p:txBody>
        </p:sp>
        <p:sp>
          <p:nvSpPr>
            <p:cNvPr id="36" name="Serbest Form 35"/>
            <p:cNvSpPr/>
            <p:nvPr/>
          </p:nvSpPr>
          <p:spPr>
            <a:xfrm>
              <a:off x="1943633" y="3105141"/>
              <a:ext cx="9072928" cy="317984"/>
            </a:xfrm>
            <a:custGeom>
              <a:avLst/>
              <a:gdLst>
                <a:gd name="connsiteX0" fmla="*/ 52998 w 317984"/>
                <a:gd name="connsiteY0" fmla="*/ 0 h 9072928"/>
                <a:gd name="connsiteX1" fmla="*/ 264986 w 317984"/>
                <a:gd name="connsiteY1" fmla="*/ 0 h 9072928"/>
                <a:gd name="connsiteX2" fmla="*/ 317984 w 317984"/>
                <a:gd name="connsiteY2" fmla="*/ 52998 h 9072928"/>
                <a:gd name="connsiteX3" fmla="*/ 317984 w 317984"/>
                <a:gd name="connsiteY3" fmla="*/ 9072928 h 9072928"/>
                <a:gd name="connsiteX4" fmla="*/ 317984 w 317984"/>
                <a:gd name="connsiteY4" fmla="*/ 9072928 h 9072928"/>
                <a:gd name="connsiteX5" fmla="*/ 0 w 317984"/>
                <a:gd name="connsiteY5" fmla="*/ 9072928 h 9072928"/>
                <a:gd name="connsiteX6" fmla="*/ 0 w 317984"/>
                <a:gd name="connsiteY6" fmla="*/ 9072928 h 9072928"/>
                <a:gd name="connsiteX7" fmla="*/ 0 w 317984"/>
                <a:gd name="connsiteY7" fmla="*/ 52998 h 9072928"/>
                <a:gd name="connsiteX8" fmla="*/ 52998 w 317984"/>
                <a:gd name="connsiteY8" fmla="*/ 0 h 9072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7984" h="9072928">
                  <a:moveTo>
                    <a:pt x="317984" y="1512183"/>
                  </a:moveTo>
                  <a:lnTo>
                    <a:pt x="317984" y="7560745"/>
                  </a:lnTo>
                  <a:cubicBezTo>
                    <a:pt x="317984" y="8395893"/>
                    <a:pt x="317152" y="9072914"/>
                    <a:pt x="316127" y="9072914"/>
                  </a:cubicBezTo>
                  <a:lnTo>
                    <a:pt x="0" y="9072914"/>
                  </a:lnTo>
                  <a:lnTo>
                    <a:pt x="0" y="90729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316127" y="14"/>
                  </a:lnTo>
                  <a:cubicBezTo>
                    <a:pt x="317152" y="14"/>
                    <a:pt x="317984" y="677035"/>
                    <a:pt x="317984" y="1512183"/>
                  </a:cubicBezTo>
                  <a:close/>
                </a:path>
              </a:pathLst>
            </a:custGeom>
            <a:solidFill>
              <a:srgbClr val="21FF85">
                <a:alpha val="89804"/>
              </a:srgbClr>
            </a:solidFill>
          </p:spPr>
          <p:style>
            <a:lnRef idx="2">
              <a:schemeClr val="accent3">
                <a:hueOff val="5865114"/>
                <a:satOff val="-13363"/>
                <a:lumOff val="536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7" tIns="26952" rIns="26952" bIns="26954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800" kern="1200" dirty="0" smtClean="0"/>
                <a:t>Programın Hedeflediği Yeterlilikler </a:t>
              </a:r>
              <a:endParaRPr lang="tr-TR" sz="1800" kern="1200" dirty="0"/>
            </a:p>
          </p:txBody>
        </p:sp>
        <p:sp>
          <p:nvSpPr>
            <p:cNvPr id="37" name="Serbest Form 36"/>
            <p:cNvSpPr/>
            <p:nvPr/>
          </p:nvSpPr>
          <p:spPr>
            <a:xfrm>
              <a:off x="1187340" y="3542199"/>
              <a:ext cx="840924" cy="489206"/>
            </a:xfrm>
            <a:custGeom>
              <a:avLst/>
              <a:gdLst>
                <a:gd name="connsiteX0" fmla="*/ 0 w 489206"/>
                <a:gd name="connsiteY0" fmla="*/ 0 h 840924"/>
                <a:gd name="connsiteX1" fmla="*/ 244603 w 489206"/>
                <a:gd name="connsiteY1" fmla="*/ 0 h 840924"/>
                <a:gd name="connsiteX2" fmla="*/ 489206 w 489206"/>
                <a:gd name="connsiteY2" fmla="*/ 420462 h 840924"/>
                <a:gd name="connsiteX3" fmla="*/ 244603 w 489206"/>
                <a:gd name="connsiteY3" fmla="*/ 840924 h 840924"/>
                <a:gd name="connsiteX4" fmla="*/ 0 w 489206"/>
                <a:gd name="connsiteY4" fmla="*/ 840924 h 840924"/>
                <a:gd name="connsiteX5" fmla="*/ 244603 w 489206"/>
                <a:gd name="connsiteY5" fmla="*/ 420462 h 840924"/>
                <a:gd name="connsiteX6" fmla="*/ 0 w 489206"/>
                <a:gd name="connsiteY6" fmla="*/ 0 h 84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206" h="840924">
                  <a:moveTo>
                    <a:pt x="489206" y="1"/>
                  </a:moveTo>
                  <a:lnTo>
                    <a:pt x="489206" y="420462"/>
                  </a:lnTo>
                  <a:lnTo>
                    <a:pt x="244603" y="840923"/>
                  </a:lnTo>
                  <a:lnTo>
                    <a:pt x="0" y="420462"/>
                  </a:lnTo>
                  <a:lnTo>
                    <a:pt x="0" y="1"/>
                  </a:lnTo>
                  <a:lnTo>
                    <a:pt x="244603" y="420462"/>
                  </a:lnTo>
                  <a:lnTo>
                    <a:pt x="489206" y="1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7820153"/>
                <a:satOff val="-17817"/>
                <a:lumOff val="7147"/>
                <a:alphaOff val="0"/>
              </a:schemeClr>
            </a:lnRef>
            <a:fillRef idx="1">
              <a:schemeClr val="accent3">
                <a:hueOff val="7820153"/>
                <a:satOff val="-17817"/>
                <a:lumOff val="7147"/>
                <a:alphaOff val="0"/>
              </a:schemeClr>
            </a:fillRef>
            <a:effectRef idx="0">
              <a:schemeClr val="accent3">
                <a:hueOff val="7820153"/>
                <a:satOff val="-17817"/>
                <a:lumOff val="714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3100" kern="1200" dirty="0"/>
            </a:p>
          </p:txBody>
        </p:sp>
        <p:sp>
          <p:nvSpPr>
            <p:cNvPr id="38" name="Serbest Form 37"/>
            <p:cNvSpPr/>
            <p:nvPr/>
          </p:nvSpPr>
          <p:spPr>
            <a:xfrm>
              <a:off x="1943633" y="3534123"/>
              <a:ext cx="9072928" cy="317984"/>
            </a:xfrm>
            <a:custGeom>
              <a:avLst/>
              <a:gdLst>
                <a:gd name="connsiteX0" fmla="*/ 52998 w 317984"/>
                <a:gd name="connsiteY0" fmla="*/ 0 h 9072928"/>
                <a:gd name="connsiteX1" fmla="*/ 264986 w 317984"/>
                <a:gd name="connsiteY1" fmla="*/ 0 h 9072928"/>
                <a:gd name="connsiteX2" fmla="*/ 317984 w 317984"/>
                <a:gd name="connsiteY2" fmla="*/ 52998 h 9072928"/>
                <a:gd name="connsiteX3" fmla="*/ 317984 w 317984"/>
                <a:gd name="connsiteY3" fmla="*/ 9072928 h 9072928"/>
                <a:gd name="connsiteX4" fmla="*/ 317984 w 317984"/>
                <a:gd name="connsiteY4" fmla="*/ 9072928 h 9072928"/>
                <a:gd name="connsiteX5" fmla="*/ 0 w 317984"/>
                <a:gd name="connsiteY5" fmla="*/ 9072928 h 9072928"/>
                <a:gd name="connsiteX6" fmla="*/ 0 w 317984"/>
                <a:gd name="connsiteY6" fmla="*/ 9072928 h 9072928"/>
                <a:gd name="connsiteX7" fmla="*/ 0 w 317984"/>
                <a:gd name="connsiteY7" fmla="*/ 52998 h 9072928"/>
                <a:gd name="connsiteX8" fmla="*/ 52998 w 317984"/>
                <a:gd name="connsiteY8" fmla="*/ 0 h 9072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7984" h="9072928">
                  <a:moveTo>
                    <a:pt x="317984" y="1512183"/>
                  </a:moveTo>
                  <a:lnTo>
                    <a:pt x="317984" y="7560745"/>
                  </a:lnTo>
                  <a:cubicBezTo>
                    <a:pt x="317984" y="8395893"/>
                    <a:pt x="317152" y="9072914"/>
                    <a:pt x="316127" y="9072914"/>
                  </a:cubicBezTo>
                  <a:lnTo>
                    <a:pt x="0" y="9072914"/>
                  </a:lnTo>
                  <a:lnTo>
                    <a:pt x="0" y="90729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316127" y="14"/>
                  </a:lnTo>
                  <a:cubicBezTo>
                    <a:pt x="317152" y="14"/>
                    <a:pt x="317984" y="677035"/>
                    <a:pt x="317984" y="1512183"/>
                  </a:cubicBezTo>
                  <a:close/>
                </a:path>
              </a:pathLst>
            </a:custGeom>
            <a:solidFill>
              <a:srgbClr val="66FFFF">
                <a:alpha val="89804"/>
              </a:srgbClr>
            </a:solidFill>
          </p:spPr>
          <p:style>
            <a:lnRef idx="2">
              <a:schemeClr val="accent3">
                <a:hueOff val="7820153"/>
                <a:satOff val="-17817"/>
                <a:lumOff val="714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7" tIns="26952" rIns="26952" bIns="26954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800" kern="1200" dirty="0" smtClean="0"/>
                <a:t>Ölçme ve Değerlendirme Yaklaşımı </a:t>
              </a:r>
              <a:endParaRPr lang="tr-TR" sz="1800" kern="1200" dirty="0"/>
            </a:p>
          </p:txBody>
        </p:sp>
        <p:sp>
          <p:nvSpPr>
            <p:cNvPr id="39" name="Serbest Form 38"/>
            <p:cNvSpPr/>
            <p:nvPr/>
          </p:nvSpPr>
          <p:spPr>
            <a:xfrm>
              <a:off x="1187340" y="3971181"/>
              <a:ext cx="840924" cy="489206"/>
            </a:xfrm>
            <a:custGeom>
              <a:avLst/>
              <a:gdLst>
                <a:gd name="connsiteX0" fmla="*/ 0 w 489206"/>
                <a:gd name="connsiteY0" fmla="*/ 0 h 840924"/>
                <a:gd name="connsiteX1" fmla="*/ 244603 w 489206"/>
                <a:gd name="connsiteY1" fmla="*/ 0 h 840924"/>
                <a:gd name="connsiteX2" fmla="*/ 489206 w 489206"/>
                <a:gd name="connsiteY2" fmla="*/ 420462 h 840924"/>
                <a:gd name="connsiteX3" fmla="*/ 244603 w 489206"/>
                <a:gd name="connsiteY3" fmla="*/ 840924 h 840924"/>
                <a:gd name="connsiteX4" fmla="*/ 0 w 489206"/>
                <a:gd name="connsiteY4" fmla="*/ 840924 h 840924"/>
                <a:gd name="connsiteX5" fmla="*/ 244603 w 489206"/>
                <a:gd name="connsiteY5" fmla="*/ 420462 h 840924"/>
                <a:gd name="connsiteX6" fmla="*/ 0 w 489206"/>
                <a:gd name="connsiteY6" fmla="*/ 0 h 84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206" h="840924">
                  <a:moveTo>
                    <a:pt x="489206" y="1"/>
                  </a:moveTo>
                  <a:lnTo>
                    <a:pt x="489206" y="420462"/>
                  </a:lnTo>
                  <a:lnTo>
                    <a:pt x="244603" y="840923"/>
                  </a:lnTo>
                  <a:lnTo>
                    <a:pt x="0" y="420462"/>
                  </a:lnTo>
                  <a:lnTo>
                    <a:pt x="0" y="1"/>
                  </a:lnTo>
                  <a:lnTo>
                    <a:pt x="244603" y="420462"/>
                  </a:lnTo>
                  <a:lnTo>
                    <a:pt x="489206" y="1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9775191"/>
                <a:satOff val="-22271"/>
                <a:lumOff val="8933"/>
                <a:alphaOff val="0"/>
              </a:schemeClr>
            </a:lnRef>
            <a:fillRef idx="1">
              <a:schemeClr val="accent3">
                <a:hueOff val="9775191"/>
                <a:satOff val="-22271"/>
                <a:lumOff val="8933"/>
                <a:alphaOff val="0"/>
              </a:schemeClr>
            </a:fillRef>
            <a:effectRef idx="0">
              <a:schemeClr val="accent3">
                <a:hueOff val="9775191"/>
                <a:satOff val="-22271"/>
                <a:lumOff val="893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3100" kern="1200" dirty="0"/>
            </a:p>
          </p:txBody>
        </p:sp>
        <p:sp>
          <p:nvSpPr>
            <p:cNvPr id="40" name="Serbest Form 39"/>
            <p:cNvSpPr/>
            <p:nvPr/>
          </p:nvSpPr>
          <p:spPr>
            <a:xfrm>
              <a:off x="1943633" y="3963105"/>
              <a:ext cx="9072928" cy="317984"/>
            </a:xfrm>
            <a:custGeom>
              <a:avLst/>
              <a:gdLst>
                <a:gd name="connsiteX0" fmla="*/ 52998 w 317984"/>
                <a:gd name="connsiteY0" fmla="*/ 0 h 9072928"/>
                <a:gd name="connsiteX1" fmla="*/ 264986 w 317984"/>
                <a:gd name="connsiteY1" fmla="*/ 0 h 9072928"/>
                <a:gd name="connsiteX2" fmla="*/ 317984 w 317984"/>
                <a:gd name="connsiteY2" fmla="*/ 52998 h 9072928"/>
                <a:gd name="connsiteX3" fmla="*/ 317984 w 317984"/>
                <a:gd name="connsiteY3" fmla="*/ 9072928 h 9072928"/>
                <a:gd name="connsiteX4" fmla="*/ 317984 w 317984"/>
                <a:gd name="connsiteY4" fmla="*/ 9072928 h 9072928"/>
                <a:gd name="connsiteX5" fmla="*/ 0 w 317984"/>
                <a:gd name="connsiteY5" fmla="*/ 9072928 h 9072928"/>
                <a:gd name="connsiteX6" fmla="*/ 0 w 317984"/>
                <a:gd name="connsiteY6" fmla="*/ 9072928 h 9072928"/>
                <a:gd name="connsiteX7" fmla="*/ 0 w 317984"/>
                <a:gd name="connsiteY7" fmla="*/ 52998 h 9072928"/>
                <a:gd name="connsiteX8" fmla="*/ 52998 w 317984"/>
                <a:gd name="connsiteY8" fmla="*/ 0 h 9072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7984" h="9072928">
                  <a:moveTo>
                    <a:pt x="317984" y="1512183"/>
                  </a:moveTo>
                  <a:lnTo>
                    <a:pt x="317984" y="7560745"/>
                  </a:lnTo>
                  <a:cubicBezTo>
                    <a:pt x="317984" y="8395893"/>
                    <a:pt x="317152" y="9072914"/>
                    <a:pt x="316127" y="9072914"/>
                  </a:cubicBezTo>
                  <a:lnTo>
                    <a:pt x="0" y="9072914"/>
                  </a:lnTo>
                  <a:lnTo>
                    <a:pt x="0" y="90729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316127" y="14"/>
                  </a:lnTo>
                  <a:cubicBezTo>
                    <a:pt x="317152" y="14"/>
                    <a:pt x="317984" y="677035"/>
                    <a:pt x="317984" y="1512183"/>
                  </a:cubicBezTo>
                  <a:close/>
                </a:path>
              </a:pathLst>
            </a:custGeom>
            <a:solidFill>
              <a:srgbClr val="4FD1FF">
                <a:alpha val="89804"/>
              </a:srgbClr>
            </a:solidFill>
          </p:spPr>
          <p:style>
            <a:lnRef idx="2">
              <a:schemeClr val="accent3">
                <a:hueOff val="9775191"/>
                <a:satOff val="-22271"/>
                <a:lumOff val="893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7" tIns="26952" rIns="26952" bIns="26954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800" kern="1200" dirty="0" smtClean="0"/>
                <a:t>Programın Uygulanmasına İlişkin İlke ve Açıklamalar </a:t>
              </a:r>
              <a:endParaRPr lang="tr-TR" sz="1800" kern="1200" dirty="0"/>
            </a:p>
          </p:txBody>
        </p:sp>
        <p:sp>
          <p:nvSpPr>
            <p:cNvPr id="41" name="Serbest Form 40"/>
            <p:cNvSpPr/>
            <p:nvPr/>
          </p:nvSpPr>
          <p:spPr>
            <a:xfrm>
              <a:off x="1187340" y="4400163"/>
              <a:ext cx="840924" cy="489206"/>
            </a:xfrm>
            <a:custGeom>
              <a:avLst/>
              <a:gdLst>
                <a:gd name="connsiteX0" fmla="*/ 0 w 489206"/>
                <a:gd name="connsiteY0" fmla="*/ 0 h 840924"/>
                <a:gd name="connsiteX1" fmla="*/ 244603 w 489206"/>
                <a:gd name="connsiteY1" fmla="*/ 0 h 840924"/>
                <a:gd name="connsiteX2" fmla="*/ 489206 w 489206"/>
                <a:gd name="connsiteY2" fmla="*/ 420462 h 840924"/>
                <a:gd name="connsiteX3" fmla="*/ 244603 w 489206"/>
                <a:gd name="connsiteY3" fmla="*/ 840924 h 840924"/>
                <a:gd name="connsiteX4" fmla="*/ 0 w 489206"/>
                <a:gd name="connsiteY4" fmla="*/ 840924 h 840924"/>
                <a:gd name="connsiteX5" fmla="*/ 244603 w 489206"/>
                <a:gd name="connsiteY5" fmla="*/ 420462 h 840924"/>
                <a:gd name="connsiteX6" fmla="*/ 0 w 489206"/>
                <a:gd name="connsiteY6" fmla="*/ 0 h 84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206" h="840924">
                  <a:moveTo>
                    <a:pt x="489206" y="1"/>
                  </a:moveTo>
                  <a:lnTo>
                    <a:pt x="489206" y="420462"/>
                  </a:lnTo>
                  <a:lnTo>
                    <a:pt x="244603" y="840923"/>
                  </a:lnTo>
                  <a:lnTo>
                    <a:pt x="0" y="420462"/>
                  </a:lnTo>
                  <a:lnTo>
                    <a:pt x="0" y="1"/>
                  </a:lnTo>
                  <a:lnTo>
                    <a:pt x="244603" y="420462"/>
                  </a:lnTo>
                  <a:lnTo>
                    <a:pt x="489206" y="1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11730229"/>
                <a:satOff val="-26725"/>
                <a:lumOff val="10720"/>
                <a:alphaOff val="0"/>
              </a:schemeClr>
            </a:lnRef>
            <a:fillRef idx="1">
              <a:schemeClr val="accent3">
                <a:hueOff val="11730229"/>
                <a:satOff val="-26725"/>
                <a:lumOff val="10720"/>
                <a:alphaOff val="0"/>
              </a:schemeClr>
            </a:fillRef>
            <a:effectRef idx="0">
              <a:schemeClr val="accent3">
                <a:hueOff val="11730229"/>
                <a:satOff val="-26725"/>
                <a:lumOff val="107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3100" kern="1200" dirty="0"/>
            </a:p>
          </p:txBody>
        </p:sp>
        <p:sp>
          <p:nvSpPr>
            <p:cNvPr id="42" name="Serbest Form 41"/>
            <p:cNvSpPr/>
            <p:nvPr/>
          </p:nvSpPr>
          <p:spPr>
            <a:xfrm>
              <a:off x="1943633" y="4392087"/>
              <a:ext cx="9072928" cy="317984"/>
            </a:xfrm>
            <a:custGeom>
              <a:avLst/>
              <a:gdLst>
                <a:gd name="connsiteX0" fmla="*/ 52998 w 317984"/>
                <a:gd name="connsiteY0" fmla="*/ 0 h 9072928"/>
                <a:gd name="connsiteX1" fmla="*/ 264986 w 317984"/>
                <a:gd name="connsiteY1" fmla="*/ 0 h 9072928"/>
                <a:gd name="connsiteX2" fmla="*/ 317984 w 317984"/>
                <a:gd name="connsiteY2" fmla="*/ 52998 h 9072928"/>
                <a:gd name="connsiteX3" fmla="*/ 317984 w 317984"/>
                <a:gd name="connsiteY3" fmla="*/ 9072928 h 9072928"/>
                <a:gd name="connsiteX4" fmla="*/ 317984 w 317984"/>
                <a:gd name="connsiteY4" fmla="*/ 9072928 h 9072928"/>
                <a:gd name="connsiteX5" fmla="*/ 0 w 317984"/>
                <a:gd name="connsiteY5" fmla="*/ 9072928 h 9072928"/>
                <a:gd name="connsiteX6" fmla="*/ 0 w 317984"/>
                <a:gd name="connsiteY6" fmla="*/ 9072928 h 9072928"/>
                <a:gd name="connsiteX7" fmla="*/ 0 w 317984"/>
                <a:gd name="connsiteY7" fmla="*/ 52998 h 9072928"/>
                <a:gd name="connsiteX8" fmla="*/ 52998 w 317984"/>
                <a:gd name="connsiteY8" fmla="*/ 0 h 9072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7984" h="9072928">
                  <a:moveTo>
                    <a:pt x="317984" y="1512183"/>
                  </a:moveTo>
                  <a:lnTo>
                    <a:pt x="317984" y="7560745"/>
                  </a:lnTo>
                  <a:cubicBezTo>
                    <a:pt x="317984" y="8395893"/>
                    <a:pt x="317152" y="9072914"/>
                    <a:pt x="316127" y="9072914"/>
                  </a:cubicBezTo>
                  <a:lnTo>
                    <a:pt x="0" y="9072914"/>
                  </a:lnTo>
                  <a:lnTo>
                    <a:pt x="0" y="90729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316127" y="14"/>
                  </a:lnTo>
                  <a:cubicBezTo>
                    <a:pt x="317152" y="14"/>
                    <a:pt x="317984" y="677035"/>
                    <a:pt x="317984" y="1512183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89804"/>
              </a:schemeClr>
            </a:solidFill>
          </p:spPr>
          <p:style>
            <a:lnRef idx="2">
              <a:schemeClr val="accent3">
                <a:hueOff val="11730229"/>
                <a:satOff val="-26725"/>
                <a:lumOff val="1072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7" tIns="26952" rIns="26952" bIns="26954" numCol="1" spcCol="1270" anchor="ctr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tr-TR" dirty="0"/>
                <a:t>Programın </a:t>
              </a:r>
              <a:r>
                <a:rPr lang="tr-TR" dirty="0" smtClean="0"/>
                <a:t>Yapısı</a:t>
              </a:r>
              <a:endParaRPr lang="tr-TR" dirty="0"/>
            </a:p>
          </p:txBody>
        </p:sp>
      </p:grpSp>
      <p:sp>
        <p:nvSpPr>
          <p:cNvPr id="11" name="Veri Yer Tutucusu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F4756-CEC5-4E2F-ABBC-A449914B9439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62882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Programların Uygulanmasına İlişkin İlke ve Açıklamalar - III</a:t>
            </a:r>
            <a:endParaRPr lang="tr-TR" dirty="0">
              <a:highlight>
                <a:srgbClr val="FFFF00"/>
              </a:highlight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20</a:t>
            </a:fld>
            <a:endParaRPr lang="tr-TR" dirty="0"/>
          </a:p>
        </p:txBody>
      </p:sp>
      <p:sp>
        <p:nvSpPr>
          <p:cNvPr id="12" name="Serbest Form 11"/>
          <p:cNvSpPr/>
          <p:nvPr/>
        </p:nvSpPr>
        <p:spPr>
          <a:xfrm>
            <a:off x="1103376" y="2409852"/>
            <a:ext cx="9953171" cy="80618"/>
          </a:xfrm>
          <a:custGeom>
            <a:avLst/>
            <a:gdLst>
              <a:gd name="connsiteX0" fmla="*/ 0 w 9953171"/>
              <a:gd name="connsiteY0" fmla="*/ 0 h 80618"/>
              <a:gd name="connsiteX1" fmla="*/ 9953171 w 9953171"/>
              <a:gd name="connsiteY1" fmla="*/ 0 h 80618"/>
              <a:gd name="connsiteX2" fmla="*/ 9953171 w 9953171"/>
              <a:gd name="connsiteY2" fmla="*/ 80618 h 80618"/>
              <a:gd name="connsiteX3" fmla="*/ 0 w 9953171"/>
              <a:gd name="connsiteY3" fmla="*/ 80618 h 80618"/>
              <a:gd name="connsiteX4" fmla="*/ 0 w 9953171"/>
              <a:gd name="connsiteY4" fmla="*/ 0 h 80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3171" h="80618">
                <a:moveTo>
                  <a:pt x="0" y="0"/>
                </a:moveTo>
                <a:lnTo>
                  <a:pt x="9953171" y="0"/>
                </a:lnTo>
                <a:lnTo>
                  <a:pt x="9953171" y="80618"/>
                </a:lnTo>
                <a:lnTo>
                  <a:pt x="0" y="806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6013" tIns="6350" rIns="35560" bIns="6350" numCol="1" spcCol="1270" anchor="t" anchorCtr="0">
            <a:noAutofit/>
          </a:bodyPr>
          <a:lstStyle/>
          <a:p>
            <a:pPr marL="57150" lvl="1" indent="-57150" algn="l" defTabSz="1778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tr-TR" sz="400" kern="1200" dirty="0"/>
          </a:p>
        </p:txBody>
      </p:sp>
      <p:grpSp>
        <p:nvGrpSpPr>
          <p:cNvPr id="18" name="Grup 17"/>
          <p:cNvGrpSpPr/>
          <p:nvPr/>
        </p:nvGrpSpPr>
        <p:grpSpPr>
          <a:xfrm>
            <a:off x="1103376" y="993503"/>
            <a:ext cx="9953171" cy="5350570"/>
            <a:chOff x="1103376" y="993503"/>
            <a:chExt cx="9953171" cy="5350570"/>
          </a:xfrm>
        </p:grpSpPr>
        <p:sp>
          <p:nvSpPr>
            <p:cNvPr id="11" name="Serbest Form 10"/>
            <p:cNvSpPr/>
            <p:nvPr/>
          </p:nvSpPr>
          <p:spPr>
            <a:xfrm>
              <a:off x="1103376" y="1156429"/>
              <a:ext cx="9953171" cy="1284424"/>
            </a:xfrm>
            <a:custGeom>
              <a:avLst/>
              <a:gdLst>
                <a:gd name="connsiteX0" fmla="*/ 0 w 9953171"/>
                <a:gd name="connsiteY0" fmla="*/ 214075 h 1284424"/>
                <a:gd name="connsiteX1" fmla="*/ 214075 w 9953171"/>
                <a:gd name="connsiteY1" fmla="*/ 0 h 1284424"/>
                <a:gd name="connsiteX2" fmla="*/ 9739096 w 9953171"/>
                <a:gd name="connsiteY2" fmla="*/ 0 h 1284424"/>
                <a:gd name="connsiteX3" fmla="*/ 9953171 w 9953171"/>
                <a:gd name="connsiteY3" fmla="*/ 214075 h 1284424"/>
                <a:gd name="connsiteX4" fmla="*/ 9953171 w 9953171"/>
                <a:gd name="connsiteY4" fmla="*/ 1070349 h 1284424"/>
                <a:gd name="connsiteX5" fmla="*/ 9739096 w 9953171"/>
                <a:gd name="connsiteY5" fmla="*/ 1284424 h 1284424"/>
                <a:gd name="connsiteX6" fmla="*/ 214075 w 9953171"/>
                <a:gd name="connsiteY6" fmla="*/ 1284424 h 1284424"/>
                <a:gd name="connsiteX7" fmla="*/ 0 w 9953171"/>
                <a:gd name="connsiteY7" fmla="*/ 1070349 h 1284424"/>
                <a:gd name="connsiteX8" fmla="*/ 0 w 9953171"/>
                <a:gd name="connsiteY8" fmla="*/ 214075 h 1284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171" h="1284424">
                  <a:moveTo>
                    <a:pt x="0" y="214075"/>
                  </a:moveTo>
                  <a:cubicBezTo>
                    <a:pt x="0" y="95845"/>
                    <a:pt x="95845" y="0"/>
                    <a:pt x="214075" y="0"/>
                  </a:cubicBezTo>
                  <a:lnTo>
                    <a:pt x="9739096" y="0"/>
                  </a:lnTo>
                  <a:cubicBezTo>
                    <a:pt x="9857326" y="0"/>
                    <a:pt x="9953171" y="95845"/>
                    <a:pt x="9953171" y="214075"/>
                  </a:cubicBezTo>
                  <a:lnTo>
                    <a:pt x="9953171" y="1070349"/>
                  </a:lnTo>
                  <a:cubicBezTo>
                    <a:pt x="9953171" y="1188579"/>
                    <a:pt x="9857326" y="1284424"/>
                    <a:pt x="9739096" y="1284424"/>
                  </a:cubicBezTo>
                  <a:lnTo>
                    <a:pt x="214075" y="1284424"/>
                  </a:lnTo>
                  <a:cubicBezTo>
                    <a:pt x="95845" y="1284424"/>
                    <a:pt x="0" y="1188579"/>
                    <a:pt x="0" y="1070349"/>
                  </a:cubicBezTo>
                  <a:lnTo>
                    <a:pt x="0" y="21407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1750" tIns="81750" rIns="81750" bIns="81750" numCol="1" spcCol="1270" anchor="ctr" anchorCtr="0">
              <a:noAutofit/>
            </a:bodyPr>
            <a:lstStyle/>
            <a:p>
              <a:pPr lvl="0" algn="l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5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1103376" y="2433371"/>
              <a:ext cx="9953171" cy="1284424"/>
            </a:xfrm>
            <a:custGeom>
              <a:avLst/>
              <a:gdLst>
                <a:gd name="connsiteX0" fmla="*/ 0 w 9953171"/>
                <a:gd name="connsiteY0" fmla="*/ 214075 h 1284424"/>
                <a:gd name="connsiteX1" fmla="*/ 214075 w 9953171"/>
                <a:gd name="connsiteY1" fmla="*/ 0 h 1284424"/>
                <a:gd name="connsiteX2" fmla="*/ 9739096 w 9953171"/>
                <a:gd name="connsiteY2" fmla="*/ 0 h 1284424"/>
                <a:gd name="connsiteX3" fmla="*/ 9953171 w 9953171"/>
                <a:gd name="connsiteY3" fmla="*/ 214075 h 1284424"/>
                <a:gd name="connsiteX4" fmla="*/ 9953171 w 9953171"/>
                <a:gd name="connsiteY4" fmla="*/ 1070349 h 1284424"/>
                <a:gd name="connsiteX5" fmla="*/ 9739096 w 9953171"/>
                <a:gd name="connsiteY5" fmla="*/ 1284424 h 1284424"/>
                <a:gd name="connsiteX6" fmla="*/ 214075 w 9953171"/>
                <a:gd name="connsiteY6" fmla="*/ 1284424 h 1284424"/>
                <a:gd name="connsiteX7" fmla="*/ 0 w 9953171"/>
                <a:gd name="connsiteY7" fmla="*/ 1070349 h 1284424"/>
                <a:gd name="connsiteX8" fmla="*/ 0 w 9953171"/>
                <a:gd name="connsiteY8" fmla="*/ 214075 h 1284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171" h="1284424">
                  <a:moveTo>
                    <a:pt x="0" y="214075"/>
                  </a:moveTo>
                  <a:cubicBezTo>
                    <a:pt x="0" y="95845"/>
                    <a:pt x="95845" y="0"/>
                    <a:pt x="214075" y="0"/>
                  </a:cubicBezTo>
                  <a:lnTo>
                    <a:pt x="9739096" y="0"/>
                  </a:lnTo>
                  <a:cubicBezTo>
                    <a:pt x="9857326" y="0"/>
                    <a:pt x="9953171" y="95845"/>
                    <a:pt x="9953171" y="214075"/>
                  </a:cubicBezTo>
                  <a:lnTo>
                    <a:pt x="9953171" y="1070349"/>
                  </a:lnTo>
                  <a:cubicBezTo>
                    <a:pt x="9953171" y="1188579"/>
                    <a:pt x="9857326" y="1284424"/>
                    <a:pt x="9739096" y="1284424"/>
                  </a:cubicBezTo>
                  <a:lnTo>
                    <a:pt x="214075" y="1284424"/>
                  </a:lnTo>
                  <a:cubicBezTo>
                    <a:pt x="95845" y="1284424"/>
                    <a:pt x="0" y="1188579"/>
                    <a:pt x="0" y="1070349"/>
                  </a:cubicBezTo>
                  <a:lnTo>
                    <a:pt x="0" y="21407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4140" tIns="154140" rIns="154140" bIns="1541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D</a:t>
              </a:r>
              <a:r>
                <a:rPr lang="en-US" sz="2400" kern="1200" dirty="0" err="1">
                  <a:solidFill>
                    <a:schemeClr val="tx1"/>
                  </a:solidFill>
                  <a:latin typeface="+mn-lt"/>
                  <a:cs typeface="+mn-cs"/>
                </a:rPr>
                <a:t>ersi</a:t>
              </a:r>
              <a:r>
                <a:rPr lang="tr-TR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n</a:t>
              </a:r>
              <a:r>
                <a:rPr lang="en-US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 </a:t>
              </a:r>
              <a:r>
                <a:rPr lang="en-US" sz="2400" kern="1200" dirty="0" err="1">
                  <a:solidFill>
                    <a:schemeClr val="tx1"/>
                  </a:solidFill>
                  <a:latin typeface="+mn-lt"/>
                  <a:cs typeface="+mn-cs"/>
                </a:rPr>
                <a:t>öğretiminde</a:t>
              </a:r>
              <a:r>
                <a:rPr lang="tr-TR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,</a:t>
              </a:r>
              <a:r>
                <a:rPr lang="en-US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 </a:t>
              </a:r>
              <a:r>
                <a:rPr lang="en-US" sz="2400" kern="1200" dirty="0" err="1">
                  <a:solidFill>
                    <a:schemeClr val="tx1"/>
                  </a:solidFill>
                  <a:latin typeface="+mn-lt"/>
                </a:rPr>
                <a:t>öğrenciler</a:t>
              </a:r>
              <a:r>
                <a:rPr lang="tr-TR" sz="2400" kern="1200" dirty="0">
                  <a:solidFill>
                    <a:schemeClr val="tx1"/>
                  </a:solidFill>
                  <a:latin typeface="+mn-lt"/>
                </a:rPr>
                <a:t>e</a:t>
              </a:r>
              <a:r>
                <a:rPr lang="tr-TR" sz="2400" kern="1200" dirty="0">
                  <a:solidFill>
                    <a:schemeClr val="tx1"/>
                  </a:solidFill>
                </a:rPr>
                <a:t> </a:t>
              </a:r>
              <a:r>
                <a:rPr lang="en-US" sz="2400" b="1" kern="1200" dirty="0" err="1">
                  <a:solidFill>
                    <a:srgbClr val="FF0000"/>
                  </a:solidFill>
                  <a:latin typeface="+mn-lt"/>
                  <a:cs typeface="+mn-cs"/>
                </a:rPr>
                <a:t>ilgi</a:t>
              </a:r>
              <a:r>
                <a:rPr lang="en-US" sz="2400" b="1" kern="1200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400" b="1" kern="1200" dirty="0" err="1">
                  <a:solidFill>
                    <a:srgbClr val="FF0000"/>
                  </a:solidFill>
                  <a:latin typeface="+mn-lt"/>
                  <a:cs typeface="+mn-cs"/>
                </a:rPr>
                <a:t>ve</a:t>
              </a:r>
              <a:r>
                <a:rPr lang="en-US" sz="2400" b="1" kern="1200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400" b="1" kern="1200" dirty="0" err="1">
                  <a:solidFill>
                    <a:srgbClr val="FF0000"/>
                  </a:solidFill>
                  <a:latin typeface="+mn-lt"/>
                  <a:cs typeface="+mn-cs"/>
                </a:rPr>
                <a:t>kabiliyetlerine</a:t>
              </a:r>
              <a:r>
                <a:rPr lang="en-US" sz="2400" b="1" kern="1200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400" b="1" kern="1200" dirty="0" err="1">
                  <a:solidFill>
                    <a:srgbClr val="FF0000"/>
                  </a:solidFill>
                  <a:latin typeface="+mn-lt"/>
                  <a:cs typeface="+mn-cs"/>
                </a:rPr>
                <a:t>göre</a:t>
              </a:r>
              <a:r>
                <a:rPr lang="en-US" sz="2400" b="1" kern="1200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400" b="1" kern="1200" dirty="0" err="1">
                  <a:solidFill>
                    <a:srgbClr val="FF0000"/>
                  </a:solidFill>
                  <a:latin typeface="+mn-lt"/>
                  <a:cs typeface="+mn-cs"/>
                </a:rPr>
                <a:t>kolaylık</a:t>
              </a:r>
              <a:r>
                <a:rPr lang="en-US" sz="2400" b="1" kern="1200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400" kern="1200" dirty="0" err="1">
                  <a:solidFill>
                    <a:schemeClr val="tx1"/>
                  </a:solidFill>
                  <a:latin typeface="+mn-lt"/>
                  <a:cs typeface="+mn-cs"/>
                </a:rPr>
                <a:t>gösterilmeli</a:t>
              </a:r>
              <a:r>
                <a:rPr lang="tr-TR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; </a:t>
              </a:r>
              <a:r>
                <a:rPr lang="en-US" sz="2400" kern="1200" dirty="0" err="1">
                  <a:solidFill>
                    <a:schemeClr val="tx1"/>
                  </a:solidFill>
                  <a:latin typeface="+mn-lt"/>
                  <a:cs typeface="+mn-cs"/>
                </a:rPr>
                <a:t>sevgi</a:t>
              </a:r>
              <a:r>
                <a:rPr lang="en-US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 </a:t>
              </a:r>
              <a:r>
                <a:rPr lang="en-US" sz="2400" kern="1200" dirty="0" err="1">
                  <a:solidFill>
                    <a:schemeClr val="tx1"/>
                  </a:solidFill>
                  <a:latin typeface="+mn-lt"/>
                  <a:cs typeface="+mn-cs"/>
                </a:rPr>
                <a:t>temelli</a:t>
              </a:r>
              <a:r>
                <a:rPr lang="en-US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 </a:t>
              </a:r>
              <a:r>
                <a:rPr lang="en-US" sz="2400" kern="1200" dirty="0" err="1">
                  <a:solidFill>
                    <a:schemeClr val="tx1"/>
                  </a:solidFill>
                  <a:latin typeface="+mn-lt"/>
                  <a:cs typeface="+mn-cs"/>
                </a:rPr>
                <a:t>bir</a:t>
              </a:r>
              <a:r>
                <a:rPr lang="en-US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 </a:t>
              </a:r>
              <a:r>
                <a:rPr lang="en-US" sz="2400" kern="1200" dirty="0" err="1">
                  <a:solidFill>
                    <a:schemeClr val="tx1"/>
                  </a:solidFill>
                  <a:latin typeface="+mn-lt"/>
                  <a:cs typeface="+mn-cs"/>
                </a:rPr>
                <a:t>yaklaşım</a:t>
              </a:r>
              <a:r>
                <a:rPr lang="en-US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 </a:t>
              </a:r>
              <a:r>
                <a:rPr lang="en-US" sz="2400" kern="1200" dirty="0" err="1">
                  <a:solidFill>
                    <a:schemeClr val="tx1"/>
                  </a:solidFill>
                  <a:latin typeface="+mn-lt"/>
                  <a:cs typeface="+mn-cs"/>
                </a:rPr>
                <a:t>sergilenmelidir</a:t>
              </a:r>
              <a:r>
                <a:rPr lang="en-US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.</a:t>
              </a:r>
              <a:endParaRPr lang="tr-TR" sz="2400" kern="12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4" name="Serbest Form 13"/>
            <p:cNvSpPr/>
            <p:nvPr/>
          </p:nvSpPr>
          <p:spPr>
            <a:xfrm>
              <a:off x="1103376" y="3749528"/>
              <a:ext cx="9953171" cy="1284424"/>
            </a:xfrm>
            <a:custGeom>
              <a:avLst/>
              <a:gdLst>
                <a:gd name="connsiteX0" fmla="*/ 0 w 9953171"/>
                <a:gd name="connsiteY0" fmla="*/ 214075 h 1284424"/>
                <a:gd name="connsiteX1" fmla="*/ 214075 w 9953171"/>
                <a:gd name="connsiteY1" fmla="*/ 0 h 1284424"/>
                <a:gd name="connsiteX2" fmla="*/ 9739096 w 9953171"/>
                <a:gd name="connsiteY2" fmla="*/ 0 h 1284424"/>
                <a:gd name="connsiteX3" fmla="*/ 9953171 w 9953171"/>
                <a:gd name="connsiteY3" fmla="*/ 214075 h 1284424"/>
                <a:gd name="connsiteX4" fmla="*/ 9953171 w 9953171"/>
                <a:gd name="connsiteY4" fmla="*/ 1070349 h 1284424"/>
                <a:gd name="connsiteX5" fmla="*/ 9739096 w 9953171"/>
                <a:gd name="connsiteY5" fmla="*/ 1284424 h 1284424"/>
                <a:gd name="connsiteX6" fmla="*/ 214075 w 9953171"/>
                <a:gd name="connsiteY6" fmla="*/ 1284424 h 1284424"/>
                <a:gd name="connsiteX7" fmla="*/ 0 w 9953171"/>
                <a:gd name="connsiteY7" fmla="*/ 1070349 h 1284424"/>
                <a:gd name="connsiteX8" fmla="*/ 0 w 9953171"/>
                <a:gd name="connsiteY8" fmla="*/ 214075 h 1284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171" h="1284424">
                  <a:moveTo>
                    <a:pt x="0" y="214075"/>
                  </a:moveTo>
                  <a:cubicBezTo>
                    <a:pt x="0" y="95845"/>
                    <a:pt x="95845" y="0"/>
                    <a:pt x="214075" y="0"/>
                  </a:cubicBezTo>
                  <a:lnTo>
                    <a:pt x="9739096" y="0"/>
                  </a:lnTo>
                  <a:cubicBezTo>
                    <a:pt x="9857326" y="0"/>
                    <a:pt x="9953171" y="95845"/>
                    <a:pt x="9953171" y="214075"/>
                  </a:cubicBezTo>
                  <a:lnTo>
                    <a:pt x="9953171" y="1070349"/>
                  </a:lnTo>
                  <a:cubicBezTo>
                    <a:pt x="9953171" y="1188579"/>
                    <a:pt x="9857326" y="1284424"/>
                    <a:pt x="9739096" y="1284424"/>
                  </a:cubicBezTo>
                  <a:lnTo>
                    <a:pt x="214075" y="1284424"/>
                  </a:lnTo>
                  <a:cubicBezTo>
                    <a:pt x="95845" y="1284424"/>
                    <a:pt x="0" y="1188579"/>
                    <a:pt x="0" y="1070349"/>
                  </a:cubicBezTo>
                  <a:lnTo>
                    <a:pt x="0" y="21407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1750" tIns="81750" rIns="81750" bIns="81750" numCol="1" spcCol="1270" anchor="ctr" anchorCtr="0">
              <a:noAutofit/>
            </a:bodyPr>
            <a:lstStyle/>
            <a:p>
              <a:pPr lvl="0" algn="just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5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Serbest Form 14"/>
            <p:cNvSpPr/>
            <p:nvPr/>
          </p:nvSpPr>
          <p:spPr>
            <a:xfrm>
              <a:off x="1103376" y="5059649"/>
              <a:ext cx="9953171" cy="1284424"/>
            </a:xfrm>
            <a:custGeom>
              <a:avLst/>
              <a:gdLst>
                <a:gd name="connsiteX0" fmla="*/ 0 w 9953171"/>
                <a:gd name="connsiteY0" fmla="*/ 214075 h 1284424"/>
                <a:gd name="connsiteX1" fmla="*/ 214075 w 9953171"/>
                <a:gd name="connsiteY1" fmla="*/ 0 h 1284424"/>
                <a:gd name="connsiteX2" fmla="*/ 9739096 w 9953171"/>
                <a:gd name="connsiteY2" fmla="*/ 0 h 1284424"/>
                <a:gd name="connsiteX3" fmla="*/ 9953171 w 9953171"/>
                <a:gd name="connsiteY3" fmla="*/ 214075 h 1284424"/>
                <a:gd name="connsiteX4" fmla="*/ 9953171 w 9953171"/>
                <a:gd name="connsiteY4" fmla="*/ 1070349 h 1284424"/>
                <a:gd name="connsiteX5" fmla="*/ 9739096 w 9953171"/>
                <a:gd name="connsiteY5" fmla="*/ 1284424 h 1284424"/>
                <a:gd name="connsiteX6" fmla="*/ 214075 w 9953171"/>
                <a:gd name="connsiteY6" fmla="*/ 1284424 h 1284424"/>
                <a:gd name="connsiteX7" fmla="*/ 0 w 9953171"/>
                <a:gd name="connsiteY7" fmla="*/ 1070349 h 1284424"/>
                <a:gd name="connsiteX8" fmla="*/ 0 w 9953171"/>
                <a:gd name="connsiteY8" fmla="*/ 214075 h 1284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171" h="1284424">
                  <a:moveTo>
                    <a:pt x="0" y="214075"/>
                  </a:moveTo>
                  <a:cubicBezTo>
                    <a:pt x="0" y="95845"/>
                    <a:pt x="95845" y="0"/>
                    <a:pt x="214075" y="0"/>
                  </a:cubicBezTo>
                  <a:lnTo>
                    <a:pt x="9739096" y="0"/>
                  </a:lnTo>
                  <a:cubicBezTo>
                    <a:pt x="9857326" y="0"/>
                    <a:pt x="9953171" y="95845"/>
                    <a:pt x="9953171" y="214075"/>
                  </a:cubicBezTo>
                  <a:lnTo>
                    <a:pt x="9953171" y="1070349"/>
                  </a:lnTo>
                  <a:cubicBezTo>
                    <a:pt x="9953171" y="1188579"/>
                    <a:pt x="9857326" y="1284424"/>
                    <a:pt x="9739096" y="1284424"/>
                  </a:cubicBezTo>
                  <a:lnTo>
                    <a:pt x="214075" y="1284424"/>
                  </a:lnTo>
                  <a:cubicBezTo>
                    <a:pt x="95845" y="1284424"/>
                    <a:pt x="0" y="1188579"/>
                    <a:pt x="0" y="1070349"/>
                  </a:cubicBezTo>
                  <a:lnTo>
                    <a:pt x="0" y="21407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4140" tIns="154140" rIns="154140" bIns="154140" numCol="1" spcCol="1270" anchor="ctr" anchorCtr="0">
              <a:noAutofit/>
            </a:bodyPr>
            <a:lstStyle/>
            <a:p>
              <a:pPr lvl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Ünitelerin işleniş sırası ve </a:t>
              </a:r>
              <a:r>
                <a:rPr lang="en-US" sz="2400" kern="1200" dirty="0" err="1">
                  <a:solidFill>
                    <a:schemeClr val="tx1"/>
                  </a:solidFill>
                  <a:latin typeface="+mn-lt"/>
                  <a:cs typeface="+mn-cs"/>
                </a:rPr>
                <a:t>süre</a:t>
              </a:r>
              <a:r>
                <a:rPr lang="tr-TR" sz="2400" kern="1200" dirty="0" err="1">
                  <a:solidFill>
                    <a:schemeClr val="tx1"/>
                  </a:solidFill>
                  <a:latin typeface="+mn-lt"/>
                  <a:cs typeface="+mn-cs"/>
                </a:rPr>
                <a:t>leri</a:t>
              </a:r>
              <a:r>
                <a:rPr lang="en-US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 </a:t>
              </a:r>
              <a:r>
                <a:rPr lang="tr-TR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program</a:t>
              </a:r>
              <a:r>
                <a:rPr lang="en-US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da </a:t>
              </a:r>
              <a:r>
                <a:rPr lang="tr-TR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belirt</a:t>
              </a:r>
              <a:r>
                <a:rPr lang="en-US" sz="2400" kern="1200" dirty="0" err="1">
                  <a:solidFill>
                    <a:schemeClr val="tx1"/>
                  </a:solidFill>
                  <a:latin typeface="+mn-lt"/>
                  <a:cs typeface="+mn-cs"/>
                </a:rPr>
                <a:t>ilmiştir</a:t>
              </a:r>
              <a:r>
                <a:rPr lang="en-US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. </a:t>
              </a:r>
              <a:r>
                <a:rPr lang="tr-TR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Ayrıca </a:t>
              </a:r>
              <a:r>
                <a:rPr lang="en-US" sz="2400" kern="1200" dirty="0" err="1">
                  <a:solidFill>
                    <a:schemeClr val="tx1"/>
                  </a:solidFill>
                  <a:latin typeface="+mn-lt"/>
                  <a:cs typeface="+mn-cs"/>
                </a:rPr>
                <a:t>zümre</a:t>
              </a:r>
              <a:r>
                <a:rPr lang="en-US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 </a:t>
              </a:r>
              <a:r>
                <a:rPr lang="en-US" sz="2400" kern="1200" dirty="0" err="1">
                  <a:solidFill>
                    <a:schemeClr val="tx1"/>
                  </a:solidFill>
                  <a:latin typeface="+mn-lt"/>
                  <a:cs typeface="+mn-cs"/>
                </a:rPr>
                <a:t>öğretmenler</a:t>
              </a:r>
              <a:r>
                <a:rPr lang="tr-TR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i,</a:t>
              </a:r>
              <a:r>
                <a:rPr lang="en-US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 </a:t>
              </a:r>
              <a:r>
                <a:rPr lang="en-US" sz="2400" b="1" kern="1200" dirty="0" err="1">
                  <a:solidFill>
                    <a:srgbClr val="FF0000"/>
                  </a:solidFill>
                  <a:latin typeface="+mn-lt"/>
                  <a:cs typeface="+mn-cs"/>
                </a:rPr>
                <a:t>öğrenci</a:t>
              </a:r>
              <a:r>
                <a:rPr lang="en-US" sz="2400" b="1" kern="1200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400" b="1" kern="1200" dirty="0" err="1">
                  <a:solidFill>
                    <a:srgbClr val="FF0000"/>
                  </a:solidFill>
                  <a:latin typeface="+mn-lt"/>
                  <a:cs typeface="+mn-cs"/>
                </a:rPr>
                <a:t>seviye</a:t>
              </a:r>
              <a:r>
                <a:rPr lang="tr-TR" sz="2400" b="1" kern="1200" dirty="0" err="1">
                  <a:solidFill>
                    <a:srgbClr val="FF0000"/>
                  </a:solidFill>
                  <a:latin typeface="+mn-lt"/>
                  <a:cs typeface="+mn-cs"/>
                </a:rPr>
                <a:t>ler</a:t>
              </a:r>
              <a:r>
                <a:rPr lang="en-US" sz="2400" b="1" kern="1200" dirty="0" err="1">
                  <a:solidFill>
                    <a:srgbClr val="FF0000"/>
                  </a:solidFill>
                  <a:latin typeface="+mn-lt"/>
                  <a:cs typeface="+mn-cs"/>
                </a:rPr>
                <a:t>ine</a:t>
              </a:r>
              <a:r>
                <a:rPr lang="en-US" sz="2400" b="1" kern="1200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400" b="1" kern="1200" dirty="0" err="1">
                  <a:solidFill>
                    <a:srgbClr val="FF0000"/>
                  </a:solidFill>
                  <a:latin typeface="+mn-lt"/>
                  <a:cs typeface="+mn-cs"/>
                </a:rPr>
                <a:t>ve</a:t>
              </a:r>
              <a:r>
                <a:rPr lang="en-US" sz="2400" b="1" kern="1200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400" b="1" kern="1200" dirty="0" err="1">
                  <a:solidFill>
                    <a:srgbClr val="FF0000"/>
                  </a:solidFill>
                  <a:latin typeface="+mn-lt"/>
                  <a:cs typeface="+mn-cs"/>
                </a:rPr>
                <a:t>çevre</a:t>
              </a:r>
              <a:r>
                <a:rPr lang="en-US" sz="2400" b="1" kern="1200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400" b="1" kern="1200" dirty="0" err="1">
                  <a:solidFill>
                    <a:srgbClr val="FF0000"/>
                  </a:solidFill>
                  <a:latin typeface="+mn-lt"/>
                  <a:cs typeface="+mn-cs"/>
                </a:rPr>
                <a:t>şartlarına</a:t>
              </a:r>
              <a:r>
                <a:rPr lang="en-US" sz="2400" b="1" kern="1200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400" b="1" kern="1200" dirty="0" err="1">
                  <a:solidFill>
                    <a:srgbClr val="FF0000"/>
                  </a:solidFill>
                  <a:latin typeface="+mn-lt"/>
                  <a:cs typeface="+mn-cs"/>
                </a:rPr>
                <a:t>uygun</a:t>
              </a:r>
              <a:r>
                <a:rPr lang="en-US" sz="2400" b="1" kern="1200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400" b="1" kern="1200" dirty="0" err="1">
                  <a:solidFill>
                    <a:srgbClr val="FF0000"/>
                  </a:solidFill>
                  <a:latin typeface="+mn-lt"/>
                  <a:cs typeface="+mn-cs"/>
                </a:rPr>
                <a:t>planlamalar</a:t>
              </a:r>
              <a:r>
                <a:rPr lang="en-US" sz="2400" b="1" kern="1200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400" kern="1200" dirty="0" err="1">
                  <a:solidFill>
                    <a:schemeClr val="tx1"/>
                  </a:solidFill>
                  <a:latin typeface="+mn-lt"/>
                  <a:cs typeface="+mn-cs"/>
                </a:rPr>
                <a:t>yapabilir</a:t>
              </a:r>
              <a:r>
                <a:rPr lang="en-US" sz="2400" kern="1200" dirty="0">
                  <a:solidFill>
                    <a:schemeClr val="tx1"/>
                  </a:solidFill>
                  <a:latin typeface="+mn-lt"/>
                  <a:cs typeface="+mn-cs"/>
                </a:rPr>
                <a:t>.</a:t>
              </a:r>
              <a:endParaRPr lang="tr-TR" sz="2400" kern="1200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8" name="Dikdörtgen 7"/>
            <p:cNvSpPr/>
            <p:nvPr/>
          </p:nvSpPr>
          <p:spPr>
            <a:xfrm>
              <a:off x="1146274" y="993503"/>
              <a:ext cx="9660204" cy="16142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lvl="0" indent="-457200" algn="just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tr-TR" sz="800" dirty="0">
                <a:latin typeface="+mn-lt"/>
                <a:cs typeface="+mn-cs"/>
              </a:endParaRPr>
            </a:p>
            <a:p>
              <a:pPr lvl="0" algn="just" eaLnBrk="0" hangingPunct="0">
                <a:lnSpc>
                  <a:spcPct val="150000"/>
                </a:lnSpc>
                <a:spcBef>
                  <a:spcPct val="20000"/>
                </a:spcBef>
              </a:pPr>
              <a:r>
                <a:rPr lang="en-US" sz="2000" dirty="0" err="1">
                  <a:latin typeface="+mn-lt"/>
                  <a:cs typeface="+mn-cs"/>
                </a:rPr>
                <a:t>Öğrenme</a:t>
              </a:r>
              <a:r>
                <a:rPr lang="en-US" sz="2000" dirty="0">
                  <a:latin typeface="+mn-lt"/>
                  <a:cs typeface="+mn-cs"/>
                </a:rPr>
                <a:t> </a:t>
              </a:r>
              <a:r>
                <a:rPr lang="en-US" sz="2000" dirty="0" err="1">
                  <a:latin typeface="+mn-lt"/>
                  <a:cs typeface="+mn-cs"/>
                </a:rPr>
                <a:t>etkinliklerinde</a:t>
              </a:r>
              <a:r>
                <a:rPr lang="en-US" sz="2000" dirty="0">
                  <a:latin typeface="+mn-lt"/>
                  <a:cs typeface="+mn-cs"/>
                </a:rPr>
                <a:t> </a:t>
              </a:r>
              <a:r>
                <a:rPr lang="en-US" sz="2000" dirty="0" err="1">
                  <a:latin typeface="+mn-lt"/>
                  <a:cs typeface="+mn-cs"/>
                </a:rPr>
                <a:t>öğrencilerin</a:t>
              </a:r>
              <a:r>
                <a:rPr lang="en-US" sz="2000" dirty="0">
                  <a:latin typeface="+mn-lt"/>
                  <a:cs typeface="+mn-cs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+mn-lt"/>
                  <a:cs typeface="+mn-cs"/>
                </a:rPr>
                <a:t>genel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+mn-lt"/>
                  <a:cs typeface="+mn-cs"/>
                </a:rPr>
                <a:t>kültür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+mn-lt"/>
                  <a:cs typeface="+mn-cs"/>
                </a:rPr>
                <a:t>ve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+mn-lt"/>
                  <a:cs typeface="+mn-cs"/>
                </a:rPr>
                <a:t>dinî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+mn-lt"/>
                  <a:cs typeface="+mn-cs"/>
                </a:rPr>
                <a:t>bilgi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+mn-lt"/>
                  <a:cs typeface="+mn-cs"/>
                </a:rPr>
                <a:t>seviyelerine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+mn-cs"/>
                </a:rPr>
                <a:t>, </a:t>
              </a:r>
              <a:r>
                <a:rPr lang="en-US" sz="2000" b="1" dirty="0" err="1">
                  <a:solidFill>
                    <a:srgbClr val="FF0000"/>
                  </a:solidFill>
                  <a:latin typeface="+mn-lt"/>
                  <a:cs typeface="+mn-cs"/>
                </a:rPr>
                <a:t>eğitim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+mn-lt"/>
                  <a:cs typeface="+mn-cs"/>
                </a:rPr>
                <a:t>ortamına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+mn-cs"/>
                </a:rPr>
                <a:t>, </a:t>
              </a:r>
              <a:r>
                <a:rPr lang="en-US" sz="2000" b="1" dirty="0" err="1">
                  <a:solidFill>
                    <a:srgbClr val="FF0000"/>
                  </a:solidFill>
                  <a:latin typeface="+mn-lt"/>
                  <a:cs typeface="+mn-cs"/>
                </a:rPr>
                <a:t>çevre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+mn-lt"/>
                  <a:cs typeface="+mn-cs"/>
                </a:rPr>
                <a:t>faktörlerine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+mn-lt"/>
                  <a:cs typeface="+mn-cs"/>
                </a:rPr>
                <a:t>uygun</a:t>
              </a:r>
              <a:r>
                <a:rPr lang="en-US" sz="2000" dirty="0">
                  <a:latin typeface="+mn-lt"/>
                  <a:cs typeface="+mn-cs"/>
                </a:rPr>
                <a:t>; </a:t>
              </a:r>
              <a:r>
                <a:rPr lang="tr-TR" sz="2000" dirty="0">
                  <a:latin typeface="+mn-lt"/>
                  <a:cs typeface="+mn-cs"/>
                </a:rPr>
                <a:t>onları</a:t>
              </a:r>
              <a:r>
                <a:rPr lang="en-US" sz="2000" dirty="0">
                  <a:latin typeface="+mn-lt"/>
                  <a:cs typeface="+mn-cs"/>
                </a:rPr>
                <a:t> </a:t>
              </a:r>
              <a:r>
                <a:rPr lang="en-US" sz="2000" dirty="0" err="1">
                  <a:latin typeface="+mn-lt"/>
                  <a:cs typeface="+mn-cs"/>
                </a:rPr>
                <a:t>aktif</a:t>
              </a:r>
              <a:r>
                <a:rPr lang="en-US" sz="2000" dirty="0">
                  <a:latin typeface="+mn-lt"/>
                  <a:cs typeface="+mn-cs"/>
                </a:rPr>
                <a:t> </a:t>
              </a:r>
              <a:r>
                <a:rPr lang="en-US" sz="2000" dirty="0" err="1">
                  <a:latin typeface="+mn-lt"/>
                  <a:cs typeface="+mn-cs"/>
                </a:rPr>
                <a:t>kıla</a:t>
              </a:r>
              <a:r>
                <a:rPr lang="tr-TR" sz="2000" dirty="0" err="1">
                  <a:latin typeface="+mn-lt"/>
                  <a:cs typeface="+mn-cs"/>
                </a:rPr>
                <a:t>cak</a:t>
              </a:r>
              <a:r>
                <a:rPr lang="en-US" sz="2000" dirty="0">
                  <a:latin typeface="+mn-lt"/>
                  <a:cs typeface="+mn-cs"/>
                </a:rPr>
                <a:t> </a:t>
              </a:r>
              <a:r>
                <a:rPr lang="en-US" sz="2000" dirty="0" err="1">
                  <a:latin typeface="+mn-lt"/>
                  <a:cs typeface="+mn-cs"/>
                </a:rPr>
                <a:t>yöntem</a:t>
              </a:r>
              <a:r>
                <a:rPr lang="en-US" sz="2000" dirty="0">
                  <a:latin typeface="+mn-lt"/>
                  <a:cs typeface="+mn-cs"/>
                </a:rPr>
                <a:t>, </a:t>
              </a:r>
              <a:r>
                <a:rPr lang="en-US" sz="2000" dirty="0" err="1">
                  <a:latin typeface="+mn-lt"/>
                  <a:cs typeface="+mn-cs"/>
                </a:rPr>
                <a:t>teknik</a:t>
              </a:r>
              <a:r>
                <a:rPr lang="en-US" sz="2000" dirty="0">
                  <a:latin typeface="+mn-lt"/>
                  <a:cs typeface="+mn-cs"/>
                </a:rPr>
                <a:t> </a:t>
              </a:r>
              <a:r>
                <a:rPr lang="en-US" sz="2000" dirty="0" err="1">
                  <a:latin typeface="+mn-lt"/>
                  <a:cs typeface="+mn-cs"/>
                </a:rPr>
                <a:t>ve</a:t>
              </a:r>
              <a:r>
                <a:rPr lang="en-US" sz="2000" dirty="0">
                  <a:latin typeface="+mn-lt"/>
                  <a:cs typeface="+mn-cs"/>
                </a:rPr>
                <a:t> </a:t>
              </a:r>
              <a:r>
                <a:rPr lang="en-US" sz="2000" dirty="0" err="1">
                  <a:latin typeface="+mn-lt"/>
                  <a:cs typeface="+mn-cs"/>
                </a:rPr>
                <a:t>stratejiler</a:t>
              </a:r>
              <a:r>
                <a:rPr lang="en-US" sz="2000" dirty="0">
                  <a:latin typeface="+mn-lt"/>
                  <a:cs typeface="+mn-cs"/>
                </a:rPr>
                <a:t> </a:t>
              </a:r>
              <a:r>
                <a:rPr lang="en-US" sz="2000" dirty="0" err="1">
                  <a:latin typeface="+mn-lt"/>
                  <a:cs typeface="+mn-cs"/>
                </a:rPr>
                <a:t>kullanılmalıdır</a:t>
              </a:r>
              <a:r>
                <a:rPr lang="en-US" sz="2000" dirty="0">
                  <a:latin typeface="+mn-lt"/>
                  <a:cs typeface="+mn-cs"/>
                </a:rPr>
                <a:t>. </a:t>
              </a:r>
              <a:endParaRPr lang="tr-TR" sz="2000" dirty="0">
                <a:latin typeface="+mn-lt"/>
                <a:cs typeface="+mn-cs"/>
              </a:endParaRPr>
            </a:p>
          </p:txBody>
        </p:sp>
        <p:sp>
          <p:nvSpPr>
            <p:cNvPr id="9" name="Dikdörtgen 8"/>
            <p:cNvSpPr/>
            <p:nvPr/>
          </p:nvSpPr>
          <p:spPr>
            <a:xfrm>
              <a:off x="1103376" y="3748608"/>
              <a:ext cx="9395028" cy="11757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lvl="0" indent="-457200" algn="just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tr-TR" sz="800" dirty="0">
                <a:latin typeface="+mn-lt"/>
                <a:cs typeface="+mn-cs"/>
              </a:endParaRPr>
            </a:p>
            <a:p>
              <a:pPr lvl="0" algn="just" eaLnBrk="0" hangingPunct="0">
                <a:spcBef>
                  <a:spcPct val="20000"/>
                </a:spcBef>
              </a:pPr>
              <a:r>
                <a:rPr lang="en-US" sz="2400" dirty="0" err="1">
                  <a:latin typeface="+mn-lt"/>
                  <a:cs typeface="+mn-cs"/>
                </a:rPr>
                <a:t>Öğrenme-öğretme</a:t>
              </a:r>
              <a:r>
                <a:rPr lang="en-US" sz="2400" dirty="0">
                  <a:latin typeface="+mn-lt"/>
                  <a:cs typeface="+mn-cs"/>
                </a:rPr>
                <a:t> </a:t>
              </a:r>
              <a:r>
                <a:rPr lang="en-US" sz="2400" dirty="0" err="1">
                  <a:latin typeface="+mn-lt"/>
                  <a:cs typeface="+mn-cs"/>
                </a:rPr>
                <a:t>etkinliklerinde</a:t>
              </a:r>
              <a:r>
                <a:rPr lang="en-US" sz="2400" dirty="0">
                  <a:latin typeface="+mn-lt"/>
                  <a:cs typeface="+mn-cs"/>
                </a:rPr>
                <a:t> </a:t>
              </a:r>
              <a:r>
                <a:rPr lang="en-US" sz="2400" dirty="0" err="1">
                  <a:latin typeface="+mn-lt"/>
                  <a:cs typeface="+mn-cs"/>
                </a:rPr>
                <a:t>konu</a:t>
              </a:r>
              <a:r>
                <a:rPr lang="tr-TR" sz="2400" dirty="0">
                  <a:latin typeface="+mn-lt"/>
                  <a:cs typeface="+mn-cs"/>
                </a:rPr>
                <a:t> ve kazanım</a:t>
              </a:r>
              <a:r>
                <a:rPr lang="en-US" sz="2400" dirty="0" err="1">
                  <a:latin typeface="+mn-lt"/>
                  <a:cs typeface="+mn-cs"/>
                </a:rPr>
                <a:t>lara</a:t>
              </a:r>
              <a:r>
                <a:rPr lang="en-US" sz="2400" dirty="0">
                  <a:latin typeface="+mn-lt"/>
                  <a:cs typeface="+mn-cs"/>
                </a:rPr>
                <a:t> </a:t>
              </a:r>
              <a:r>
                <a:rPr lang="en-US" sz="2400" dirty="0" err="1">
                  <a:latin typeface="+mn-lt"/>
                  <a:cs typeface="+mn-cs"/>
                </a:rPr>
                <a:t>uygun</a:t>
              </a:r>
              <a:r>
                <a:rPr lang="en-US" sz="2400" dirty="0">
                  <a:latin typeface="+mn-lt"/>
                  <a:cs typeface="+mn-cs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+mn-lt"/>
                  <a:cs typeface="+mn-cs"/>
                </a:rPr>
                <a:t>görsel</a:t>
              </a:r>
              <a:r>
                <a:rPr lang="en-US" sz="2400" b="1" dirty="0">
                  <a:solidFill>
                    <a:srgbClr val="FF0000"/>
                  </a:solidFill>
                  <a:latin typeface="+mn-lt"/>
                  <a:cs typeface="+mn-cs"/>
                </a:rPr>
                <a:t>, </a:t>
              </a:r>
              <a:r>
                <a:rPr lang="en-US" sz="2400" b="1" dirty="0" err="1">
                  <a:solidFill>
                    <a:srgbClr val="FF0000"/>
                  </a:solidFill>
                  <a:latin typeface="+mn-lt"/>
                  <a:cs typeface="+mn-cs"/>
                </a:rPr>
                <a:t>işitsel</a:t>
              </a:r>
              <a:r>
                <a:rPr lang="en-US" sz="2400" b="1" dirty="0">
                  <a:solidFill>
                    <a:srgbClr val="FF0000"/>
                  </a:solidFill>
                  <a:latin typeface="+mn-lt"/>
                  <a:cs typeface="+mn-cs"/>
                </a:rPr>
                <a:t>, </a:t>
              </a:r>
              <a:r>
                <a:rPr lang="en-US" sz="2400" b="1" dirty="0" err="1">
                  <a:solidFill>
                    <a:srgbClr val="FF0000"/>
                  </a:solidFill>
                  <a:latin typeface="+mn-lt"/>
                  <a:cs typeface="+mn-cs"/>
                </a:rPr>
                <a:t>interaktif</a:t>
              </a:r>
              <a:r>
                <a:rPr lang="tr-TR" sz="2400" b="1" dirty="0">
                  <a:solidFill>
                    <a:srgbClr val="FF0000"/>
                  </a:solidFill>
                  <a:latin typeface="+mn-lt"/>
                  <a:cs typeface="+mn-cs"/>
                </a:rPr>
                <a:t> ve </a:t>
              </a:r>
              <a:r>
                <a:rPr lang="en-US" sz="2400" b="1" dirty="0" err="1">
                  <a:solidFill>
                    <a:srgbClr val="FF0000"/>
                  </a:solidFill>
                  <a:latin typeface="+mn-lt"/>
                  <a:cs typeface="+mn-cs"/>
                </a:rPr>
                <a:t>basılı</a:t>
              </a:r>
              <a:r>
                <a:rPr lang="en-US" sz="2400" b="1" dirty="0">
                  <a:solidFill>
                    <a:srgbClr val="FF0000"/>
                  </a:solidFill>
                  <a:latin typeface="+mn-lt"/>
                  <a:cs typeface="+mn-cs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+mn-lt"/>
                  <a:cs typeface="+mn-cs"/>
                </a:rPr>
                <a:t>materyaller</a:t>
              </a:r>
              <a:r>
                <a:rPr lang="en-US" sz="2400" dirty="0" err="1">
                  <a:latin typeface="+mn-lt"/>
                  <a:cs typeface="+mn-cs"/>
                </a:rPr>
                <a:t>den</a:t>
              </a:r>
              <a:r>
                <a:rPr lang="en-US" sz="2400" dirty="0">
                  <a:latin typeface="+mn-lt"/>
                  <a:cs typeface="+mn-cs"/>
                </a:rPr>
                <a:t> </a:t>
              </a:r>
              <a:r>
                <a:rPr lang="en-US" sz="2400" dirty="0" err="1">
                  <a:latin typeface="+mn-lt"/>
                  <a:cs typeface="+mn-cs"/>
                </a:rPr>
                <a:t>yararlanılmalıdır</a:t>
              </a:r>
              <a:r>
                <a:rPr lang="en-US" sz="2400" dirty="0">
                  <a:latin typeface="+mn-lt"/>
                  <a:cs typeface="+mn-cs"/>
                </a:rPr>
                <a:t>.</a:t>
              </a:r>
              <a:endParaRPr lang="tr-TR" sz="2400" dirty="0">
                <a:latin typeface="+mn-lt"/>
                <a:cs typeface="+mn-cs"/>
              </a:endParaRPr>
            </a:p>
            <a:p>
              <a:pPr marL="457200" lvl="0" indent="-457200" algn="just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tr-TR" sz="800" dirty="0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96544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3376" y="235386"/>
            <a:ext cx="9943315" cy="568178"/>
          </a:xfrm>
        </p:spPr>
        <p:txBody>
          <a:bodyPr/>
          <a:lstStyle/>
          <a:p>
            <a:pPr algn="ctr"/>
            <a:r>
              <a:rPr lang="tr-TR" dirty="0"/>
              <a:t>Meslek Dersleri Öğretim Programlarının Yapısı </a:t>
            </a:r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1514764" y="1202377"/>
            <a:ext cx="8285018" cy="4865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</a:rPr>
              <a:t>Meslek </a:t>
            </a:r>
            <a:r>
              <a:rPr lang="en-US" sz="3600" b="1" dirty="0" err="1">
                <a:solidFill>
                  <a:srgbClr val="FF0000"/>
                </a:solidFill>
              </a:rPr>
              <a:t>Ders</a:t>
            </a:r>
            <a:r>
              <a:rPr lang="tr-TR" sz="3600" b="1" dirty="0" err="1">
                <a:solidFill>
                  <a:srgbClr val="FF0000"/>
                </a:solidFill>
              </a:rPr>
              <a:t>ler</a:t>
            </a:r>
            <a:r>
              <a:rPr lang="en-US" sz="3600" b="1" dirty="0" err="1">
                <a:solidFill>
                  <a:srgbClr val="FF0000"/>
                </a:solidFill>
              </a:rPr>
              <a:t>i</a:t>
            </a:r>
            <a:r>
              <a:rPr lang="en-US" sz="3600" b="1" dirty="0">
                <a:solidFill>
                  <a:srgbClr val="FF0000"/>
                </a:solidFill>
              </a:rPr>
              <a:t> Öğretim Program</a:t>
            </a:r>
            <a:r>
              <a:rPr lang="tr-TR" sz="3600" b="1" dirty="0" err="1">
                <a:solidFill>
                  <a:srgbClr val="FF0000"/>
                </a:solidFill>
              </a:rPr>
              <a:t>lar</a:t>
            </a:r>
            <a:r>
              <a:rPr lang="en-US" sz="3600" b="1" dirty="0">
                <a:solidFill>
                  <a:srgbClr val="FF0000"/>
                </a:solidFill>
              </a:rPr>
              <a:t>ı; </a:t>
            </a:r>
            <a:endParaRPr lang="tr-TR" sz="36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sz="3200" dirty="0" smtClean="0"/>
              <a:t> </a:t>
            </a:r>
            <a:r>
              <a:rPr lang="en-US" sz="3200" dirty="0" err="1" smtClean="0"/>
              <a:t>Üniteler</a:t>
            </a:r>
            <a:r>
              <a:rPr lang="en-US" sz="3200" dirty="0" smtClean="0"/>
              <a:t>, 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sz="3200" dirty="0" smtClean="0"/>
              <a:t> </a:t>
            </a:r>
            <a:r>
              <a:rPr lang="en-US" sz="3200" dirty="0" err="1" smtClean="0"/>
              <a:t>Konular</a:t>
            </a:r>
            <a:r>
              <a:rPr lang="en-US" sz="3200" dirty="0" smtClean="0"/>
              <a:t>, 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sz="3200" dirty="0" smtClean="0"/>
              <a:t> </a:t>
            </a:r>
            <a:r>
              <a:rPr lang="en-US" sz="3200" dirty="0" err="1" smtClean="0"/>
              <a:t>Öğrenme</a:t>
            </a:r>
            <a:r>
              <a:rPr lang="en-US" sz="3200" dirty="0" smtClean="0"/>
              <a:t> </a:t>
            </a:r>
            <a:r>
              <a:rPr lang="en-US" sz="3200" dirty="0" err="1" smtClean="0"/>
              <a:t>Çıktıları</a:t>
            </a:r>
            <a:r>
              <a:rPr lang="en-US" sz="3200" dirty="0" smtClean="0"/>
              <a:t>/</a:t>
            </a:r>
            <a:r>
              <a:rPr lang="en-US" sz="3200" dirty="0" err="1" smtClean="0"/>
              <a:t>Kazanımlar</a:t>
            </a:r>
            <a:r>
              <a:rPr lang="en-US" sz="3200" dirty="0" smtClean="0"/>
              <a:t>, 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sz="3200" dirty="0" smtClean="0"/>
              <a:t> </a:t>
            </a:r>
            <a:r>
              <a:rPr lang="en-US" sz="3200" dirty="0" err="1" smtClean="0"/>
              <a:t>Açıklamalar</a:t>
            </a:r>
            <a:r>
              <a:rPr lang="en-US" sz="3200" dirty="0" smtClean="0"/>
              <a:t>, 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sz="3200" dirty="0" smtClean="0"/>
              <a:t>Amaçlar (Yeterlilikler-B</a:t>
            </a:r>
            <a:r>
              <a:rPr lang="en-US" sz="3200" dirty="0" err="1" smtClean="0"/>
              <a:t>eceri</a:t>
            </a:r>
            <a:r>
              <a:rPr lang="tr-TR" sz="3200" dirty="0" err="1" smtClean="0"/>
              <a:t>ler</a:t>
            </a:r>
            <a:r>
              <a:rPr lang="tr-TR" sz="3200" dirty="0" smtClean="0"/>
              <a:t>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3200" dirty="0" smtClean="0"/>
              <a:t> K</a:t>
            </a:r>
            <a:r>
              <a:rPr lang="en-US" sz="3200" dirty="0" err="1" smtClean="0"/>
              <a:t>avramlar</a:t>
            </a:r>
            <a:endParaRPr lang="tr-TR" sz="3200" dirty="0" smtClean="0"/>
          </a:p>
          <a:p>
            <a:pPr marL="0" indent="0">
              <a:buNone/>
            </a:pPr>
            <a:r>
              <a:rPr lang="tr-TR" b="1" dirty="0" smtClean="0"/>
              <a:t>			</a:t>
            </a:r>
            <a:r>
              <a:rPr lang="en-US" b="1" i="1" dirty="0" err="1" smtClean="0"/>
              <a:t>şeklinde</a:t>
            </a:r>
            <a:r>
              <a:rPr lang="en-US" b="1" i="1" dirty="0" smtClean="0"/>
              <a:t> </a:t>
            </a:r>
            <a:r>
              <a:rPr lang="en-US" b="1" i="1" dirty="0" err="1"/>
              <a:t>yapılandırılmıştır</a:t>
            </a:r>
            <a:r>
              <a:rPr lang="en-US" b="1" i="1" dirty="0"/>
              <a:t>.</a:t>
            </a:r>
            <a:endParaRPr lang="tr-TR" b="1" i="1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21</a:t>
            </a:fld>
            <a:endParaRPr lang="tr-TR" dirty="0"/>
          </a:p>
        </p:txBody>
      </p:sp>
      <p:pic>
        <p:nvPicPr>
          <p:cNvPr id="8" name="Picture 3" descr="C:\Users\Arzu DEMIR\Desktop\stack-of-books-images-clipart-panda-free-clipart-images-RIMhyS-clip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063" y="1881357"/>
            <a:ext cx="2315442" cy="3508002"/>
          </a:xfrm>
          <a:prstGeom prst="rect">
            <a:avLst/>
          </a:prstGeom>
          <a:noFill/>
          <a:effectLst>
            <a:softEdge rad="228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67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91452" y="1770571"/>
            <a:ext cx="1969229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 smtClean="0">
                <a:solidFill>
                  <a:srgbClr val="FF6600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Üniteler</a:t>
            </a:r>
            <a:endParaRPr lang="tr-TR" sz="1400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tr-TR" sz="1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Üniteler</a:t>
            </a:r>
            <a:r>
              <a:rPr lang="tr-TR" sz="1400" dirty="0">
                <a:latin typeface="Calibri" pitchFamily="34" charset="0"/>
                <a:ea typeface="Calibri" pitchFamily="34" charset="0"/>
                <a:cs typeface="Arial" pitchFamily="34" charset="0"/>
              </a:rPr>
              <a:t>; dersin içeriği, diğer derslerle     ilgisi ve öğretim hedefleri dikkate alınarak oluşturulmuştur. Öğretmenlerimizin programı daha iyi uygulayabilmeleri için üniteler, alt konulara bölünerek yapılandırılmıştır.</a:t>
            </a:r>
            <a:endParaRPr lang="tr-TR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572125"/>
              </p:ext>
            </p:extLst>
          </p:nvPr>
        </p:nvGraphicFramePr>
        <p:xfrm>
          <a:off x="2263830" y="1048420"/>
          <a:ext cx="8745914" cy="5316608"/>
        </p:xfrm>
        <a:graphic>
          <a:graphicData uri="http://schemas.openxmlformats.org/drawingml/2006/table">
            <a:tbl>
              <a:tblPr firstRow="1" firstCol="1" bandRow="1"/>
              <a:tblGrid>
                <a:gridCol w="490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9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82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253">
                <a:tc>
                  <a:txBody>
                    <a:bodyPr/>
                    <a:lstStyle/>
                    <a:p>
                      <a:pPr marL="22225"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302" marR="13098" marT="40302" marB="0" anchor="ctr">
                    <a:lnL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Konular</a:t>
                      </a:r>
                      <a:endParaRPr lang="tr-TR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302" marR="13098" marT="40302" marB="0" anchor="ctr">
                    <a:lnL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Öğrenme Çıktıları</a:t>
                      </a:r>
                      <a:r>
                        <a:rPr lang="tr-TR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/</a:t>
                      </a:r>
                    </a:p>
                    <a:p>
                      <a:pPr marR="34290"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Kazanımlar</a:t>
                      </a:r>
                      <a:endParaRPr lang="tr-TR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302" marR="13098" marT="40302" marB="0" anchor="ctr">
                    <a:lnL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Açıklamalar</a:t>
                      </a:r>
                      <a:endParaRPr lang="tr-TR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302" marR="13098" marT="40302" marB="0" anchor="ctr">
                    <a:lnL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290"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Amaçlar</a:t>
                      </a:r>
                      <a:endParaRPr lang="tr-TR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302" marR="13098" marT="40302" marB="0" anchor="ctr">
                    <a:lnL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626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ÜNİTE ADI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302" marR="13098" marT="40302" marB="0" vert="vert270" anchor="ctr">
                    <a:lnL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94615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302" marR="13098" marT="40302" marB="0">
                    <a:lnL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302" marR="13098" marT="40302" marB="0">
                    <a:lnL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36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302" marR="13098" marT="40302" marB="0">
                    <a:lnL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9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302" marR="13098" marT="40302" marB="0">
                    <a:lnL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9E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0C2E7-B5DC-4286-B376-B5CAD751D34E}" type="slidenum">
              <a:rPr lang="tr-TR" smtClean="0"/>
              <a:pPr>
                <a:defRPr/>
              </a:pPr>
              <a:t>22</a:t>
            </a:fld>
            <a:endParaRPr lang="tr-TR" dirty="0"/>
          </a:p>
        </p:txBody>
      </p:sp>
      <p:sp>
        <p:nvSpPr>
          <p:cNvPr id="21" name="20 Dikdörtgen"/>
          <p:cNvSpPr/>
          <p:nvPr/>
        </p:nvSpPr>
        <p:spPr>
          <a:xfrm>
            <a:off x="4793673" y="1662432"/>
            <a:ext cx="1916688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r-TR" sz="1400" b="1" dirty="0">
                <a:solidFill>
                  <a:srgbClr val="FF6600"/>
                </a:solidFill>
              </a:rPr>
              <a:t>   Kazanımlar</a:t>
            </a:r>
          </a:p>
          <a:p>
            <a:r>
              <a:rPr lang="tr-TR" sz="1400" dirty="0"/>
              <a:t>    Programların en önemli unsurlarıdır. Kazanımlar; eğitim süreci sonucunda öğrencilerin edinecekleri bilgi, beceri, tutum ve değerleri ifade eder.  Öğrenme alanlarının özellikleri, öğrencilerin gelişim düzeyleri ve konular dikkate alınarak hazırlanmıştır.</a:t>
            </a:r>
          </a:p>
        </p:txBody>
      </p:sp>
      <p:sp>
        <p:nvSpPr>
          <p:cNvPr id="28" name="27 Dikdörtgen"/>
          <p:cNvSpPr/>
          <p:nvPr/>
        </p:nvSpPr>
        <p:spPr>
          <a:xfrm>
            <a:off x="8543635" y="1701104"/>
            <a:ext cx="2318792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Yeterlilik ve Beceriler</a:t>
            </a:r>
            <a:endParaRPr lang="tr-TR" sz="1400" b="1" dirty="0">
              <a:solidFill>
                <a:srgbClr val="FF6600"/>
              </a:solidFill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r>
              <a:rPr lang="tr-TR" sz="1400" dirty="0"/>
              <a:t>Beceriler; öğrenme sürecinde öğrencilere kazandırılması, geliştirilmesi    ve yaşama aktarılması tasarlanan kabiliyetlerdir.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840014" y="1770153"/>
            <a:ext cx="1743324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000" lvl="1" algn="just"/>
            <a:r>
              <a:rPr lang="tr-TR" sz="1400" b="1" dirty="0">
                <a:solidFill>
                  <a:srgbClr val="FF6600"/>
                </a:solidFill>
                <a:latin typeface="Arial" pitchFamily="34" charset="0"/>
                <a:cs typeface="Calibri" pitchFamily="34" charset="0"/>
              </a:rPr>
              <a:t>Konular</a:t>
            </a:r>
          </a:p>
          <a:p>
            <a:pPr marL="36000" lvl="1"/>
            <a:r>
              <a:rPr lang="tr-TR" sz="1100" dirty="0"/>
              <a:t> </a:t>
            </a:r>
            <a:r>
              <a:rPr lang="tr-TR" sz="1400" dirty="0" smtClean="0"/>
              <a:t>Ü</a:t>
            </a:r>
            <a:r>
              <a:rPr lang="en-US" sz="1400" dirty="0" err="1"/>
              <a:t>nitenin</a:t>
            </a:r>
            <a:r>
              <a:rPr lang="tr-TR" sz="1400" dirty="0"/>
              <a:t> kendi</a:t>
            </a:r>
            <a:r>
              <a:rPr lang="en-US" sz="1400" dirty="0"/>
              <a:t> </a:t>
            </a:r>
            <a:r>
              <a:rPr lang="en-US" sz="1400" dirty="0" err="1"/>
              <a:t>özelliğine</a:t>
            </a:r>
            <a:r>
              <a:rPr lang="en-US" sz="1400" dirty="0"/>
              <a:t> </a:t>
            </a:r>
            <a:r>
              <a:rPr lang="en-US" sz="1400" dirty="0" err="1"/>
              <a:t>göre</a:t>
            </a:r>
            <a:r>
              <a:rPr lang="en-US" sz="1400" dirty="0"/>
              <a:t> </a:t>
            </a:r>
            <a:r>
              <a:rPr lang="en-US" sz="1400" dirty="0" err="1"/>
              <a:t>öğrencilerin</a:t>
            </a:r>
            <a:r>
              <a:rPr lang="en-US" sz="1400" dirty="0"/>
              <a:t> </a:t>
            </a:r>
            <a:r>
              <a:rPr lang="en-US" sz="1400" dirty="0" err="1"/>
              <a:t>bilişsel</a:t>
            </a:r>
            <a:r>
              <a:rPr lang="en-US" sz="1400" dirty="0"/>
              <a:t>, </a:t>
            </a:r>
            <a:r>
              <a:rPr lang="en-US" sz="1400" dirty="0" err="1"/>
              <a:t>duyuşsal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psikomotor</a:t>
            </a:r>
            <a:r>
              <a:rPr lang="en-US" sz="1400" dirty="0"/>
              <a:t> </a:t>
            </a:r>
            <a:r>
              <a:rPr lang="en-US" sz="1400" dirty="0" err="1"/>
              <a:t>gelişimleri</a:t>
            </a:r>
            <a:r>
              <a:rPr lang="en-US" sz="1400" dirty="0"/>
              <a:t> </a:t>
            </a:r>
            <a:r>
              <a:rPr lang="en-US" sz="1400" dirty="0" err="1"/>
              <a:t>göz</a:t>
            </a:r>
            <a:r>
              <a:rPr lang="en-US" sz="1400" dirty="0"/>
              <a:t> </a:t>
            </a:r>
            <a:r>
              <a:rPr lang="en-US" sz="1400" dirty="0" err="1"/>
              <a:t>önünde</a:t>
            </a:r>
            <a:r>
              <a:rPr lang="en-US" sz="1400" dirty="0"/>
              <a:t> </a:t>
            </a:r>
            <a:r>
              <a:rPr lang="en-US" sz="1400" dirty="0" err="1"/>
              <a:t>bulundurularak</a:t>
            </a:r>
            <a:r>
              <a:rPr lang="en-US" sz="1400" dirty="0"/>
              <a:t> </a:t>
            </a:r>
            <a:r>
              <a:rPr lang="en-US" sz="1400" dirty="0" err="1"/>
              <a:t>yapılandırılmıştır</a:t>
            </a:r>
            <a:r>
              <a:rPr lang="tr-TR" sz="1400" dirty="0"/>
              <a:t>. Ö</a:t>
            </a:r>
            <a:r>
              <a:rPr lang="en-US" sz="1400" dirty="0" err="1"/>
              <a:t>ğrencilerin</a:t>
            </a:r>
            <a:r>
              <a:rPr lang="en-US" sz="1400" dirty="0"/>
              <a:t>; İslam</a:t>
            </a:r>
            <a:r>
              <a:rPr lang="tr-TR" sz="1400" dirty="0"/>
              <a:t>’</a:t>
            </a:r>
            <a:r>
              <a:rPr lang="tr-TR" sz="1400" dirty="0" err="1"/>
              <a:t>ın</a:t>
            </a:r>
            <a:r>
              <a:rPr lang="en-US" sz="1400" dirty="0"/>
              <a:t> </a:t>
            </a:r>
            <a:r>
              <a:rPr lang="en-US" sz="1400" dirty="0" err="1"/>
              <a:t>inanç</a:t>
            </a:r>
            <a:r>
              <a:rPr lang="en-US" sz="1400" dirty="0"/>
              <a:t>, </a:t>
            </a:r>
            <a:r>
              <a:rPr lang="en-US" sz="1400" dirty="0" err="1"/>
              <a:t>ibadet</a:t>
            </a:r>
            <a:r>
              <a:rPr lang="en-US" sz="1400" dirty="0"/>
              <a:t>, </a:t>
            </a:r>
            <a:r>
              <a:rPr lang="en-US" sz="1400" dirty="0" err="1"/>
              <a:t>ahlak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muamelat</a:t>
            </a:r>
            <a:r>
              <a:rPr lang="tr-TR" sz="1400" dirty="0"/>
              <a:t>l</a:t>
            </a:r>
            <a:r>
              <a:rPr lang="en-US" sz="1400" dirty="0"/>
              <a:t>a </a:t>
            </a:r>
            <a:r>
              <a:rPr lang="en-US" sz="1400" dirty="0" err="1"/>
              <a:t>il</a:t>
            </a:r>
            <a:r>
              <a:rPr lang="tr-TR" sz="1400" dirty="0" err="1"/>
              <a:t>gili</a:t>
            </a:r>
            <a:r>
              <a:rPr lang="en-US" sz="1400" dirty="0"/>
              <a:t> </a:t>
            </a:r>
            <a:r>
              <a:rPr lang="en-US" sz="1400" dirty="0" err="1"/>
              <a:t>temel</a:t>
            </a:r>
            <a:r>
              <a:rPr lang="en-US" sz="1400" dirty="0"/>
              <a:t> </a:t>
            </a:r>
            <a:r>
              <a:rPr lang="en-US" sz="1400" dirty="0" err="1"/>
              <a:t>konuların</a:t>
            </a:r>
            <a:r>
              <a:rPr lang="tr-TR" sz="1400" dirty="0"/>
              <a:t>ı öğrenmelerine ve </a:t>
            </a:r>
            <a:r>
              <a:rPr lang="en-US" sz="1400" dirty="0" err="1"/>
              <a:t>dinî</a:t>
            </a:r>
            <a:r>
              <a:rPr lang="tr-TR" sz="1400" dirty="0"/>
              <a:t>-</a:t>
            </a:r>
            <a:r>
              <a:rPr lang="en-US" sz="1400" dirty="0" err="1"/>
              <a:t>ahlaki</a:t>
            </a:r>
            <a:r>
              <a:rPr lang="en-US" sz="1400" dirty="0"/>
              <a:t> </a:t>
            </a:r>
            <a:r>
              <a:rPr lang="en-US" sz="1400" dirty="0" err="1"/>
              <a:t>gelişimlerine</a:t>
            </a:r>
            <a:r>
              <a:rPr lang="en-US" sz="1400" dirty="0"/>
              <a:t> </a:t>
            </a:r>
            <a:r>
              <a:rPr lang="en-US" sz="1400" dirty="0" err="1"/>
              <a:t>katkı</a:t>
            </a:r>
            <a:r>
              <a:rPr lang="en-US" sz="1400" dirty="0"/>
              <a:t> </a:t>
            </a:r>
            <a:r>
              <a:rPr lang="en-US" sz="1400" dirty="0" err="1"/>
              <a:t>sağlayacak</a:t>
            </a:r>
            <a:r>
              <a:rPr lang="en-US" sz="1400" dirty="0"/>
              <a:t> </a:t>
            </a:r>
            <a:r>
              <a:rPr lang="tr-TR" sz="1400" dirty="0"/>
              <a:t>konu</a:t>
            </a:r>
            <a:r>
              <a:rPr lang="en-US" sz="1400" dirty="0" err="1"/>
              <a:t>lara</a:t>
            </a:r>
            <a:r>
              <a:rPr lang="en-US" sz="1400" dirty="0"/>
              <a:t> </a:t>
            </a:r>
            <a:r>
              <a:rPr lang="en-US" sz="1400" dirty="0" err="1"/>
              <a:t>öncelik</a:t>
            </a:r>
            <a:r>
              <a:rPr lang="en-US" sz="1400" dirty="0"/>
              <a:t> </a:t>
            </a:r>
            <a:r>
              <a:rPr lang="en-US" sz="1400" dirty="0" err="1"/>
              <a:t>verilmiştir</a:t>
            </a:r>
            <a:r>
              <a:rPr lang="en-US" sz="1400" dirty="0"/>
              <a:t>.</a:t>
            </a:r>
            <a:endParaRPr lang="tr-TR" sz="1400" dirty="0"/>
          </a:p>
        </p:txBody>
      </p:sp>
      <p:sp>
        <p:nvSpPr>
          <p:cNvPr id="18" name="27 Dikdörtgen"/>
          <p:cNvSpPr/>
          <p:nvPr/>
        </p:nvSpPr>
        <p:spPr>
          <a:xfrm>
            <a:off x="6920696" y="1662432"/>
            <a:ext cx="1436599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r-TR" sz="1400" b="1" dirty="0">
                <a:solidFill>
                  <a:srgbClr val="FF6600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   Açıklamalar</a:t>
            </a:r>
          </a:p>
          <a:p>
            <a:r>
              <a:rPr lang="tr-TR" sz="1400" dirty="0"/>
              <a:t> </a:t>
            </a:r>
            <a:r>
              <a:rPr lang="en-US" sz="1400" dirty="0" err="1" smtClean="0"/>
              <a:t>Açıklamalar</a:t>
            </a:r>
            <a:r>
              <a:rPr lang="en-US" sz="1400" dirty="0" smtClean="0"/>
              <a:t> </a:t>
            </a:r>
            <a:r>
              <a:rPr lang="tr-TR" sz="1400" dirty="0"/>
              <a:t>kısmında; </a:t>
            </a:r>
            <a:r>
              <a:rPr lang="en-US" sz="1400" dirty="0" err="1"/>
              <a:t>ünite</a:t>
            </a:r>
            <a:r>
              <a:rPr lang="en-US" sz="1400" dirty="0"/>
              <a:t> </a:t>
            </a:r>
            <a:r>
              <a:rPr lang="en-US" sz="1400" dirty="0" err="1"/>
              <a:t>içinde</a:t>
            </a:r>
            <a:r>
              <a:rPr lang="en-US" sz="1400" dirty="0"/>
              <a:t> </a:t>
            </a:r>
            <a:r>
              <a:rPr lang="en-US" sz="1400" dirty="0" err="1"/>
              <a:t>özellikle</a:t>
            </a:r>
            <a:r>
              <a:rPr lang="en-US" sz="1400" dirty="0"/>
              <a:t> </a:t>
            </a:r>
            <a:r>
              <a:rPr lang="en-US" sz="1400" dirty="0" err="1"/>
              <a:t>vurgulanması</a:t>
            </a:r>
            <a:r>
              <a:rPr lang="tr-TR" sz="1400" dirty="0"/>
              <a:t>,</a:t>
            </a:r>
            <a:r>
              <a:rPr lang="en-US" sz="1400" dirty="0"/>
              <a:t> </a:t>
            </a:r>
            <a:r>
              <a:rPr lang="en-US" sz="1400" dirty="0" err="1"/>
              <a:t>sınırlandırılması</a:t>
            </a:r>
            <a:r>
              <a:rPr lang="tr-TR" sz="1400" dirty="0"/>
              <a:t>, </a:t>
            </a:r>
            <a:r>
              <a:rPr lang="en-US" sz="1400" dirty="0" err="1"/>
              <a:t>diğer</a:t>
            </a:r>
            <a:r>
              <a:rPr lang="en-US" sz="1400" dirty="0"/>
              <a:t> </a:t>
            </a:r>
            <a:r>
              <a:rPr lang="en-US" sz="1400" dirty="0" err="1"/>
              <a:t>ders</a:t>
            </a:r>
            <a:r>
              <a:rPr lang="en-US" sz="1400" dirty="0"/>
              <a:t> </a:t>
            </a:r>
            <a:r>
              <a:rPr lang="tr-TR" sz="1400" dirty="0"/>
              <a:t>veya</a:t>
            </a:r>
          </a:p>
          <a:p>
            <a:r>
              <a:rPr lang="en-US" sz="1400" dirty="0" err="1"/>
              <a:t>ünitelerle</a:t>
            </a:r>
            <a:r>
              <a:rPr lang="en-US" sz="1400" dirty="0"/>
              <a:t> </a:t>
            </a:r>
            <a:r>
              <a:rPr lang="en-US" sz="1400" dirty="0" err="1"/>
              <a:t>ilişkilendi</a:t>
            </a:r>
            <a:r>
              <a:rPr lang="tr-TR" sz="1400" dirty="0" err="1"/>
              <a:t>rilmesi</a:t>
            </a:r>
            <a:r>
              <a:rPr lang="tr-TR" sz="1400" dirty="0"/>
              <a:t> </a:t>
            </a:r>
            <a:r>
              <a:rPr lang="en-US" sz="1400" dirty="0" err="1"/>
              <a:t>gereken</a:t>
            </a:r>
            <a:r>
              <a:rPr lang="en-US" sz="1400" dirty="0"/>
              <a:t> </a:t>
            </a:r>
            <a:r>
              <a:rPr lang="en-US" sz="1400" dirty="0" err="1"/>
              <a:t>konulara</a:t>
            </a:r>
            <a:r>
              <a:rPr lang="tr-TR" sz="1400" dirty="0"/>
              <a:t> </a:t>
            </a:r>
            <a:r>
              <a:rPr lang="en-US" sz="1400" dirty="0" err="1"/>
              <a:t>işaret</a:t>
            </a:r>
            <a:r>
              <a:rPr lang="en-US" sz="1400" dirty="0"/>
              <a:t> </a:t>
            </a:r>
            <a:r>
              <a:rPr lang="en-US" sz="1400" dirty="0" err="1"/>
              <a:t>edilmiştir</a:t>
            </a:r>
            <a:r>
              <a:rPr lang="en-US" sz="1400" dirty="0"/>
              <a:t>.</a:t>
            </a:r>
            <a:endParaRPr lang="tr-TR" sz="1400" dirty="0"/>
          </a:p>
        </p:txBody>
      </p:sp>
      <p:sp>
        <p:nvSpPr>
          <p:cNvPr id="2" name="Dikdörtgen 1"/>
          <p:cNvSpPr/>
          <p:nvPr/>
        </p:nvSpPr>
        <p:spPr>
          <a:xfrm>
            <a:off x="2059885" y="270548"/>
            <a:ext cx="7484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/>
              <a:t>Meslek Dersleri Öğretim Programlarının </a:t>
            </a:r>
            <a:r>
              <a:rPr lang="tr-TR" sz="2800" b="1" dirty="0" smtClean="0"/>
              <a:t>Yapısı </a:t>
            </a:r>
            <a:endParaRPr lang="tr-TR" sz="2800" b="1" dirty="0">
              <a:latin typeface="+mj-lt"/>
            </a:endParaRPr>
          </a:p>
        </p:txBody>
      </p:sp>
      <p:sp>
        <p:nvSpPr>
          <p:cNvPr id="23" name="27 Dikdörtgen"/>
          <p:cNvSpPr/>
          <p:nvPr/>
        </p:nvSpPr>
        <p:spPr>
          <a:xfrm>
            <a:off x="8487766" y="4293921"/>
            <a:ext cx="241443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r-TR" sz="1400" b="1" dirty="0">
                <a:solidFill>
                  <a:srgbClr val="FF6600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Kavramlar</a:t>
            </a:r>
          </a:p>
          <a:p>
            <a:r>
              <a:rPr lang="tr-TR" sz="1400" b="1" dirty="0"/>
              <a:t>Öğrencilere kazandırılması hedeflenen, her dersin kendine özgü terimleridir.</a:t>
            </a:r>
          </a:p>
        </p:txBody>
      </p:sp>
    </p:spTree>
    <p:extLst>
      <p:ext uri="{BB962C8B-B14F-4D97-AF65-F5344CB8AC3E}">
        <p14:creationId xmlns:p14="http://schemas.microsoft.com/office/powerpoint/2010/main" val="182807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uild="p" animBg="1"/>
      <p:bldP spid="21" grpId="0" build="p" animBg="1"/>
      <p:bldP spid="28" grpId="0" build="p" animBg="1"/>
      <p:bldP spid="1030" grpId="0" build="p" animBg="1"/>
      <p:bldP spid="18" grpId="0" build="p" animBg="1"/>
      <p:bldP spid="2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03798" y="1926771"/>
            <a:ext cx="9667741" cy="13824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4400" dirty="0">
                <a:solidFill>
                  <a:srgbClr val="00B0F0"/>
                </a:solidFill>
                <a:latin typeface="Monotype Corsiva" pitchFamily="66" charset="0"/>
              </a:rPr>
              <a:t>TEŞEKKÜR  EDERİZ…</a:t>
            </a:r>
            <a:endParaRPr lang="tr-TR" sz="5400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pic>
        <p:nvPicPr>
          <p:cNvPr id="4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309" y="3500582"/>
            <a:ext cx="1950321" cy="216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574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/>
              <a:t>Programın Genel Amaçları</a:t>
            </a:r>
            <a:endParaRPr lang="tr-TR" sz="36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3698-5D7E-4B45-B6C0-3F130D5D3EC7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3</a:t>
            </a:fld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1403927" y="950664"/>
            <a:ext cx="88912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800" b="1" dirty="0" smtClean="0"/>
              <a:t>AİHL Meslek Dersleri Öğretim Programı ile öğrencilerin;</a:t>
            </a:r>
            <a:endParaRPr lang="tr-TR" b="1" dirty="0">
              <a:solidFill>
                <a:prstClr val="black"/>
              </a:solidFill>
            </a:endParaRPr>
          </a:p>
        </p:txBody>
      </p:sp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2295087407"/>
              </p:ext>
            </p:extLst>
          </p:nvPr>
        </p:nvGraphicFramePr>
        <p:xfrm>
          <a:off x="678214" y="1466492"/>
          <a:ext cx="10384970" cy="4570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577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A3A2006-F3A1-4F8C-80A7-F8F2F0736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dgm id="{EA3A2006-F3A1-4F8C-80A7-F8F2F0736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graphicEl>
                                              <a:dgm id="{EA3A2006-F3A1-4F8C-80A7-F8F2F0736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88C2327-8E1B-40BE-8C1C-8C0F58A50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graphicEl>
                                              <a:dgm id="{188C2327-8E1B-40BE-8C1C-8C0F58A50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graphicEl>
                                              <a:dgm id="{188C2327-8E1B-40BE-8C1C-8C0F58A50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588A150-4E5E-4270-A111-28A2FD7D3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graphicEl>
                                              <a:dgm id="{B588A150-4E5E-4270-A111-28A2FD7D3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graphicEl>
                                              <a:dgm id="{B588A150-4E5E-4270-A111-28A2FD7D3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5B4EC8A-DF1E-433F-86D6-5C00611D5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graphicEl>
                                              <a:dgm id="{D5B4EC8A-DF1E-433F-86D6-5C00611D5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graphicEl>
                                              <a:dgm id="{D5B4EC8A-DF1E-433F-86D6-5C00611D5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D3D7923-EE0A-4E16-BD92-1F2443B4D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graphicEl>
                                              <a:dgm id="{BD3D7923-EE0A-4E16-BD92-1F2443B4D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graphicEl>
                                              <a:dgm id="{BD3D7923-EE0A-4E16-BD92-1F2443B4D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6CC4F28-5996-4B9B-8729-AB8E4FC36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graphicEl>
                                              <a:dgm id="{46CC4F28-5996-4B9B-8729-AB8E4FC36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graphicEl>
                                              <a:dgm id="{46CC4F28-5996-4B9B-8729-AB8E4FC36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A17FC15-2A0A-4CC6-84F7-25BF02C57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graphicEl>
                                              <a:dgm id="{6A17FC15-2A0A-4CC6-84F7-25BF02C57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graphicEl>
                                              <a:dgm id="{6A17FC15-2A0A-4CC6-84F7-25BF02C57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52F4A34-93F0-4578-817A-196781738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graphicEl>
                                              <a:dgm id="{052F4A34-93F0-4578-817A-196781738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graphicEl>
                                              <a:dgm id="{052F4A34-93F0-4578-817A-196781738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6E73A08-E66C-42B8-9875-EE78A50FB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graphicEl>
                                              <a:dgm id="{06E73A08-E66C-42B8-9875-EE78A50FB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graphicEl>
                                              <a:dgm id="{06E73A08-E66C-42B8-9875-EE78A50FB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10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/>
              <a:t>Programın Genel Amaçları</a:t>
            </a:r>
            <a:endParaRPr lang="tr-TR" sz="36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3698-5D7E-4B45-B6C0-3F130D5D3EC7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4</a:t>
            </a:fld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465117" y="1025974"/>
            <a:ext cx="1130234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tr-TR" sz="2000" dirty="0"/>
          </a:p>
          <a:p>
            <a:pPr lvl="0" algn="ctr">
              <a:lnSpc>
                <a:spcPct val="150000"/>
              </a:lnSpc>
            </a:pPr>
            <a:endParaRPr lang="tr-TR" sz="2000" dirty="0"/>
          </a:p>
          <a:p>
            <a:pPr algn="ctr">
              <a:lnSpc>
                <a:spcPct val="150000"/>
              </a:lnSpc>
            </a:pPr>
            <a:endParaRPr lang="tr-TR" sz="2000" dirty="0"/>
          </a:p>
          <a:p>
            <a:pPr lvl="0" algn="ctr">
              <a:lnSpc>
                <a:spcPct val="150000"/>
              </a:lnSpc>
            </a:pPr>
            <a:endParaRPr lang="tr-TR" sz="2000" dirty="0"/>
          </a:p>
          <a:p>
            <a:pPr algn="ctr">
              <a:lnSpc>
                <a:spcPct val="150000"/>
              </a:lnSpc>
            </a:pPr>
            <a:endParaRPr lang="tr-TR" sz="2000" dirty="0"/>
          </a:p>
          <a:p>
            <a:pPr lvl="0" algn="ctr">
              <a:lnSpc>
                <a:spcPct val="150000"/>
              </a:lnSpc>
            </a:pPr>
            <a:endParaRPr lang="tr-TR" sz="2000" dirty="0"/>
          </a:p>
          <a:p>
            <a:pPr algn="ctr">
              <a:lnSpc>
                <a:spcPct val="150000"/>
              </a:lnSpc>
            </a:pPr>
            <a:endParaRPr lang="tr-TR" sz="2000" b="1" dirty="0" smtClean="0"/>
          </a:p>
          <a:p>
            <a:pPr algn="ctr">
              <a:lnSpc>
                <a:spcPct val="150000"/>
              </a:lnSpc>
            </a:pPr>
            <a:endParaRPr lang="tr-TR" sz="2000" b="1" dirty="0"/>
          </a:p>
          <a:p>
            <a:pPr algn="just">
              <a:lnSpc>
                <a:spcPct val="150000"/>
              </a:lnSpc>
            </a:pPr>
            <a:endParaRPr lang="tr-TR" b="1" dirty="0">
              <a:solidFill>
                <a:prstClr val="black"/>
              </a:solidFill>
            </a:endParaRPr>
          </a:p>
        </p:txBody>
      </p:sp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4101112051"/>
              </p:ext>
            </p:extLst>
          </p:nvPr>
        </p:nvGraphicFramePr>
        <p:xfrm>
          <a:off x="705924" y="1309474"/>
          <a:ext cx="10384970" cy="4570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72035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0">
                                            <p:graphicEl>
                                              <a:dgm id="{EA3A2006-F3A1-4F8C-80A7-F8F2F0736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graphicEl>
                                              <a:dgm id="{EA3A2006-F3A1-4F8C-80A7-F8F2F0736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graphicEl>
                                              <a:dgm id="{EA3A2006-F3A1-4F8C-80A7-F8F2F0736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graphicEl>
                                              <a:dgm id="{EA3A2006-F3A1-4F8C-80A7-F8F2F0736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0">
                                            <p:graphicEl>
                                              <a:dgm id="{188C2327-8E1B-40BE-8C1C-8C0F58A50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graphicEl>
                                              <a:dgm id="{188C2327-8E1B-40BE-8C1C-8C0F58A50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dgm id="{188C2327-8E1B-40BE-8C1C-8C0F58A50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graphicEl>
                                              <a:dgm id="{188C2327-8E1B-40BE-8C1C-8C0F58A50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0">
                                            <p:graphicEl>
                                              <a:dgm id="{B588A150-4E5E-4270-A111-28A2FD7D3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graphicEl>
                                              <a:dgm id="{B588A150-4E5E-4270-A111-28A2FD7D3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graphicEl>
                                              <a:dgm id="{B588A150-4E5E-4270-A111-28A2FD7D3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graphicEl>
                                              <a:dgm id="{B588A150-4E5E-4270-A111-28A2FD7D3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10">
                                            <p:graphicEl>
                                              <a:dgm id="{A0926787-130C-4FF8-9EB0-4C19D6482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graphicEl>
                                              <a:dgm id="{A0926787-130C-4FF8-9EB0-4C19D6482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graphicEl>
                                              <a:dgm id="{A0926787-130C-4FF8-9EB0-4C19D6482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graphicEl>
                                              <a:dgm id="{A0926787-130C-4FF8-9EB0-4C19D6482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10">
                                            <p:graphicEl>
                                              <a:dgm id="{F7C5565E-CB68-48D4-8764-EE5691953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graphicEl>
                                              <a:dgm id="{F7C5565E-CB68-48D4-8764-EE5691953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graphicEl>
                                              <a:dgm id="{F7C5565E-CB68-48D4-8764-EE5691953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graphicEl>
                                              <a:dgm id="{F7C5565E-CB68-48D4-8764-EE5691953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10">
                                            <p:graphicEl>
                                              <a:dgm id="{685C2706-1E2B-4E2E-A1CA-B768DD8B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graphicEl>
                                              <a:dgm id="{685C2706-1E2B-4E2E-A1CA-B768DD8B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graphicEl>
                                              <a:dgm id="{685C2706-1E2B-4E2E-A1CA-B768DD8B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graphicEl>
                                              <a:dgm id="{685C2706-1E2B-4E2E-A1CA-B768DD8B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10">
                                            <p:graphicEl>
                                              <a:dgm id="{5B336366-C346-4346-9270-DEB843440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0">
                                            <p:graphicEl>
                                              <a:dgm id="{5B336366-C346-4346-9270-DEB843440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graphicEl>
                                              <a:dgm id="{5B336366-C346-4346-9270-DEB843440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graphicEl>
                                              <a:dgm id="{5B336366-C346-4346-9270-DEB843440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10">
                                            <p:graphicEl>
                                              <a:dgm id="{626CEE18-F839-4231-96A8-DCF5820A4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graphicEl>
                                              <a:dgm id="{626CEE18-F839-4231-96A8-DCF5820A4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graphicEl>
                                              <a:dgm id="{626CEE18-F839-4231-96A8-DCF5820A4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graphicEl>
                                              <a:dgm id="{626CEE18-F839-4231-96A8-DCF5820A4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10">
                                            <p:graphicEl>
                                              <a:dgm id="{2513CCAA-C2AE-4E5C-BA72-3C81508B09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graphicEl>
                                              <a:dgm id="{2513CCAA-C2AE-4E5C-BA72-3C81508B09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E4A9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0">
                                            <p:graphicEl>
                                              <a:dgm id="{2513CCAA-C2AE-4E5C-BA72-3C81508B09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graphicEl>
                                              <a:dgm id="{2513CCAA-C2AE-4E5C-BA72-3C81508B09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3376" y="237056"/>
            <a:ext cx="10064296" cy="769674"/>
          </a:xfrm>
          <a:solidFill>
            <a:srgbClr val="92D050"/>
          </a:solidFill>
        </p:spPr>
        <p:txBody>
          <a:bodyPr/>
          <a:lstStyle/>
          <a:p>
            <a:r>
              <a:rPr lang="tr-TR" dirty="0" smtClean="0"/>
              <a:t>Programın Öğrenme-Öğretme Yaklaşımı</a:t>
            </a:r>
            <a:endParaRPr lang="tr-TR" dirty="0"/>
          </a:p>
        </p:txBody>
      </p:sp>
      <p:graphicFrame>
        <p:nvGraphicFramePr>
          <p:cNvPr id="12" name="İçerik Yer Tutucusu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50933"/>
              </p:ext>
            </p:extLst>
          </p:nvPr>
        </p:nvGraphicFramePr>
        <p:xfrm>
          <a:off x="652072" y="1299151"/>
          <a:ext cx="10515600" cy="4972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58704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3376" y="237056"/>
            <a:ext cx="10094276" cy="769674"/>
          </a:xfrm>
          <a:solidFill>
            <a:srgbClr val="92D050"/>
          </a:solidFill>
        </p:spPr>
        <p:txBody>
          <a:bodyPr/>
          <a:lstStyle/>
          <a:p>
            <a:r>
              <a:rPr lang="tr-TR" dirty="0" smtClean="0"/>
              <a:t>Programın Öğrenme-Öğretme Yaklaşımı</a:t>
            </a:r>
            <a:endParaRPr lang="tr-TR" dirty="0"/>
          </a:p>
        </p:txBody>
      </p:sp>
      <p:graphicFrame>
        <p:nvGraphicFramePr>
          <p:cNvPr id="12" name="İçerik Yer Tutucusu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382773"/>
              </p:ext>
            </p:extLst>
          </p:nvPr>
        </p:nvGraphicFramePr>
        <p:xfrm>
          <a:off x="682052" y="1262206"/>
          <a:ext cx="10515600" cy="4972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10700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3376" y="237056"/>
            <a:ext cx="10064296" cy="769674"/>
          </a:xfrm>
          <a:solidFill>
            <a:srgbClr val="92D050"/>
          </a:solidFill>
        </p:spPr>
        <p:txBody>
          <a:bodyPr/>
          <a:lstStyle/>
          <a:p>
            <a:r>
              <a:rPr lang="tr-TR" dirty="0" smtClean="0"/>
              <a:t>Programın Öğrenme-Öğretme Yaklaşımı</a:t>
            </a:r>
            <a:endParaRPr lang="tr-TR" dirty="0"/>
          </a:p>
        </p:txBody>
      </p:sp>
      <p:graphicFrame>
        <p:nvGraphicFramePr>
          <p:cNvPr id="12" name="İçerik Yer Tutucusu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944935"/>
              </p:ext>
            </p:extLst>
          </p:nvPr>
        </p:nvGraphicFramePr>
        <p:xfrm>
          <a:off x="308882" y="1317624"/>
          <a:ext cx="10515600" cy="4972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16479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1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3376" y="237056"/>
            <a:ext cx="9824454" cy="649635"/>
          </a:xfrm>
          <a:solidFill>
            <a:srgbClr val="92D050"/>
          </a:solidFill>
        </p:spPr>
        <p:txBody>
          <a:bodyPr/>
          <a:lstStyle/>
          <a:p>
            <a:r>
              <a:rPr lang="tr-TR" dirty="0" smtClean="0"/>
              <a:t>Programın Öğrenme-Öğretme Yaklaşımı</a:t>
            </a:r>
            <a:endParaRPr lang="tr-TR" dirty="0"/>
          </a:p>
        </p:txBody>
      </p:sp>
      <p:graphicFrame>
        <p:nvGraphicFramePr>
          <p:cNvPr id="12" name="İçerik Yer Tutucusu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496078"/>
              </p:ext>
            </p:extLst>
          </p:nvPr>
        </p:nvGraphicFramePr>
        <p:xfrm>
          <a:off x="641391" y="1384011"/>
          <a:ext cx="10515600" cy="4972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86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3376" y="269822"/>
            <a:ext cx="10250424" cy="644543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</a:rPr>
              <a:t>AİHL </a:t>
            </a:r>
            <a:r>
              <a:rPr lang="en-US" sz="3600" dirty="0" err="1" smtClean="0">
                <a:solidFill>
                  <a:srgbClr val="FF0000"/>
                </a:solidFill>
              </a:rPr>
              <a:t>Meslek</a:t>
            </a:r>
            <a:r>
              <a:rPr lang="tr-TR" sz="3600" dirty="0" smtClean="0">
                <a:solidFill>
                  <a:srgbClr val="FF0000"/>
                </a:solidFill>
              </a:rPr>
              <a:t> Dersleri</a:t>
            </a:r>
            <a:r>
              <a:rPr lang="en-US" sz="3600" dirty="0" smtClean="0">
                <a:solidFill>
                  <a:srgbClr val="FF0000"/>
                </a:solidFill>
              </a:rPr>
              <a:t> Öğretim</a:t>
            </a:r>
            <a:r>
              <a:rPr lang="tr-TR" sz="3600" dirty="0" smtClean="0">
                <a:solidFill>
                  <a:srgbClr val="FF0000"/>
                </a:solidFill>
              </a:rPr>
              <a:t> Programının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>
                <a:solidFill>
                  <a:srgbClr val="FF0000"/>
                </a:solidFill>
              </a:rPr>
              <a:t>V</a:t>
            </a:r>
            <a:r>
              <a:rPr lang="en-US" sz="3600" dirty="0" err="1">
                <a:solidFill>
                  <a:srgbClr val="FF0000"/>
                </a:solidFill>
              </a:rPr>
              <a:t>izyonu</a:t>
            </a:r>
            <a:r>
              <a:rPr lang="tr-TR" sz="3200" dirty="0">
                <a:solidFill>
                  <a:srgbClr val="FF0000"/>
                </a:solidFill>
              </a:rPr>
              <a:t>;</a:t>
            </a:r>
            <a:br>
              <a:rPr lang="tr-TR" sz="3200" dirty="0">
                <a:solidFill>
                  <a:srgbClr val="FF0000"/>
                </a:solidFill>
              </a:rPr>
            </a:br>
            <a:endParaRPr lang="tr-TR" sz="3600" dirty="0"/>
          </a:p>
        </p:txBody>
      </p:sp>
      <p:graphicFrame>
        <p:nvGraphicFramePr>
          <p:cNvPr id="9" name="İçerik Yer Tutucus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496718"/>
              </p:ext>
            </p:extLst>
          </p:nvPr>
        </p:nvGraphicFramePr>
        <p:xfrm>
          <a:off x="977836" y="1150226"/>
          <a:ext cx="10587718" cy="4923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A62B-51B7-4178-9F34-75BB44BFC3ED}" type="datetime1">
              <a:rPr lang="tr-TR" smtClean="0"/>
              <a:t>8.05.2017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Din Öğretimi Genel Müdürlüğü-Programlar ve Öğretim Materyalleri Daire Başkanlığı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E53-4E62-4153-8C5E-4D73298CD6FD}" type="slidenum">
              <a:rPr lang="tr-TR" smtClean="0"/>
              <a:t>9</a:t>
            </a:fld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2115403" y="1678676"/>
            <a:ext cx="8175009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25000"/>
              </a:lnSpc>
              <a:buFont typeface="Wingdings" pitchFamily="2" charset="2"/>
              <a:buChar char="q"/>
            </a:pPr>
            <a:r>
              <a:rPr lang="tr-TR" sz="2400" dirty="0" smtClean="0">
                <a:latin typeface="+mj-lt"/>
                <a:cs typeface="Calibri" pitchFamily="34" charset="0"/>
              </a:rPr>
              <a:t>İslam’ın </a:t>
            </a:r>
            <a:r>
              <a:rPr lang="tr-TR" sz="2400" dirty="0">
                <a:latin typeface="+mj-lt"/>
                <a:cs typeface="Calibri" pitchFamily="34" charset="0"/>
              </a:rPr>
              <a:t>inanç, ibadet ve ahlak esaslarını içselleştiren,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tr-TR" sz="2400" dirty="0">
                <a:latin typeface="+mj-lt"/>
                <a:cs typeface="Calibri" pitchFamily="34" charset="0"/>
              </a:rPr>
              <a:t>Peygamberimiz Hz. Muhammed’i (sav) model alan,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tr-TR" sz="2400" dirty="0">
                <a:latin typeface="+mj-lt"/>
                <a:cs typeface="Calibri" pitchFamily="34" charset="0"/>
              </a:rPr>
              <a:t>İbadetlerle ilgili uygulama becerisine sahip </a:t>
            </a:r>
            <a:endParaRPr lang="tr-TR" sz="2400" dirty="0" smtClean="0">
              <a:latin typeface="+mj-lt"/>
              <a:cs typeface="Calibri" pitchFamily="34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tr-TR" sz="2400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in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hizmetleri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uygulama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becerisi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kazanan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tr-T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tr-TR" sz="2400" dirty="0">
                <a:latin typeface="+mj-lt"/>
                <a:cs typeface="Calibri" pitchFamily="34" charset="0"/>
              </a:rPr>
              <a:t>Dünya ve ahiret dengesini kurabilen</a:t>
            </a:r>
            <a:r>
              <a:rPr lang="tr-TR" sz="2400" dirty="0" smtClean="0">
                <a:latin typeface="+mj-lt"/>
                <a:cs typeface="Calibri" pitchFamily="34" charset="0"/>
              </a:rPr>
              <a:t>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tr-TR" sz="2400" dirty="0">
                <a:latin typeface="+mj-lt"/>
                <a:cs typeface="Calibri" pitchFamily="34" charset="0"/>
              </a:rPr>
              <a:t>İslam’ın temel kaynaklarını tanıyan,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tr-TR" sz="2400" dirty="0" smtClean="0">
                <a:latin typeface="+mj-lt"/>
                <a:cs typeface="Calibri" pitchFamily="34" charset="0"/>
              </a:rPr>
              <a:t>Toplumu </a:t>
            </a:r>
            <a:r>
              <a:rPr lang="tr-TR" sz="2400" dirty="0">
                <a:latin typeface="+mj-lt"/>
                <a:cs typeface="Calibri" pitchFamily="34" charset="0"/>
              </a:rPr>
              <a:t>din konusunda aydınlatan ve </a:t>
            </a:r>
            <a:r>
              <a:rPr lang="tr-TR" sz="2400" dirty="0" smtClean="0">
                <a:latin typeface="+mj-lt"/>
                <a:cs typeface="Calibri" pitchFamily="34" charset="0"/>
              </a:rPr>
              <a:t>dinî </a:t>
            </a:r>
            <a:r>
              <a:rPr lang="tr-TR" sz="2400" dirty="0">
                <a:latin typeface="+mj-lt"/>
                <a:cs typeface="Calibri" pitchFamily="34" charset="0"/>
              </a:rPr>
              <a:t>bilgilerle ilgili ihtiyaçlara cevap </a:t>
            </a:r>
            <a:r>
              <a:rPr lang="tr-TR" sz="2400" dirty="0" smtClean="0">
                <a:latin typeface="+mj-lt"/>
                <a:cs typeface="Calibri" pitchFamily="34" charset="0"/>
              </a:rPr>
              <a:t>verebilen bireyler </a:t>
            </a:r>
            <a:r>
              <a:rPr lang="tr-TR" sz="2400" dirty="0">
                <a:latin typeface="+mj-lt"/>
                <a:cs typeface="Calibri" pitchFamily="34" charset="0"/>
              </a:rPr>
              <a:t>yetiştirmektir</a:t>
            </a:r>
            <a:r>
              <a:rPr lang="tr-TR" sz="2400" dirty="0" smtClean="0">
                <a:latin typeface="+mj-lt"/>
                <a:cs typeface="Calibri" pitchFamily="34" charset="0"/>
              </a:rPr>
              <a:t>.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endParaRPr lang="tr-TR" dirty="0"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endParaRPr lang="tr-TR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711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7" grpId="0" build="p"/>
    </p:bldLst>
  </p:timing>
</p:sld>
</file>

<file path=ppt/theme/theme1.xml><?xml version="1.0" encoding="utf-8"?>
<a:theme xmlns:a="http://schemas.openxmlformats.org/drawingml/2006/main" name="Office Teması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_point_şablon" id="{8494A546-03F4-4390-AD27-37944BD3E026}" vid="{2C650557-2168-4724-958C-3D923DC5C1A5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oğ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</TotalTime>
  <Words>1817</Words>
  <Application>Microsoft Office PowerPoint</Application>
  <PresentationFormat>Geniş ekran</PresentationFormat>
  <Paragraphs>219</Paragraphs>
  <Slides>23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9" baseType="lpstr">
      <vt:lpstr>Arial</vt:lpstr>
      <vt:lpstr>Calibri</vt:lpstr>
      <vt:lpstr>Candara</vt:lpstr>
      <vt:lpstr>Monotype Corsiva</vt:lpstr>
      <vt:lpstr>Wingdings</vt:lpstr>
      <vt:lpstr>Office Teması</vt:lpstr>
      <vt:lpstr>ANADOLU İMAM HATİP LİSELERİ MESLEK DERSLERİ Öğretim Programları Tanıtım Sunusu</vt:lpstr>
      <vt:lpstr>Sunu Akışı</vt:lpstr>
      <vt:lpstr>Programın Genel Amaçları</vt:lpstr>
      <vt:lpstr>Programın Genel Amaçları</vt:lpstr>
      <vt:lpstr>Programın Öğrenme-Öğretme Yaklaşımı</vt:lpstr>
      <vt:lpstr>Programın Öğrenme-Öğretme Yaklaşımı</vt:lpstr>
      <vt:lpstr>Programın Öğrenme-Öğretme Yaklaşımı</vt:lpstr>
      <vt:lpstr>Programın Öğrenme-Öğretme Yaklaşımı</vt:lpstr>
      <vt:lpstr>AİHL Meslek Dersleri Öğretim Programının Vizyonu; </vt:lpstr>
      <vt:lpstr>Programın Öğrenciye Kazandırmayı Hedeflediği Yeterlilikler ..\..\AİHL_Meslek_Dersleri_Ogretim_Programlari\Yeterlilikler.pdf</vt:lpstr>
      <vt:lpstr>Programın Ölçme ve Değerlendirme Yaklaşımı</vt:lpstr>
      <vt:lpstr>Programın Ölçme Değerlendirme Yaklaşımı</vt:lpstr>
      <vt:lpstr>Programın Ölçme Değerlendirme Yaklaşımı</vt:lpstr>
      <vt:lpstr>Programın Ölçme Değerlendirme Yaklaşımı</vt:lpstr>
      <vt:lpstr>Programın Ölçme Değerlendirme Yaklaşımı</vt:lpstr>
      <vt:lpstr>Meslek Dersleri Öğretim Programlarının Temel Yaklaşımı - I</vt:lpstr>
      <vt:lpstr>Meslek Dersleri Öğretim Programlarının Temel Yaklaşımı - II</vt:lpstr>
      <vt:lpstr>Programların Uygulanmasına İlişkin İlke ve Açıklamalar I</vt:lpstr>
      <vt:lpstr>Programların Uygulanmasına İlişkin İlke ve Açıklamalar - II</vt:lpstr>
      <vt:lpstr>Programların Uygulanmasına İlişkin İlke ve Açıklamalar - III</vt:lpstr>
      <vt:lpstr>Meslek Dersleri Öğretim Programlarının Yapısı </vt:lpstr>
      <vt:lpstr>PowerPoint Sunusu</vt:lpstr>
      <vt:lpstr>TEŞEKKÜR  EDERİZ…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ORTAOKUL TEMEL DİNİ BİLGİLER DERSİ (İSLAM 1-2)</dc:title>
  <dc:creator>Hsn_Ozarslan</dc:creator>
  <cp:lastModifiedBy>Elmas</cp:lastModifiedBy>
  <cp:revision>223</cp:revision>
  <dcterms:created xsi:type="dcterms:W3CDTF">2017-04-14T11:49:23Z</dcterms:created>
  <dcterms:modified xsi:type="dcterms:W3CDTF">2017-05-08T09:23:19Z</dcterms:modified>
</cp:coreProperties>
</file>