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12" r:id="rId3"/>
    <p:sldId id="313" r:id="rId4"/>
    <p:sldId id="289" r:id="rId5"/>
    <p:sldId id="314" r:id="rId6"/>
    <p:sldId id="315" r:id="rId7"/>
    <p:sldId id="316" r:id="rId8"/>
    <p:sldId id="317" r:id="rId9"/>
    <p:sldId id="293" r:id="rId10"/>
    <p:sldId id="297" r:id="rId11"/>
    <p:sldId id="309" r:id="rId12"/>
    <p:sldId id="308" r:id="rId13"/>
    <p:sldId id="310" r:id="rId14"/>
    <p:sldId id="301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521" autoAdjust="0"/>
  </p:normalViewPr>
  <p:slideViewPr>
    <p:cSldViewPr snapToGrid="0">
      <p:cViewPr>
        <p:scale>
          <a:sx n="61" d="100"/>
          <a:sy n="61" d="100"/>
        </p:scale>
        <p:origin x="-7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F0ED4-C129-478B-A208-54B3E930B2C1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8E3C354E-01BB-4731-8C4B-181010A27A1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okunması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anlaşılması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kendisiyle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amel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edilmesi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gereken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bir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kitap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olduğunu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000" dirty="0">
            <a:solidFill>
              <a:srgbClr val="C00000"/>
            </a:solidFill>
            <a:latin typeface="Arial" pitchFamily="34" charset="0"/>
            <a:ea typeface="Calibri" pitchFamily="34" charset="0"/>
            <a:cs typeface="Arial" pitchFamily="34" charset="0"/>
          </a:endParaRPr>
        </a:p>
      </dgm:t>
    </dgm:pt>
    <dgm:pt modelId="{A97FB09C-1648-45A6-824C-690D24A79807}" type="parTrans" cxnId="{EDABD1F1-7003-4165-BB1E-D0A3BD65F80D}">
      <dgm:prSet/>
      <dgm:spPr/>
      <dgm:t>
        <a:bodyPr/>
        <a:lstStyle/>
        <a:p>
          <a:endParaRPr lang="tr-TR"/>
        </a:p>
      </dgm:t>
    </dgm:pt>
    <dgm:pt modelId="{992B4ABF-A465-492B-9065-26173D710840}" type="sibTrans" cxnId="{EDABD1F1-7003-4165-BB1E-D0A3BD65F80D}">
      <dgm:prSet/>
      <dgm:spPr/>
      <dgm:t>
        <a:bodyPr/>
        <a:lstStyle/>
        <a:p>
          <a:endParaRPr lang="tr-TR"/>
        </a:p>
      </dgm:t>
    </dgm:pt>
    <dgm:pt modelId="{B81D497F-1AD6-482D-A7EA-13FE3112207C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indiği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tarihî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sosyolojik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zemini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tanıması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000" dirty="0">
            <a:solidFill>
              <a:srgbClr val="C00000"/>
            </a:solidFill>
            <a:latin typeface="Arial" pitchFamily="34" charset="0"/>
            <a:ea typeface="Calibri" pitchFamily="34" charset="0"/>
            <a:cs typeface="Arial" pitchFamily="34" charset="0"/>
          </a:endParaRPr>
        </a:p>
      </dgm:t>
    </dgm:pt>
    <dgm:pt modelId="{A458CCC8-C94B-47E3-8FA8-CF0418145B24}" type="parTrans" cxnId="{7A7157AD-3E14-4C70-BD35-B512199B2545}">
      <dgm:prSet/>
      <dgm:spPr/>
      <dgm:t>
        <a:bodyPr/>
        <a:lstStyle/>
        <a:p>
          <a:endParaRPr lang="tr-TR"/>
        </a:p>
      </dgm:t>
    </dgm:pt>
    <dgm:pt modelId="{D03A4A30-1E11-4423-8F8B-20E285262C04}" type="sibTrans" cxnId="{7A7157AD-3E14-4C70-BD35-B512199B2545}">
      <dgm:prSet/>
      <dgm:spPr/>
      <dgm:t>
        <a:bodyPr/>
        <a:lstStyle/>
        <a:p>
          <a:endParaRPr lang="tr-TR"/>
        </a:p>
      </dgm:t>
    </dgm:pt>
    <dgm:pt modelId="{CD571C14-1E36-4C40-B8D7-6130CBA70A7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ana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konularını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açıklaması</a:t>
          </a:r>
          <a:r>
            <a:rPr lang="en-US" sz="20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000" dirty="0">
            <a:solidFill>
              <a:srgbClr val="C00000"/>
            </a:solidFill>
            <a:latin typeface="Arial" pitchFamily="34" charset="0"/>
            <a:ea typeface="Calibri" pitchFamily="34" charset="0"/>
            <a:cs typeface="Arial" pitchFamily="34" charset="0"/>
          </a:endParaRPr>
        </a:p>
      </dgm:t>
    </dgm:pt>
    <dgm:pt modelId="{90E1F954-8A10-4EAB-8CE9-A960DBC3E0FD}" type="parTrans" cxnId="{DC2FC6E5-9612-4C0B-B891-846BD039ABF0}">
      <dgm:prSet/>
      <dgm:spPr/>
      <dgm:t>
        <a:bodyPr/>
        <a:lstStyle/>
        <a:p>
          <a:endParaRPr lang="tr-TR"/>
        </a:p>
      </dgm:t>
    </dgm:pt>
    <dgm:pt modelId="{7049254D-244B-47A6-A5C3-5F86F0A9B797}" type="sibTrans" cxnId="{DC2FC6E5-9612-4C0B-B891-846BD039ABF0}">
      <dgm:prSet/>
      <dgm:spPr/>
      <dgm:t>
        <a:bodyPr/>
        <a:lstStyle/>
        <a:p>
          <a:endParaRPr lang="tr-TR"/>
        </a:p>
      </dgm:t>
    </dgm:pt>
    <dgm:pt modelId="{F15C4B89-FBE4-469F-A92C-454AE51F9ACB}">
      <dgm:prSet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Tefsirin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açıklayan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yorumlayan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bir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disiplin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olduğunu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dirty="0"/>
        </a:p>
      </dgm:t>
    </dgm:pt>
    <dgm:pt modelId="{6B119D6F-877A-44CC-8056-98BBFDB132F0}" type="parTrans" cxnId="{F1A1C2A9-3DAB-4849-B364-BB2F9059FDB7}">
      <dgm:prSet/>
      <dgm:spPr/>
      <dgm:t>
        <a:bodyPr/>
        <a:lstStyle/>
        <a:p>
          <a:endParaRPr lang="tr-TR"/>
        </a:p>
      </dgm:t>
    </dgm:pt>
    <dgm:pt modelId="{2B9B38FB-3F11-4835-9826-051CCCB16AD3}" type="sibTrans" cxnId="{F1A1C2A9-3DAB-4849-B364-BB2F9059FDB7}">
      <dgm:prSet/>
      <dgm:spPr/>
      <dgm:t>
        <a:bodyPr/>
        <a:lstStyle/>
        <a:p>
          <a:endParaRPr lang="tr-TR"/>
        </a:p>
      </dgm:t>
    </dgm:pt>
    <dgm:pt modelId="{A5058B28-FACE-422E-8A3E-3F18AFACB588}" type="pres">
      <dgm:prSet presAssocID="{C2CF0ED4-C129-478B-A208-54B3E930B2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140C3B91-CFB7-45F6-B488-A453B2D7C2D0}" type="pres">
      <dgm:prSet presAssocID="{C2CF0ED4-C129-478B-A208-54B3E930B2C1}" presName="Name1" presStyleCnt="0"/>
      <dgm:spPr/>
    </dgm:pt>
    <dgm:pt modelId="{47F45618-278F-4F93-9BCC-FF675406B1EA}" type="pres">
      <dgm:prSet presAssocID="{C2CF0ED4-C129-478B-A208-54B3E930B2C1}" presName="cycle" presStyleCnt="0"/>
      <dgm:spPr/>
    </dgm:pt>
    <dgm:pt modelId="{F18E7771-026C-43EB-9B03-1B147A0E4EBC}" type="pres">
      <dgm:prSet presAssocID="{C2CF0ED4-C129-478B-A208-54B3E930B2C1}" presName="srcNode" presStyleLbl="node1" presStyleIdx="0" presStyleCnt="4"/>
      <dgm:spPr/>
    </dgm:pt>
    <dgm:pt modelId="{EA3A2006-F3A1-4F8C-80A7-F8F2F0736504}" type="pres">
      <dgm:prSet presAssocID="{C2CF0ED4-C129-478B-A208-54B3E930B2C1}" presName="conn" presStyleLbl="parChTrans1D2" presStyleIdx="0" presStyleCnt="1"/>
      <dgm:spPr/>
      <dgm:t>
        <a:bodyPr/>
        <a:lstStyle/>
        <a:p>
          <a:endParaRPr lang="tr-TR"/>
        </a:p>
      </dgm:t>
    </dgm:pt>
    <dgm:pt modelId="{D97A64E7-3FBD-4E70-A658-D5884E55D7DD}" type="pres">
      <dgm:prSet presAssocID="{C2CF0ED4-C129-478B-A208-54B3E930B2C1}" presName="extraNode" presStyleLbl="node1" presStyleIdx="0" presStyleCnt="4"/>
      <dgm:spPr/>
    </dgm:pt>
    <dgm:pt modelId="{80ABEA36-0346-4AE0-9CE6-4891DD7A0615}" type="pres">
      <dgm:prSet presAssocID="{C2CF0ED4-C129-478B-A208-54B3E930B2C1}" presName="dstNode" presStyleLbl="node1" presStyleIdx="0" presStyleCnt="4"/>
      <dgm:spPr/>
    </dgm:pt>
    <dgm:pt modelId="{15450716-FD48-47A6-A054-CD35B02D96A3}" type="pres">
      <dgm:prSet presAssocID="{8E3C354E-01BB-4731-8C4B-181010A27A19}" presName="text_1" presStyleLbl="node1" presStyleIdx="0" presStyleCnt="4" custScaleY="1818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C07418-C92C-42A5-83E9-09346FE13B5B}" type="pres">
      <dgm:prSet presAssocID="{8E3C354E-01BB-4731-8C4B-181010A27A19}" presName="accent_1" presStyleCnt="0"/>
      <dgm:spPr/>
    </dgm:pt>
    <dgm:pt modelId="{A9F38E77-D6E4-4078-9230-F99C354F4387}" type="pres">
      <dgm:prSet presAssocID="{8E3C354E-01BB-4731-8C4B-181010A27A19}" presName="accentRepeatNode" presStyleLbl="solidFgAcc1" presStyleIdx="0" presStyleCnt="4"/>
      <dgm:spPr/>
    </dgm:pt>
    <dgm:pt modelId="{47E4C18C-883B-4150-93F5-8E750A4DC170}" type="pres">
      <dgm:prSet presAssocID="{B81D497F-1AD6-482D-A7EA-13FE3112207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5EA67D-C7AA-4403-B31E-2B214AF86054}" type="pres">
      <dgm:prSet presAssocID="{B81D497F-1AD6-482D-A7EA-13FE3112207C}" presName="accent_2" presStyleCnt="0"/>
      <dgm:spPr/>
    </dgm:pt>
    <dgm:pt modelId="{D1C01331-3941-4DA9-B497-1E22DDEEADFB}" type="pres">
      <dgm:prSet presAssocID="{B81D497F-1AD6-482D-A7EA-13FE3112207C}" presName="accentRepeatNode" presStyleLbl="solidFgAcc1" presStyleIdx="1" presStyleCnt="4"/>
      <dgm:spPr/>
    </dgm:pt>
    <dgm:pt modelId="{2F7885FA-9B8C-4365-BB87-295B9CD27A76}" type="pres">
      <dgm:prSet presAssocID="{CD571C14-1E36-4C40-B8D7-6130CBA70A7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F83D86-D1AD-4779-96E5-414E055157A6}" type="pres">
      <dgm:prSet presAssocID="{CD571C14-1E36-4C40-B8D7-6130CBA70A7F}" presName="accent_3" presStyleCnt="0"/>
      <dgm:spPr/>
    </dgm:pt>
    <dgm:pt modelId="{571B748F-9CE5-41A4-82E5-AF7FF40E8AA5}" type="pres">
      <dgm:prSet presAssocID="{CD571C14-1E36-4C40-B8D7-6130CBA70A7F}" presName="accentRepeatNode" presStyleLbl="solidFgAcc1" presStyleIdx="2" presStyleCnt="4"/>
      <dgm:spPr/>
    </dgm:pt>
    <dgm:pt modelId="{75392348-A5FD-4550-98AF-2E59625B758C}" type="pres">
      <dgm:prSet presAssocID="{F15C4B89-FBE4-469F-A92C-454AE51F9AC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2F0AED-6266-44CB-806E-B2615DB4BC00}" type="pres">
      <dgm:prSet presAssocID="{F15C4B89-FBE4-469F-A92C-454AE51F9ACB}" presName="accent_4" presStyleCnt="0"/>
      <dgm:spPr/>
    </dgm:pt>
    <dgm:pt modelId="{B5376FFC-0BB2-442D-9F4A-1B1EDB6DFA50}" type="pres">
      <dgm:prSet presAssocID="{F15C4B89-FBE4-469F-A92C-454AE51F9ACB}" presName="accentRepeatNode" presStyleLbl="solidFgAcc1" presStyleIdx="3" presStyleCnt="4"/>
      <dgm:spPr/>
    </dgm:pt>
  </dgm:ptLst>
  <dgm:cxnLst>
    <dgm:cxn modelId="{F1A1C2A9-3DAB-4849-B364-BB2F9059FDB7}" srcId="{C2CF0ED4-C129-478B-A208-54B3E930B2C1}" destId="{F15C4B89-FBE4-469F-A92C-454AE51F9ACB}" srcOrd="3" destOrd="0" parTransId="{6B119D6F-877A-44CC-8056-98BBFDB132F0}" sibTransId="{2B9B38FB-3F11-4835-9826-051CCCB16AD3}"/>
    <dgm:cxn modelId="{EFF12AC2-AADD-4D9A-B34C-7F4B20A9768A}" type="presOf" srcId="{992B4ABF-A465-492B-9065-26173D710840}" destId="{EA3A2006-F3A1-4F8C-80A7-F8F2F0736504}" srcOrd="0" destOrd="0" presId="urn:microsoft.com/office/officeart/2008/layout/VerticalCurvedList"/>
    <dgm:cxn modelId="{DC2FC6E5-9612-4C0B-B891-846BD039ABF0}" srcId="{C2CF0ED4-C129-478B-A208-54B3E930B2C1}" destId="{CD571C14-1E36-4C40-B8D7-6130CBA70A7F}" srcOrd="2" destOrd="0" parTransId="{90E1F954-8A10-4EAB-8CE9-A960DBC3E0FD}" sibTransId="{7049254D-244B-47A6-A5C3-5F86F0A9B797}"/>
    <dgm:cxn modelId="{EDABD1F1-7003-4165-BB1E-D0A3BD65F80D}" srcId="{C2CF0ED4-C129-478B-A208-54B3E930B2C1}" destId="{8E3C354E-01BB-4731-8C4B-181010A27A19}" srcOrd="0" destOrd="0" parTransId="{A97FB09C-1648-45A6-824C-690D24A79807}" sibTransId="{992B4ABF-A465-492B-9065-26173D710840}"/>
    <dgm:cxn modelId="{7A7157AD-3E14-4C70-BD35-B512199B2545}" srcId="{C2CF0ED4-C129-478B-A208-54B3E930B2C1}" destId="{B81D497F-1AD6-482D-A7EA-13FE3112207C}" srcOrd="1" destOrd="0" parTransId="{A458CCC8-C94B-47E3-8FA8-CF0418145B24}" sibTransId="{D03A4A30-1E11-4423-8F8B-20E285262C04}"/>
    <dgm:cxn modelId="{1E377CD8-FB2A-415F-B310-CD6AD483D782}" type="presOf" srcId="{C2CF0ED4-C129-478B-A208-54B3E930B2C1}" destId="{A5058B28-FACE-422E-8A3E-3F18AFACB588}" srcOrd="0" destOrd="0" presId="urn:microsoft.com/office/officeart/2008/layout/VerticalCurvedList"/>
    <dgm:cxn modelId="{BA20B2CC-8C6F-4188-B625-9025DB417299}" type="presOf" srcId="{B81D497F-1AD6-482D-A7EA-13FE3112207C}" destId="{47E4C18C-883B-4150-93F5-8E750A4DC170}" srcOrd="0" destOrd="0" presId="urn:microsoft.com/office/officeart/2008/layout/VerticalCurvedList"/>
    <dgm:cxn modelId="{07A88EB5-EEF9-4FE4-99F7-AC490C34D806}" type="presOf" srcId="{8E3C354E-01BB-4731-8C4B-181010A27A19}" destId="{15450716-FD48-47A6-A054-CD35B02D96A3}" srcOrd="0" destOrd="0" presId="urn:microsoft.com/office/officeart/2008/layout/VerticalCurvedList"/>
    <dgm:cxn modelId="{107E6D0B-D8DD-453D-B704-E7CACC551760}" type="presOf" srcId="{CD571C14-1E36-4C40-B8D7-6130CBA70A7F}" destId="{2F7885FA-9B8C-4365-BB87-295B9CD27A76}" srcOrd="0" destOrd="0" presId="urn:microsoft.com/office/officeart/2008/layout/VerticalCurvedList"/>
    <dgm:cxn modelId="{262DC501-F107-4E96-AF3A-169EADF40A6B}" type="presOf" srcId="{F15C4B89-FBE4-469F-A92C-454AE51F9ACB}" destId="{75392348-A5FD-4550-98AF-2E59625B758C}" srcOrd="0" destOrd="0" presId="urn:microsoft.com/office/officeart/2008/layout/VerticalCurvedList"/>
    <dgm:cxn modelId="{A2AC98B8-DF26-4A87-BF7C-F39C4C22D3CE}" type="presParOf" srcId="{A5058B28-FACE-422E-8A3E-3F18AFACB588}" destId="{140C3B91-CFB7-45F6-B488-A453B2D7C2D0}" srcOrd="0" destOrd="0" presId="urn:microsoft.com/office/officeart/2008/layout/VerticalCurvedList"/>
    <dgm:cxn modelId="{B8057516-A17E-447F-AB02-E853D660CBE3}" type="presParOf" srcId="{140C3B91-CFB7-45F6-B488-A453B2D7C2D0}" destId="{47F45618-278F-4F93-9BCC-FF675406B1EA}" srcOrd="0" destOrd="0" presId="urn:microsoft.com/office/officeart/2008/layout/VerticalCurvedList"/>
    <dgm:cxn modelId="{FFA1C93C-DEBB-4F27-9578-3CA634E45C47}" type="presParOf" srcId="{47F45618-278F-4F93-9BCC-FF675406B1EA}" destId="{F18E7771-026C-43EB-9B03-1B147A0E4EBC}" srcOrd="0" destOrd="0" presId="urn:microsoft.com/office/officeart/2008/layout/VerticalCurvedList"/>
    <dgm:cxn modelId="{6614BE89-D110-46AA-A86F-98D042A45550}" type="presParOf" srcId="{47F45618-278F-4F93-9BCC-FF675406B1EA}" destId="{EA3A2006-F3A1-4F8C-80A7-F8F2F0736504}" srcOrd="1" destOrd="0" presId="urn:microsoft.com/office/officeart/2008/layout/VerticalCurvedList"/>
    <dgm:cxn modelId="{ED94159B-FB92-4011-9091-26024C8FB716}" type="presParOf" srcId="{47F45618-278F-4F93-9BCC-FF675406B1EA}" destId="{D97A64E7-3FBD-4E70-A658-D5884E55D7DD}" srcOrd="2" destOrd="0" presId="urn:microsoft.com/office/officeart/2008/layout/VerticalCurvedList"/>
    <dgm:cxn modelId="{AB780331-B65F-4F86-9089-2B9B5FD5B52C}" type="presParOf" srcId="{47F45618-278F-4F93-9BCC-FF675406B1EA}" destId="{80ABEA36-0346-4AE0-9CE6-4891DD7A0615}" srcOrd="3" destOrd="0" presId="urn:microsoft.com/office/officeart/2008/layout/VerticalCurvedList"/>
    <dgm:cxn modelId="{FC62C18B-C125-4F42-9516-1F6230D4116A}" type="presParOf" srcId="{140C3B91-CFB7-45F6-B488-A453B2D7C2D0}" destId="{15450716-FD48-47A6-A054-CD35B02D96A3}" srcOrd="1" destOrd="0" presId="urn:microsoft.com/office/officeart/2008/layout/VerticalCurvedList"/>
    <dgm:cxn modelId="{1D396323-C138-473D-A118-CE47E5EAD12B}" type="presParOf" srcId="{140C3B91-CFB7-45F6-B488-A453B2D7C2D0}" destId="{14C07418-C92C-42A5-83E9-09346FE13B5B}" srcOrd="2" destOrd="0" presId="urn:microsoft.com/office/officeart/2008/layout/VerticalCurvedList"/>
    <dgm:cxn modelId="{20679B8D-2907-4507-BB7D-9D0C510EC950}" type="presParOf" srcId="{14C07418-C92C-42A5-83E9-09346FE13B5B}" destId="{A9F38E77-D6E4-4078-9230-F99C354F4387}" srcOrd="0" destOrd="0" presId="urn:microsoft.com/office/officeart/2008/layout/VerticalCurvedList"/>
    <dgm:cxn modelId="{95213DC7-9F73-4899-ACE2-6BC00853D050}" type="presParOf" srcId="{140C3B91-CFB7-45F6-B488-A453B2D7C2D0}" destId="{47E4C18C-883B-4150-93F5-8E750A4DC170}" srcOrd="3" destOrd="0" presId="urn:microsoft.com/office/officeart/2008/layout/VerticalCurvedList"/>
    <dgm:cxn modelId="{8F9DEEA9-C7FB-4EC2-9838-AA25804DA1D0}" type="presParOf" srcId="{140C3B91-CFB7-45F6-B488-A453B2D7C2D0}" destId="{AF5EA67D-C7AA-4403-B31E-2B214AF86054}" srcOrd="4" destOrd="0" presId="urn:microsoft.com/office/officeart/2008/layout/VerticalCurvedList"/>
    <dgm:cxn modelId="{8222A336-E2E1-4DA6-A796-81CFA748CF50}" type="presParOf" srcId="{AF5EA67D-C7AA-4403-B31E-2B214AF86054}" destId="{D1C01331-3941-4DA9-B497-1E22DDEEADFB}" srcOrd="0" destOrd="0" presId="urn:microsoft.com/office/officeart/2008/layout/VerticalCurvedList"/>
    <dgm:cxn modelId="{6DFA4116-54A2-4F1F-874E-229B862AF003}" type="presParOf" srcId="{140C3B91-CFB7-45F6-B488-A453B2D7C2D0}" destId="{2F7885FA-9B8C-4365-BB87-295B9CD27A76}" srcOrd="5" destOrd="0" presId="urn:microsoft.com/office/officeart/2008/layout/VerticalCurvedList"/>
    <dgm:cxn modelId="{95C386AB-3D62-4C2C-854B-24E04ED48FAB}" type="presParOf" srcId="{140C3B91-CFB7-45F6-B488-A453B2D7C2D0}" destId="{B9F83D86-D1AD-4779-96E5-414E055157A6}" srcOrd="6" destOrd="0" presId="urn:microsoft.com/office/officeart/2008/layout/VerticalCurvedList"/>
    <dgm:cxn modelId="{CC60CC4B-67EC-4064-8A76-BCF4D5077E19}" type="presParOf" srcId="{B9F83D86-D1AD-4779-96E5-414E055157A6}" destId="{571B748F-9CE5-41A4-82E5-AF7FF40E8AA5}" srcOrd="0" destOrd="0" presId="urn:microsoft.com/office/officeart/2008/layout/VerticalCurvedList"/>
    <dgm:cxn modelId="{AB19DF01-96CC-44F4-A865-9BDC3CD4C253}" type="presParOf" srcId="{140C3B91-CFB7-45F6-B488-A453B2D7C2D0}" destId="{75392348-A5FD-4550-98AF-2E59625B758C}" srcOrd="7" destOrd="0" presId="urn:microsoft.com/office/officeart/2008/layout/VerticalCurvedList"/>
    <dgm:cxn modelId="{F02FB609-699B-4AFC-8AED-3111D1FCB70B}" type="presParOf" srcId="{140C3B91-CFB7-45F6-B488-A453B2D7C2D0}" destId="{132F0AED-6266-44CB-806E-B2615DB4BC00}" srcOrd="8" destOrd="0" presId="urn:microsoft.com/office/officeart/2008/layout/VerticalCurvedList"/>
    <dgm:cxn modelId="{992A6512-289C-440F-8517-B8DB13D6D475}" type="presParOf" srcId="{132F0AED-6266-44CB-806E-B2615DB4BC00}" destId="{B5376FFC-0BB2-442D-9F4A-1B1EDB6DFA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F0ED4-C129-478B-A208-54B3E930B2C1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7C8F1B33-C152-43FA-A036-00265299E0C4}">
      <dgm:prSet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kaynaklarından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yararlanma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yöntemini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dirty="0"/>
        </a:p>
      </dgm:t>
    </dgm:pt>
    <dgm:pt modelId="{23DA3CAD-85F8-4C65-8821-F7DE515DF607}" type="parTrans" cxnId="{AFFA5978-A478-4602-9ED3-D0BD22F8832A}">
      <dgm:prSet/>
      <dgm:spPr/>
      <dgm:t>
        <a:bodyPr/>
        <a:lstStyle/>
        <a:p>
          <a:endParaRPr lang="tr-TR"/>
        </a:p>
      </dgm:t>
    </dgm:pt>
    <dgm:pt modelId="{83B3D432-F7CD-44FB-BF5B-7E5DD750436B}" type="sibTrans" cxnId="{AFFA5978-A478-4602-9ED3-D0BD22F8832A}">
      <dgm:prSet/>
      <dgm:spPr/>
      <dgm:t>
        <a:bodyPr/>
        <a:lstStyle/>
        <a:p>
          <a:endParaRPr lang="tr-TR"/>
        </a:p>
      </dgm:t>
    </dgm:pt>
    <dgm:pt modelId="{7CBA9C90-7955-457B-AC8C-D901A0184C01}">
      <dgm:prSet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ilmi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ile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diğer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temel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İslami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beşerî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bilimler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arasında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ilişki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kurması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endParaRPr lang="tr-TR" dirty="0"/>
        </a:p>
      </dgm:t>
    </dgm:pt>
    <dgm:pt modelId="{E119BDBD-D8E5-4BC2-B4AC-D8B53DBE105E}" type="parTrans" cxnId="{3F993864-1A95-421F-A358-B493C706AAFE}">
      <dgm:prSet/>
      <dgm:spPr/>
      <dgm:t>
        <a:bodyPr/>
        <a:lstStyle/>
        <a:p>
          <a:endParaRPr lang="tr-TR"/>
        </a:p>
      </dgm:t>
    </dgm:pt>
    <dgm:pt modelId="{6691EB1A-8FD8-467B-A5DB-241BC039DC5D}" type="sibTrans" cxnId="{3F993864-1A95-421F-A358-B493C706AAFE}">
      <dgm:prSet/>
      <dgm:spPr/>
      <dgm:t>
        <a:bodyPr/>
        <a:lstStyle/>
        <a:p>
          <a:endParaRPr lang="tr-TR"/>
        </a:p>
      </dgm:t>
    </dgm:pt>
    <dgm:pt modelId="{22BF9389-327C-4649-8D2E-08713A7AE663}">
      <dgm:prSet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Tefsirin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açıklayan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yorumlayan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bir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disiplin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olduğunu</a:t>
          </a:r>
          <a:r>
            <a:rPr lang="tr-TR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endParaRPr lang="tr-TR" dirty="0"/>
        </a:p>
      </dgm:t>
    </dgm:pt>
    <dgm:pt modelId="{EDB2D476-3B67-4540-9D52-950C81E5F3D6}" type="parTrans" cxnId="{0A9D080F-46A5-41AA-9BCA-1DED070C5B38}">
      <dgm:prSet/>
      <dgm:spPr/>
      <dgm:t>
        <a:bodyPr/>
        <a:lstStyle/>
        <a:p>
          <a:endParaRPr lang="tr-TR"/>
        </a:p>
      </dgm:t>
    </dgm:pt>
    <dgm:pt modelId="{1484F350-1EB6-4272-8F43-9A41ECD05BFD}" type="sibTrans" cxnId="{0A9D080F-46A5-41AA-9BCA-1DED070C5B38}">
      <dgm:prSet/>
      <dgm:spPr/>
      <dgm:t>
        <a:bodyPr/>
        <a:lstStyle/>
        <a:p>
          <a:endParaRPr lang="tr-TR"/>
        </a:p>
      </dgm:t>
    </dgm:pt>
    <dgm:pt modelId="{DD0BE442-7284-4002-9E27-76E22C827A42}">
      <dgm:prSet/>
      <dgm:spPr/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ilke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değerleriyle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hayatına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yön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vermesi</a:t>
          </a:r>
          <a:r>
            <a:rPr lang="en-US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amaçlanmaktadır</a:t>
          </a:r>
          <a:r>
            <a:rPr lang="tr-TR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.</a:t>
          </a:r>
          <a:endParaRPr lang="tr-TR" dirty="0"/>
        </a:p>
      </dgm:t>
    </dgm:pt>
    <dgm:pt modelId="{6B7D144F-C342-4077-A805-CDBF27F00D93}" type="parTrans" cxnId="{EB2D91CD-659A-4987-B48A-B90F5B002558}">
      <dgm:prSet/>
      <dgm:spPr/>
      <dgm:t>
        <a:bodyPr/>
        <a:lstStyle/>
        <a:p>
          <a:endParaRPr lang="tr-TR"/>
        </a:p>
      </dgm:t>
    </dgm:pt>
    <dgm:pt modelId="{796E3673-460C-4592-87E8-D0A5C8F0BF6C}" type="sibTrans" cxnId="{EB2D91CD-659A-4987-B48A-B90F5B002558}">
      <dgm:prSet/>
      <dgm:spPr/>
      <dgm:t>
        <a:bodyPr/>
        <a:lstStyle/>
        <a:p>
          <a:endParaRPr lang="tr-TR"/>
        </a:p>
      </dgm:t>
    </dgm:pt>
    <dgm:pt modelId="{A5058B28-FACE-422E-8A3E-3F18AFACB588}" type="pres">
      <dgm:prSet presAssocID="{C2CF0ED4-C129-478B-A208-54B3E930B2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140C3B91-CFB7-45F6-B488-A453B2D7C2D0}" type="pres">
      <dgm:prSet presAssocID="{C2CF0ED4-C129-478B-A208-54B3E930B2C1}" presName="Name1" presStyleCnt="0"/>
      <dgm:spPr/>
    </dgm:pt>
    <dgm:pt modelId="{47F45618-278F-4F93-9BCC-FF675406B1EA}" type="pres">
      <dgm:prSet presAssocID="{C2CF0ED4-C129-478B-A208-54B3E930B2C1}" presName="cycle" presStyleCnt="0"/>
      <dgm:spPr/>
    </dgm:pt>
    <dgm:pt modelId="{F18E7771-026C-43EB-9B03-1B147A0E4EBC}" type="pres">
      <dgm:prSet presAssocID="{C2CF0ED4-C129-478B-A208-54B3E930B2C1}" presName="srcNode" presStyleLbl="node1" presStyleIdx="0" presStyleCnt="4"/>
      <dgm:spPr/>
    </dgm:pt>
    <dgm:pt modelId="{EA3A2006-F3A1-4F8C-80A7-F8F2F0736504}" type="pres">
      <dgm:prSet presAssocID="{C2CF0ED4-C129-478B-A208-54B3E930B2C1}" presName="conn" presStyleLbl="parChTrans1D2" presStyleIdx="0" presStyleCnt="1"/>
      <dgm:spPr/>
      <dgm:t>
        <a:bodyPr/>
        <a:lstStyle/>
        <a:p>
          <a:endParaRPr lang="tr-TR"/>
        </a:p>
      </dgm:t>
    </dgm:pt>
    <dgm:pt modelId="{D97A64E7-3FBD-4E70-A658-D5884E55D7DD}" type="pres">
      <dgm:prSet presAssocID="{C2CF0ED4-C129-478B-A208-54B3E930B2C1}" presName="extraNode" presStyleLbl="node1" presStyleIdx="0" presStyleCnt="4"/>
      <dgm:spPr/>
    </dgm:pt>
    <dgm:pt modelId="{80ABEA36-0346-4AE0-9CE6-4891DD7A0615}" type="pres">
      <dgm:prSet presAssocID="{C2CF0ED4-C129-478B-A208-54B3E930B2C1}" presName="dstNode" presStyleLbl="node1" presStyleIdx="0" presStyleCnt="4"/>
      <dgm:spPr/>
    </dgm:pt>
    <dgm:pt modelId="{8FB608B4-437C-4A96-97B8-8E7D2DF1110B}" type="pres">
      <dgm:prSet presAssocID="{7C8F1B33-C152-43FA-A036-00265299E0C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1BAF46-7613-4083-ACBE-0B379B4CBF0E}" type="pres">
      <dgm:prSet presAssocID="{7C8F1B33-C152-43FA-A036-00265299E0C4}" presName="accent_1" presStyleCnt="0"/>
      <dgm:spPr/>
    </dgm:pt>
    <dgm:pt modelId="{EAB2AD0C-6550-4338-8994-560F9F902B8C}" type="pres">
      <dgm:prSet presAssocID="{7C8F1B33-C152-43FA-A036-00265299E0C4}" presName="accentRepeatNode" presStyleLbl="solidFgAcc1" presStyleIdx="0" presStyleCnt="4"/>
      <dgm:spPr/>
    </dgm:pt>
    <dgm:pt modelId="{F6E4053A-C914-4B4C-926A-22BDAF532B14}" type="pres">
      <dgm:prSet presAssocID="{7CBA9C90-7955-457B-AC8C-D901A0184C0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BD8A9C-516A-4F39-9677-4443E0A44AE9}" type="pres">
      <dgm:prSet presAssocID="{7CBA9C90-7955-457B-AC8C-D901A0184C01}" presName="accent_2" presStyleCnt="0"/>
      <dgm:spPr/>
    </dgm:pt>
    <dgm:pt modelId="{C128158F-C838-472E-AD0B-078F385F5568}" type="pres">
      <dgm:prSet presAssocID="{7CBA9C90-7955-457B-AC8C-D901A0184C01}" presName="accentRepeatNode" presStyleLbl="solidFgAcc1" presStyleIdx="1" presStyleCnt="4"/>
      <dgm:spPr/>
    </dgm:pt>
    <dgm:pt modelId="{1CEB708C-B0F0-40C4-A610-61DB52AB322A}" type="pres">
      <dgm:prSet presAssocID="{22BF9389-327C-4649-8D2E-08713A7AE66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62193D-3311-4F51-9450-77B0C59BC8C6}" type="pres">
      <dgm:prSet presAssocID="{22BF9389-327C-4649-8D2E-08713A7AE663}" presName="accent_3" presStyleCnt="0"/>
      <dgm:spPr/>
    </dgm:pt>
    <dgm:pt modelId="{96103C8D-34DE-43D0-A80A-C525024BD0A1}" type="pres">
      <dgm:prSet presAssocID="{22BF9389-327C-4649-8D2E-08713A7AE663}" presName="accentRepeatNode" presStyleLbl="solidFgAcc1" presStyleIdx="2" presStyleCnt="4"/>
      <dgm:spPr/>
    </dgm:pt>
    <dgm:pt modelId="{AE788B0D-8776-4752-9F0A-6CFFC3A0069E}" type="pres">
      <dgm:prSet presAssocID="{DD0BE442-7284-4002-9E27-76E22C827A4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2525B0-EAD8-487F-834E-8EB900B5BB7B}" type="pres">
      <dgm:prSet presAssocID="{DD0BE442-7284-4002-9E27-76E22C827A42}" presName="accent_4" presStyleCnt="0"/>
      <dgm:spPr/>
    </dgm:pt>
    <dgm:pt modelId="{EF3018C7-AAB9-47B1-BB90-1EC7AE04D42C}" type="pres">
      <dgm:prSet presAssocID="{DD0BE442-7284-4002-9E27-76E22C827A42}" presName="accentRepeatNode" presStyleLbl="solidFgAcc1" presStyleIdx="3" presStyleCnt="4"/>
      <dgm:spPr/>
    </dgm:pt>
  </dgm:ptLst>
  <dgm:cxnLst>
    <dgm:cxn modelId="{D830B2DB-1ACF-4FB5-8EBD-DCAE2496C862}" type="presOf" srcId="{22BF9389-327C-4649-8D2E-08713A7AE663}" destId="{1CEB708C-B0F0-40C4-A610-61DB52AB322A}" srcOrd="0" destOrd="0" presId="urn:microsoft.com/office/officeart/2008/layout/VerticalCurvedList"/>
    <dgm:cxn modelId="{4E67379D-5979-404F-A4B7-9F10164E686B}" type="presOf" srcId="{7C8F1B33-C152-43FA-A036-00265299E0C4}" destId="{8FB608B4-437C-4A96-97B8-8E7D2DF1110B}" srcOrd="0" destOrd="0" presId="urn:microsoft.com/office/officeart/2008/layout/VerticalCurvedList"/>
    <dgm:cxn modelId="{3F993864-1A95-421F-A358-B493C706AAFE}" srcId="{C2CF0ED4-C129-478B-A208-54B3E930B2C1}" destId="{7CBA9C90-7955-457B-AC8C-D901A0184C01}" srcOrd="1" destOrd="0" parTransId="{E119BDBD-D8E5-4BC2-B4AC-D8B53DBE105E}" sibTransId="{6691EB1A-8FD8-467B-A5DB-241BC039DC5D}"/>
    <dgm:cxn modelId="{C8B6C5CB-34DA-4E7E-834F-938845B1BBD6}" type="presOf" srcId="{7CBA9C90-7955-457B-AC8C-D901A0184C01}" destId="{F6E4053A-C914-4B4C-926A-22BDAF532B14}" srcOrd="0" destOrd="0" presId="urn:microsoft.com/office/officeart/2008/layout/VerticalCurvedList"/>
    <dgm:cxn modelId="{AFFA5978-A478-4602-9ED3-D0BD22F8832A}" srcId="{C2CF0ED4-C129-478B-A208-54B3E930B2C1}" destId="{7C8F1B33-C152-43FA-A036-00265299E0C4}" srcOrd="0" destOrd="0" parTransId="{23DA3CAD-85F8-4C65-8821-F7DE515DF607}" sibTransId="{83B3D432-F7CD-44FB-BF5B-7E5DD750436B}"/>
    <dgm:cxn modelId="{7C0580D6-4DC7-4278-910D-4D098FFEA866}" type="presOf" srcId="{83B3D432-F7CD-44FB-BF5B-7E5DD750436B}" destId="{EA3A2006-F3A1-4F8C-80A7-F8F2F0736504}" srcOrd="0" destOrd="0" presId="urn:microsoft.com/office/officeart/2008/layout/VerticalCurvedList"/>
    <dgm:cxn modelId="{EB2D91CD-659A-4987-B48A-B90F5B002558}" srcId="{C2CF0ED4-C129-478B-A208-54B3E930B2C1}" destId="{DD0BE442-7284-4002-9E27-76E22C827A42}" srcOrd="3" destOrd="0" parTransId="{6B7D144F-C342-4077-A805-CDBF27F00D93}" sibTransId="{796E3673-460C-4592-87E8-D0A5C8F0BF6C}"/>
    <dgm:cxn modelId="{9E24EF74-7FC2-42E4-92DC-5947F7230D55}" type="presOf" srcId="{C2CF0ED4-C129-478B-A208-54B3E930B2C1}" destId="{A5058B28-FACE-422E-8A3E-3F18AFACB588}" srcOrd="0" destOrd="0" presId="urn:microsoft.com/office/officeart/2008/layout/VerticalCurvedList"/>
    <dgm:cxn modelId="{2160C936-7623-4A21-BA1E-6D4043693D5E}" type="presOf" srcId="{DD0BE442-7284-4002-9E27-76E22C827A42}" destId="{AE788B0D-8776-4752-9F0A-6CFFC3A0069E}" srcOrd="0" destOrd="0" presId="urn:microsoft.com/office/officeart/2008/layout/VerticalCurvedList"/>
    <dgm:cxn modelId="{0A9D080F-46A5-41AA-9BCA-1DED070C5B38}" srcId="{C2CF0ED4-C129-478B-A208-54B3E930B2C1}" destId="{22BF9389-327C-4649-8D2E-08713A7AE663}" srcOrd="2" destOrd="0" parTransId="{EDB2D476-3B67-4540-9D52-950C81E5F3D6}" sibTransId="{1484F350-1EB6-4272-8F43-9A41ECD05BFD}"/>
    <dgm:cxn modelId="{B414628A-2CCE-4851-88BC-9BC65D1951F4}" type="presParOf" srcId="{A5058B28-FACE-422E-8A3E-3F18AFACB588}" destId="{140C3B91-CFB7-45F6-B488-A453B2D7C2D0}" srcOrd="0" destOrd="0" presId="urn:microsoft.com/office/officeart/2008/layout/VerticalCurvedList"/>
    <dgm:cxn modelId="{4B86D3C2-DCEC-4FBC-8D54-1F71DD5D26BE}" type="presParOf" srcId="{140C3B91-CFB7-45F6-B488-A453B2D7C2D0}" destId="{47F45618-278F-4F93-9BCC-FF675406B1EA}" srcOrd="0" destOrd="0" presId="urn:microsoft.com/office/officeart/2008/layout/VerticalCurvedList"/>
    <dgm:cxn modelId="{9AE1552D-DBCE-4063-9529-7D2795FE9A7C}" type="presParOf" srcId="{47F45618-278F-4F93-9BCC-FF675406B1EA}" destId="{F18E7771-026C-43EB-9B03-1B147A0E4EBC}" srcOrd="0" destOrd="0" presId="urn:microsoft.com/office/officeart/2008/layout/VerticalCurvedList"/>
    <dgm:cxn modelId="{8245BF9E-9EEB-4DAD-B356-A3689BF77020}" type="presParOf" srcId="{47F45618-278F-4F93-9BCC-FF675406B1EA}" destId="{EA3A2006-F3A1-4F8C-80A7-F8F2F0736504}" srcOrd="1" destOrd="0" presId="urn:microsoft.com/office/officeart/2008/layout/VerticalCurvedList"/>
    <dgm:cxn modelId="{6427808D-A27A-4382-B0BB-EBCCE019973D}" type="presParOf" srcId="{47F45618-278F-4F93-9BCC-FF675406B1EA}" destId="{D97A64E7-3FBD-4E70-A658-D5884E55D7DD}" srcOrd="2" destOrd="0" presId="urn:microsoft.com/office/officeart/2008/layout/VerticalCurvedList"/>
    <dgm:cxn modelId="{EF77953A-7115-4A9A-AFCF-CF09447F7786}" type="presParOf" srcId="{47F45618-278F-4F93-9BCC-FF675406B1EA}" destId="{80ABEA36-0346-4AE0-9CE6-4891DD7A0615}" srcOrd="3" destOrd="0" presId="urn:microsoft.com/office/officeart/2008/layout/VerticalCurvedList"/>
    <dgm:cxn modelId="{7B7610DB-E452-417D-BA13-A8990FCE8503}" type="presParOf" srcId="{140C3B91-CFB7-45F6-B488-A453B2D7C2D0}" destId="{8FB608B4-437C-4A96-97B8-8E7D2DF1110B}" srcOrd="1" destOrd="0" presId="urn:microsoft.com/office/officeart/2008/layout/VerticalCurvedList"/>
    <dgm:cxn modelId="{91FFCAEB-2A96-438B-81AE-03D65C6AACC5}" type="presParOf" srcId="{140C3B91-CFB7-45F6-B488-A453B2D7C2D0}" destId="{D31BAF46-7613-4083-ACBE-0B379B4CBF0E}" srcOrd="2" destOrd="0" presId="urn:microsoft.com/office/officeart/2008/layout/VerticalCurvedList"/>
    <dgm:cxn modelId="{CDCD033C-A2F5-4B10-BE99-C3961A75268D}" type="presParOf" srcId="{D31BAF46-7613-4083-ACBE-0B379B4CBF0E}" destId="{EAB2AD0C-6550-4338-8994-560F9F902B8C}" srcOrd="0" destOrd="0" presId="urn:microsoft.com/office/officeart/2008/layout/VerticalCurvedList"/>
    <dgm:cxn modelId="{6C80729D-8E50-4970-855D-8D865AA61ABF}" type="presParOf" srcId="{140C3B91-CFB7-45F6-B488-A453B2D7C2D0}" destId="{F6E4053A-C914-4B4C-926A-22BDAF532B14}" srcOrd="3" destOrd="0" presId="urn:microsoft.com/office/officeart/2008/layout/VerticalCurvedList"/>
    <dgm:cxn modelId="{9173AE21-DE05-49B4-9455-49EBA658AF38}" type="presParOf" srcId="{140C3B91-CFB7-45F6-B488-A453B2D7C2D0}" destId="{6EBD8A9C-516A-4F39-9677-4443E0A44AE9}" srcOrd="4" destOrd="0" presId="urn:microsoft.com/office/officeart/2008/layout/VerticalCurvedList"/>
    <dgm:cxn modelId="{39D88658-521D-41D0-A088-24D826475531}" type="presParOf" srcId="{6EBD8A9C-516A-4F39-9677-4443E0A44AE9}" destId="{C128158F-C838-472E-AD0B-078F385F5568}" srcOrd="0" destOrd="0" presId="urn:microsoft.com/office/officeart/2008/layout/VerticalCurvedList"/>
    <dgm:cxn modelId="{D43F7107-8DCB-46FB-A42C-1F547F5D6AEB}" type="presParOf" srcId="{140C3B91-CFB7-45F6-B488-A453B2D7C2D0}" destId="{1CEB708C-B0F0-40C4-A610-61DB52AB322A}" srcOrd="5" destOrd="0" presId="urn:microsoft.com/office/officeart/2008/layout/VerticalCurvedList"/>
    <dgm:cxn modelId="{84CFF24B-C62F-4FB8-97A6-69A573081C92}" type="presParOf" srcId="{140C3B91-CFB7-45F6-B488-A453B2D7C2D0}" destId="{E962193D-3311-4F51-9450-77B0C59BC8C6}" srcOrd="6" destOrd="0" presId="urn:microsoft.com/office/officeart/2008/layout/VerticalCurvedList"/>
    <dgm:cxn modelId="{58BAD99E-4F55-43D0-BF57-4BC2BE641633}" type="presParOf" srcId="{E962193D-3311-4F51-9450-77B0C59BC8C6}" destId="{96103C8D-34DE-43D0-A80A-C525024BD0A1}" srcOrd="0" destOrd="0" presId="urn:microsoft.com/office/officeart/2008/layout/VerticalCurvedList"/>
    <dgm:cxn modelId="{168648B2-9BA7-42E4-865E-905FBA5245C4}" type="presParOf" srcId="{140C3B91-CFB7-45F6-B488-A453B2D7C2D0}" destId="{AE788B0D-8776-4752-9F0A-6CFFC3A0069E}" srcOrd="7" destOrd="0" presId="urn:microsoft.com/office/officeart/2008/layout/VerticalCurvedList"/>
    <dgm:cxn modelId="{5BD23305-7C09-41EF-BADE-F1BA453EBF04}" type="presParOf" srcId="{140C3B91-CFB7-45F6-B488-A453B2D7C2D0}" destId="{872525B0-EAD8-487F-834E-8EB900B5BB7B}" srcOrd="8" destOrd="0" presId="urn:microsoft.com/office/officeart/2008/layout/VerticalCurvedList"/>
    <dgm:cxn modelId="{0871C12B-6AC5-430D-B073-C98AD6CEE2D6}" type="presParOf" srcId="{872525B0-EAD8-487F-834E-8EB900B5BB7B}" destId="{EF3018C7-AAB9-47B1-BB90-1EC7AE04D42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E9E8EE-F5E7-4E21-8825-827A4022D01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BC586AA-26A1-48A8-A9FD-18EF21D114F5}">
      <dgm:prSet/>
      <dgm:spPr/>
      <dgm:t>
        <a:bodyPr/>
        <a:lstStyle/>
        <a:p>
          <a:r>
            <a:rPr lang="tr-TR" baseline="0" smtClean="0"/>
            <a:t>Beceri temelli olarak yapılandırılmıştır.</a:t>
          </a:r>
          <a:endParaRPr lang="tr-TR" baseline="0" dirty="0" smtClean="0"/>
        </a:p>
      </dgm:t>
    </dgm:pt>
    <dgm:pt modelId="{507A93EE-1F76-4CCF-B02C-1013CB26C325}" type="parTrans" cxnId="{0E4763F8-4EC9-48F7-A522-F74348B76C5E}">
      <dgm:prSet/>
      <dgm:spPr/>
      <dgm:t>
        <a:bodyPr/>
        <a:lstStyle/>
        <a:p>
          <a:endParaRPr lang="tr-TR"/>
        </a:p>
      </dgm:t>
    </dgm:pt>
    <dgm:pt modelId="{79D6CCD0-617F-49D9-90A4-FDC892A57BB5}" type="sibTrans" cxnId="{0E4763F8-4EC9-48F7-A522-F74348B76C5E}">
      <dgm:prSet/>
      <dgm:spPr/>
      <dgm:t>
        <a:bodyPr/>
        <a:lstStyle/>
        <a:p>
          <a:endParaRPr lang="tr-TR"/>
        </a:p>
      </dgm:t>
    </dgm:pt>
    <dgm:pt modelId="{F5B4463A-5E61-44D3-8A18-EA7C3E33B939}">
      <dgm:prSet/>
      <dgm:spPr/>
      <dgm:t>
        <a:bodyPr/>
        <a:lstStyle/>
        <a:p>
          <a:r>
            <a:rPr lang="tr-TR" baseline="0" dirty="0" smtClean="0"/>
            <a:t>Kazanım sayısı </a:t>
          </a:r>
          <a:r>
            <a:rPr lang="tr-TR" baseline="0" dirty="0" smtClean="0">
              <a:solidFill>
                <a:srgbClr val="FF0000"/>
              </a:solidFill>
            </a:rPr>
            <a:t>28</a:t>
          </a:r>
          <a:r>
            <a:rPr lang="tr-TR" baseline="0" dirty="0" smtClean="0"/>
            <a:t>’den </a:t>
          </a:r>
          <a:r>
            <a:rPr lang="tr-TR" baseline="0" dirty="0" smtClean="0">
              <a:solidFill>
                <a:srgbClr val="FF0000"/>
              </a:solidFill>
            </a:rPr>
            <a:t>32</a:t>
          </a:r>
          <a:r>
            <a:rPr lang="tr-TR" baseline="0" dirty="0" smtClean="0"/>
            <a:t>’ye çıkmıştır. </a:t>
          </a:r>
        </a:p>
      </dgm:t>
    </dgm:pt>
    <dgm:pt modelId="{93C9A084-AC69-4E34-88A8-6E5B77D56132}" type="parTrans" cxnId="{2DE653A8-1577-4AFE-B4A3-FC6DCD6AD436}">
      <dgm:prSet/>
      <dgm:spPr/>
      <dgm:t>
        <a:bodyPr/>
        <a:lstStyle/>
        <a:p>
          <a:endParaRPr lang="tr-TR"/>
        </a:p>
      </dgm:t>
    </dgm:pt>
    <dgm:pt modelId="{A185C96E-76E1-4A24-B031-1D8E3BEED338}" type="sibTrans" cxnId="{2DE653A8-1577-4AFE-B4A3-FC6DCD6AD436}">
      <dgm:prSet/>
      <dgm:spPr/>
      <dgm:t>
        <a:bodyPr/>
        <a:lstStyle/>
        <a:p>
          <a:endParaRPr lang="tr-TR"/>
        </a:p>
      </dgm:t>
    </dgm:pt>
    <dgm:pt modelId="{96123E24-71E5-4D30-8B53-3CACBD2F38D8}">
      <dgm:prSet/>
      <dgm:spPr/>
      <dgm:t>
        <a:bodyPr/>
        <a:lstStyle/>
        <a:p>
          <a:r>
            <a:rPr lang="tr-TR" baseline="0" smtClean="0"/>
            <a:t>5 ünite olarak yapılandırılmıştır. </a:t>
          </a:r>
          <a:endParaRPr lang="tr-TR" baseline="0" dirty="0" smtClean="0"/>
        </a:p>
      </dgm:t>
    </dgm:pt>
    <dgm:pt modelId="{208A96F8-AC7D-4C30-8872-877B7CFDBF63}" type="parTrans" cxnId="{9894E5F2-B00B-4761-A6DE-75999DAE6CBB}">
      <dgm:prSet/>
      <dgm:spPr/>
      <dgm:t>
        <a:bodyPr/>
        <a:lstStyle/>
        <a:p>
          <a:endParaRPr lang="tr-TR"/>
        </a:p>
      </dgm:t>
    </dgm:pt>
    <dgm:pt modelId="{CA74B7D0-8C15-4763-ABBE-0C2867B14085}" type="sibTrans" cxnId="{9894E5F2-B00B-4761-A6DE-75999DAE6CBB}">
      <dgm:prSet/>
      <dgm:spPr/>
      <dgm:t>
        <a:bodyPr/>
        <a:lstStyle/>
        <a:p>
          <a:endParaRPr lang="tr-TR"/>
        </a:p>
      </dgm:t>
    </dgm:pt>
    <dgm:pt modelId="{245C73BF-8ACA-4596-9960-B114BDB6A729}" type="pres">
      <dgm:prSet presAssocID="{B0E9E8EE-F5E7-4E21-8825-827A4022D0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6854FF-CEF6-4331-8E24-0EADE4640B1A}" type="pres">
      <dgm:prSet presAssocID="{B0E9E8EE-F5E7-4E21-8825-827A4022D011}" presName="arrow" presStyleLbl="bgShp" presStyleIdx="0" presStyleCnt="1"/>
      <dgm:spPr/>
    </dgm:pt>
    <dgm:pt modelId="{4E5CEC3E-C42E-46C0-AF9E-DD1CEF818608}" type="pres">
      <dgm:prSet presAssocID="{B0E9E8EE-F5E7-4E21-8825-827A4022D011}" presName="linearProcess" presStyleCnt="0"/>
      <dgm:spPr/>
    </dgm:pt>
    <dgm:pt modelId="{D080897F-71C3-4542-A8D1-DDFECC5C9061}" type="pres">
      <dgm:prSet presAssocID="{6BC586AA-26A1-48A8-A9FD-18EF21D114F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5800DC-D0FB-447A-A471-0D920C0C92AF}" type="pres">
      <dgm:prSet presAssocID="{79D6CCD0-617F-49D9-90A4-FDC892A57BB5}" presName="sibTrans" presStyleCnt="0"/>
      <dgm:spPr/>
    </dgm:pt>
    <dgm:pt modelId="{73A61BD2-635C-4847-9876-83C05F2C78FE}" type="pres">
      <dgm:prSet presAssocID="{F5B4463A-5E61-44D3-8A18-EA7C3E33B93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2F3FD6-38D9-4054-9542-08ECD048CF20}" type="pres">
      <dgm:prSet presAssocID="{A185C96E-76E1-4A24-B031-1D8E3BEED338}" presName="sibTrans" presStyleCnt="0"/>
      <dgm:spPr/>
    </dgm:pt>
    <dgm:pt modelId="{6AB91FCB-D7A3-45EF-9C3F-0DC6E67DB7A9}" type="pres">
      <dgm:prSet presAssocID="{96123E24-71E5-4D30-8B53-3CACBD2F38D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894E5F2-B00B-4761-A6DE-75999DAE6CBB}" srcId="{B0E9E8EE-F5E7-4E21-8825-827A4022D011}" destId="{96123E24-71E5-4D30-8B53-3CACBD2F38D8}" srcOrd="2" destOrd="0" parTransId="{208A96F8-AC7D-4C30-8872-877B7CFDBF63}" sibTransId="{CA74B7D0-8C15-4763-ABBE-0C2867B14085}"/>
    <dgm:cxn modelId="{0E4763F8-4EC9-48F7-A522-F74348B76C5E}" srcId="{B0E9E8EE-F5E7-4E21-8825-827A4022D011}" destId="{6BC586AA-26A1-48A8-A9FD-18EF21D114F5}" srcOrd="0" destOrd="0" parTransId="{507A93EE-1F76-4CCF-B02C-1013CB26C325}" sibTransId="{79D6CCD0-617F-49D9-90A4-FDC892A57BB5}"/>
    <dgm:cxn modelId="{568DF3F4-92B5-4F7B-80D2-41DE3A4FBFD2}" type="presOf" srcId="{F5B4463A-5E61-44D3-8A18-EA7C3E33B939}" destId="{73A61BD2-635C-4847-9876-83C05F2C78FE}" srcOrd="0" destOrd="0" presId="urn:microsoft.com/office/officeart/2005/8/layout/hProcess9"/>
    <dgm:cxn modelId="{AE74742A-7277-4F01-88AA-94022485B86F}" type="presOf" srcId="{6BC586AA-26A1-48A8-A9FD-18EF21D114F5}" destId="{D080897F-71C3-4542-A8D1-DDFECC5C9061}" srcOrd="0" destOrd="0" presId="urn:microsoft.com/office/officeart/2005/8/layout/hProcess9"/>
    <dgm:cxn modelId="{2E0BC507-1FD6-4ECE-9EC0-32637707947C}" type="presOf" srcId="{96123E24-71E5-4D30-8B53-3CACBD2F38D8}" destId="{6AB91FCB-D7A3-45EF-9C3F-0DC6E67DB7A9}" srcOrd="0" destOrd="0" presId="urn:microsoft.com/office/officeart/2005/8/layout/hProcess9"/>
    <dgm:cxn modelId="{853C6360-51FC-4B2B-9A96-963DE7B79BE9}" type="presOf" srcId="{B0E9E8EE-F5E7-4E21-8825-827A4022D011}" destId="{245C73BF-8ACA-4596-9960-B114BDB6A729}" srcOrd="0" destOrd="0" presId="urn:microsoft.com/office/officeart/2005/8/layout/hProcess9"/>
    <dgm:cxn modelId="{2DE653A8-1577-4AFE-B4A3-FC6DCD6AD436}" srcId="{B0E9E8EE-F5E7-4E21-8825-827A4022D011}" destId="{F5B4463A-5E61-44D3-8A18-EA7C3E33B939}" srcOrd="1" destOrd="0" parTransId="{93C9A084-AC69-4E34-88A8-6E5B77D56132}" sibTransId="{A185C96E-76E1-4A24-B031-1D8E3BEED338}"/>
    <dgm:cxn modelId="{D38E0D9C-43D6-482E-BA5B-61F25C08F26E}" type="presParOf" srcId="{245C73BF-8ACA-4596-9960-B114BDB6A729}" destId="{026854FF-CEF6-4331-8E24-0EADE4640B1A}" srcOrd="0" destOrd="0" presId="urn:microsoft.com/office/officeart/2005/8/layout/hProcess9"/>
    <dgm:cxn modelId="{4C35F7F5-402A-4451-BB07-4AB8575C9FBE}" type="presParOf" srcId="{245C73BF-8ACA-4596-9960-B114BDB6A729}" destId="{4E5CEC3E-C42E-46C0-AF9E-DD1CEF818608}" srcOrd="1" destOrd="0" presId="urn:microsoft.com/office/officeart/2005/8/layout/hProcess9"/>
    <dgm:cxn modelId="{8036B2A3-BEFE-4D9B-8A1C-63922F3A6FC3}" type="presParOf" srcId="{4E5CEC3E-C42E-46C0-AF9E-DD1CEF818608}" destId="{D080897F-71C3-4542-A8D1-DDFECC5C9061}" srcOrd="0" destOrd="0" presId="urn:microsoft.com/office/officeart/2005/8/layout/hProcess9"/>
    <dgm:cxn modelId="{5437FF49-69FB-4D93-BB2A-F1B21898EA9B}" type="presParOf" srcId="{4E5CEC3E-C42E-46C0-AF9E-DD1CEF818608}" destId="{685800DC-D0FB-447A-A471-0D920C0C92AF}" srcOrd="1" destOrd="0" presId="urn:microsoft.com/office/officeart/2005/8/layout/hProcess9"/>
    <dgm:cxn modelId="{F83D5441-BC1A-4C31-8245-F61A2AF832CF}" type="presParOf" srcId="{4E5CEC3E-C42E-46C0-AF9E-DD1CEF818608}" destId="{73A61BD2-635C-4847-9876-83C05F2C78FE}" srcOrd="2" destOrd="0" presId="urn:microsoft.com/office/officeart/2005/8/layout/hProcess9"/>
    <dgm:cxn modelId="{E23998AE-BA38-4457-97B8-6E761CD5BA01}" type="presParOf" srcId="{4E5CEC3E-C42E-46C0-AF9E-DD1CEF818608}" destId="{A72F3FD6-38D9-4054-9542-08ECD048CF20}" srcOrd="3" destOrd="0" presId="urn:microsoft.com/office/officeart/2005/8/layout/hProcess9"/>
    <dgm:cxn modelId="{B99AED94-3AC7-4BD7-90A2-B0405D1CE7FD}" type="presParOf" srcId="{4E5CEC3E-C42E-46C0-AF9E-DD1CEF818608}" destId="{6AB91FCB-D7A3-45EF-9C3F-0DC6E67DB7A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E9E8EE-F5E7-4E21-8825-827A4022D01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39845AC-FD12-4611-A398-653D971D8333}">
      <dgm:prSet/>
      <dgm:spPr/>
      <dgm:t>
        <a:bodyPr/>
        <a:lstStyle/>
        <a:p>
          <a:r>
            <a:rPr lang="tr-TR" i="1" baseline="0" dirty="0" smtClean="0">
              <a:solidFill>
                <a:srgbClr val="FF0000"/>
              </a:solidFill>
            </a:rPr>
            <a:t>4. ünite 2. ünitenin </a:t>
          </a:r>
          <a:r>
            <a:rPr lang="tr-TR" baseline="0" dirty="0" smtClean="0"/>
            <a:t>içerisinde yer alabilecek mahiyette olduğu için cem edilmiştir.</a:t>
          </a:r>
        </a:p>
      </dgm:t>
    </dgm:pt>
    <dgm:pt modelId="{9977B556-481A-477F-89A6-94F0133EF4AB}" type="parTrans" cxnId="{5BF4A8A8-204B-4D84-AD8C-5B369CDE5F3D}">
      <dgm:prSet/>
      <dgm:spPr/>
      <dgm:t>
        <a:bodyPr/>
        <a:lstStyle/>
        <a:p>
          <a:endParaRPr lang="tr-TR"/>
        </a:p>
      </dgm:t>
    </dgm:pt>
    <dgm:pt modelId="{ED749468-5BB9-463A-A633-FB615F203458}" type="sibTrans" cxnId="{5BF4A8A8-204B-4D84-AD8C-5B369CDE5F3D}">
      <dgm:prSet/>
      <dgm:spPr/>
      <dgm:t>
        <a:bodyPr/>
        <a:lstStyle/>
        <a:p>
          <a:endParaRPr lang="tr-TR"/>
        </a:p>
      </dgm:t>
    </dgm:pt>
    <dgm:pt modelId="{759A421C-F976-4D62-92E0-0403AE4EB6D1}">
      <dgm:prSet/>
      <dgm:spPr/>
      <dgm:t>
        <a:bodyPr/>
        <a:lstStyle/>
        <a:p>
          <a:r>
            <a:rPr lang="tr-TR" baseline="0" smtClean="0"/>
            <a:t>Usul ile ilgili bazı ayrıntı olabilecek konular çıkarılmıştır.</a:t>
          </a:r>
          <a:endParaRPr lang="tr-TR" baseline="0" dirty="0" smtClean="0"/>
        </a:p>
      </dgm:t>
    </dgm:pt>
    <dgm:pt modelId="{789B1362-1FA0-439E-91D0-797CF2B651D1}" type="parTrans" cxnId="{DDA67ADA-7B73-4561-BD87-299777D59D3F}">
      <dgm:prSet/>
      <dgm:spPr/>
      <dgm:t>
        <a:bodyPr/>
        <a:lstStyle/>
        <a:p>
          <a:endParaRPr lang="tr-TR"/>
        </a:p>
      </dgm:t>
    </dgm:pt>
    <dgm:pt modelId="{829234FE-E595-4E7B-B1F7-9BADE7723FE3}" type="sibTrans" cxnId="{DDA67ADA-7B73-4561-BD87-299777D59D3F}">
      <dgm:prSet/>
      <dgm:spPr/>
      <dgm:t>
        <a:bodyPr/>
        <a:lstStyle/>
        <a:p>
          <a:endParaRPr lang="tr-TR"/>
        </a:p>
      </dgm:t>
    </dgm:pt>
    <dgm:pt modelId="{99F6BE2F-E322-484A-B521-EED09DDBB0B4}">
      <dgm:prSet/>
      <dgm:spPr/>
      <dgm:t>
        <a:bodyPr/>
        <a:lstStyle/>
        <a:p>
          <a:r>
            <a:rPr lang="tr-TR" baseline="0" dirty="0" smtClean="0"/>
            <a:t>Ayet ve sure tefsirleri bir ünitede yer almak yerine her ünite sonuna yerleştirilmiştir.</a:t>
          </a:r>
          <a:endParaRPr lang="tr-TR" dirty="0"/>
        </a:p>
      </dgm:t>
    </dgm:pt>
    <dgm:pt modelId="{1042D596-0576-4609-9BAB-D705EE56EA05}" type="parTrans" cxnId="{827710B1-7E9C-4222-A706-206E98EA5502}">
      <dgm:prSet/>
      <dgm:spPr/>
      <dgm:t>
        <a:bodyPr/>
        <a:lstStyle/>
        <a:p>
          <a:endParaRPr lang="tr-TR"/>
        </a:p>
      </dgm:t>
    </dgm:pt>
    <dgm:pt modelId="{321662E9-43EB-4C04-A169-B04895D0F1A0}" type="sibTrans" cxnId="{827710B1-7E9C-4222-A706-206E98EA5502}">
      <dgm:prSet/>
      <dgm:spPr/>
      <dgm:t>
        <a:bodyPr/>
        <a:lstStyle/>
        <a:p>
          <a:endParaRPr lang="tr-TR"/>
        </a:p>
      </dgm:t>
    </dgm:pt>
    <dgm:pt modelId="{245C73BF-8ACA-4596-9960-B114BDB6A729}" type="pres">
      <dgm:prSet presAssocID="{B0E9E8EE-F5E7-4E21-8825-827A4022D0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6854FF-CEF6-4331-8E24-0EADE4640B1A}" type="pres">
      <dgm:prSet presAssocID="{B0E9E8EE-F5E7-4E21-8825-827A4022D011}" presName="arrow" presStyleLbl="bgShp" presStyleIdx="0" presStyleCnt="1"/>
      <dgm:spPr/>
    </dgm:pt>
    <dgm:pt modelId="{4E5CEC3E-C42E-46C0-AF9E-DD1CEF818608}" type="pres">
      <dgm:prSet presAssocID="{B0E9E8EE-F5E7-4E21-8825-827A4022D011}" presName="linearProcess" presStyleCnt="0"/>
      <dgm:spPr/>
    </dgm:pt>
    <dgm:pt modelId="{4D57C2F2-5250-4C98-8133-9C9B723F4009}" type="pres">
      <dgm:prSet presAssocID="{039845AC-FD12-4611-A398-653D971D83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11DEA5-223A-4BAE-8538-C2EFD4259695}" type="pres">
      <dgm:prSet presAssocID="{ED749468-5BB9-463A-A633-FB615F203458}" presName="sibTrans" presStyleCnt="0"/>
      <dgm:spPr/>
    </dgm:pt>
    <dgm:pt modelId="{0BB88AA7-DBB1-4E1D-9836-643BD253CFBB}" type="pres">
      <dgm:prSet presAssocID="{759A421C-F976-4D62-92E0-0403AE4EB6D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49C1F8-1492-4202-84F2-2E6713514CC9}" type="pres">
      <dgm:prSet presAssocID="{829234FE-E595-4E7B-B1F7-9BADE7723FE3}" presName="sibTrans" presStyleCnt="0"/>
      <dgm:spPr/>
    </dgm:pt>
    <dgm:pt modelId="{1CB65147-29F4-4DBD-8D39-6A8B680D00C1}" type="pres">
      <dgm:prSet presAssocID="{99F6BE2F-E322-484A-B521-EED09DDBB0B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DA67ADA-7B73-4561-BD87-299777D59D3F}" srcId="{B0E9E8EE-F5E7-4E21-8825-827A4022D011}" destId="{759A421C-F976-4D62-92E0-0403AE4EB6D1}" srcOrd="1" destOrd="0" parTransId="{789B1362-1FA0-439E-91D0-797CF2B651D1}" sibTransId="{829234FE-E595-4E7B-B1F7-9BADE7723FE3}"/>
    <dgm:cxn modelId="{F587E9ED-F1F3-4231-8795-A7021E16C5E1}" type="presOf" srcId="{039845AC-FD12-4611-A398-653D971D8333}" destId="{4D57C2F2-5250-4C98-8133-9C9B723F4009}" srcOrd="0" destOrd="0" presId="urn:microsoft.com/office/officeart/2005/8/layout/hProcess9"/>
    <dgm:cxn modelId="{79CDC335-9D1B-44AB-8B79-62F07F5BCECA}" type="presOf" srcId="{B0E9E8EE-F5E7-4E21-8825-827A4022D011}" destId="{245C73BF-8ACA-4596-9960-B114BDB6A729}" srcOrd="0" destOrd="0" presId="urn:microsoft.com/office/officeart/2005/8/layout/hProcess9"/>
    <dgm:cxn modelId="{CC2E3663-B950-4AB1-8398-CF805F278E5C}" type="presOf" srcId="{99F6BE2F-E322-484A-B521-EED09DDBB0B4}" destId="{1CB65147-29F4-4DBD-8D39-6A8B680D00C1}" srcOrd="0" destOrd="0" presId="urn:microsoft.com/office/officeart/2005/8/layout/hProcess9"/>
    <dgm:cxn modelId="{827710B1-7E9C-4222-A706-206E98EA5502}" srcId="{B0E9E8EE-F5E7-4E21-8825-827A4022D011}" destId="{99F6BE2F-E322-484A-B521-EED09DDBB0B4}" srcOrd="2" destOrd="0" parTransId="{1042D596-0576-4609-9BAB-D705EE56EA05}" sibTransId="{321662E9-43EB-4C04-A169-B04895D0F1A0}"/>
    <dgm:cxn modelId="{F4879A34-9241-40DB-86B5-649FDB02B043}" type="presOf" srcId="{759A421C-F976-4D62-92E0-0403AE4EB6D1}" destId="{0BB88AA7-DBB1-4E1D-9836-643BD253CFBB}" srcOrd="0" destOrd="0" presId="urn:microsoft.com/office/officeart/2005/8/layout/hProcess9"/>
    <dgm:cxn modelId="{5BF4A8A8-204B-4D84-AD8C-5B369CDE5F3D}" srcId="{B0E9E8EE-F5E7-4E21-8825-827A4022D011}" destId="{039845AC-FD12-4611-A398-653D971D8333}" srcOrd="0" destOrd="0" parTransId="{9977B556-481A-477F-89A6-94F0133EF4AB}" sibTransId="{ED749468-5BB9-463A-A633-FB615F203458}"/>
    <dgm:cxn modelId="{0A39B1F8-B8BB-4239-8591-D67116BA8AFB}" type="presParOf" srcId="{245C73BF-8ACA-4596-9960-B114BDB6A729}" destId="{026854FF-CEF6-4331-8E24-0EADE4640B1A}" srcOrd="0" destOrd="0" presId="urn:microsoft.com/office/officeart/2005/8/layout/hProcess9"/>
    <dgm:cxn modelId="{5A2EF68D-E648-45E6-AD39-9AE2C0BFB11D}" type="presParOf" srcId="{245C73BF-8ACA-4596-9960-B114BDB6A729}" destId="{4E5CEC3E-C42E-46C0-AF9E-DD1CEF818608}" srcOrd="1" destOrd="0" presId="urn:microsoft.com/office/officeart/2005/8/layout/hProcess9"/>
    <dgm:cxn modelId="{CB4CFA97-21B0-4A37-B47A-27F93D6832A7}" type="presParOf" srcId="{4E5CEC3E-C42E-46C0-AF9E-DD1CEF818608}" destId="{4D57C2F2-5250-4C98-8133-9C9B723F4009}" srcOrd="0" destOrd="0" presId="urn:microsoft.com/office/officeart/2005/8/layout/hProcess9"/>
    <dgm:cxn modelId="{3B6FDD77-3C20-4B2B-9730-E3106818AA92}" type="presParOf" srcId="{4E5CEC3E-C42E-46C0-AF9E-DD1CEF818608}" destId="{B511DEA5-223A-4BAE-8538-C2EFD4259695}" srcOrd="1" destOrd="0" presId="urn:microsoft.com/office/officeart/2005/8/layout/hProcess9"/>
    <dgm:cxn modelId="{EDC2869D-3D79-4497-85C4-C9C509384665}" type="presParOf" srcId="{4E5CEC3E-C42E-46C0-AF9E-DD1CEF818608}" destId="{0BB88AA7-DBB1-4E1D-9836-643BD253CFBB}" srcOrd="2" destOrd="0" presId="urn:microsoft.com/office/officeart/2005/8/layout/hProcess9"/>
    <dgm:cxn modelId="{C92BC471-D0D7-4923-81BE-E063E042243B}" type="presParOf" srcId="{4E5CEC3E-C42E-46C0-AF9E-DD1CEF818608}" destId="{8549C1F8-1492-4202-84F2-2E6713514CC9}" srcOrd="3" destOrd="0" presId="urn:microsoft.com/office/officeart/2005/8/layout/hProcess9"/>
    <dgm:cxn modelId="{86AFD5C1-EEC9-4848-BF94-1EF5416E8318}" type="presParOf" srcId="{4E5CEC3E-C42E-46C0-AF9E-DD1CEF818608}" destId="{1CB65147-29F4-4DBD-8D39-6A8B680D00C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2006-F3A1-4F8C-80A7-F8F2F0736504}">
      <dsp:nvSpPr>
        <dsp:cNvPr id="0" name=""/>
        <dsp:cNvSpPr/>
      </dsp:nvSpPr>
      <dsp:spPr>
        <a:xfrm>
          <a:off x="-5167709" y="-775728"/>
          <a:ext cx="6153943" cy="6153943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50716-FD48-47A6-A054-CD35B02D96A3}">
      <dsp:nvSpPr>
        <dsp:cNvPr id="0" name=""/>
        <dsp:cNvSpPr/>
      </dsp:nvSpPr>
      <dsp:spPr>
        <a:xfrm>
          <a:off x="516385" y="79618"/>
          <a:ext cx="9805393" cy="12784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okunması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anlaşılması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kendisiyle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amel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edilmesi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gereken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bir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kitap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olduğunu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000" kern="1200" dirty="0">
            <a:solidFill>
              <a:srgbClr val="C00000"/>
            </a:solidFill>
            <a:latin typeface="Arial" pitchFamily="34" charset="0"/>
            <a:ea typeface="Calibri" pitchFamily="34" charset="0"/>
            <a:cs typeface="Arial" pitchFamily="34" charset="0"/>
          </a:endParaRPr>
        </a:p>
      </dsp:txBody>
      <dsp:txXfrm>
        <a:off x="516385" y="79618"/>
        <a:ext cx="9805393" cy="1278434"/>
      </dsp:txXfrm>
    </dsp:sp>
    <dsp:sp modelId="{A9F38E77-D6E4-4078-9230-F99C354F4387}">
      <dsp:nvSpPr>
        <dsp:cNvPr id="0" name=""/>
        <dsp:cNvSpPr/>
      </dsp:nvSpPr>
      <dsp:spPr>
        <a:xfrm>
          <a:off x="76903" y="279354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E4C18C-883B-4150-93F5-8E750A4DC170}">
      <dsp:nvSpPr>
        <dsp:cNvPr id="0" name=""/>
        <dsp:cNvSpPr/>
      </dsp:nvSpPr>
      <dsp:spPr>
        <a:xfrm>
          <a:off x="919529" y="1422188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indiği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tarihî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sosyolojik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zemini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tanıması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000" kern="1200" dirty="0">
            <a:solidFill>
              <a:srgbClr val="C00000"/>
            </a:solidFill>
            <a:latin typeface="Arial" pitchFamily="34" charset="0"/>
            <a:ea typeface="Calibri" pitchFamily="34" charset="0"/>
            <a:cs typeface="Arial" pitchFamily="34" charset="0"/>
          </a:endParaRPr>
        </a:p>
      </dsp:txBody>
      <dsp:txXfrm>
        <a:off x="919529" y="1422188"/>
        <a:ext cx="9402249" cy="703170"/>
      </dsp:txXfrm>
    </dsp:sp>
    <dsp:sp modelId="{D1C01331-3941-4DA9-B497-1E22DDEEADFB}">
      <dsp:nvSpPr>
        <dsp:cNvPr id="0" name=""/>
        <dsp:cNvSpPr/>
      </dsp:nvSpPr>
      <dsp:spPr>
        <a:xfrm>
          <a:off x="480047" y="1334292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7885FA-9B8C-4365-BB87-295B9CD27A76}">
      <dsp:nvSpPr>
        <dsp:cNvPr id="0" name=""/>
        <dsp:cNvSpPr/>
      </dsp:nvSpPr>
      <dsp:spPr>
        <a:xfrm>
          <a:off x="919529" y="2477127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ana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konularını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açıklaması</a:t>
          </a:r>
          <a:r>
            <a:rPr lang="en-US" sz="20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000" kern="1200" dirty="0">
            <a:solidFill>
              <a:srgbClr val="C00000"/>
            </a:solidFill>
            <a:latin typeface="Arial" pitchFamily="34" charset="0"/>
            <a:ea typeface="Calibri" pitchFamily="34" charset="0"/>
            <a:cs typeface="Arial" pitchFamily="34" charset="0"/>
          </a:endParaRPr>
        </a:p>
      </dsp:txBody>
      <dsp:txXfrm>
        <a:off x="919529" y="2477127"/>
        <a:ext cx="9402249" cy="703170"/>
      </dsp:txXfrm>
    </dsp:sp>
    <dsp:sp modelId="{571B748F-9CE5-41A4-82E5-AF7FF40E8AA5}">
      <dsp:nvSpPr>
        <dsp:cNvPr id="0" name=""/>
        <dsp:cNvSpPr/>
      </dsp:nvSpPr>
      <dsp:spPr>
        <a:xfrm>
          <a:off x="480047" y="2389231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392348-A5FD-4550-98AF-2E59625B758C}">
      <dsp:nvSpPr>
        <dsp:cNvPr id="0" name=""/>
        <dsp:cNvSpPr/>
      </dsp:nvSpPr>
      <dsp:spPr>
        <a:xfrm>
          <a:off x="516385" y="3532066"/>
          <a:ext cx="9805393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Tefsirin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açıklayan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yorumlayan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bir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disiplin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olduğunu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100" kern="1200" dirty="0"/>
        </a:p>
      </dsp:txBody>
      <dsp:txXfrm>
        <a:off x="516385" y="3532066"/>
        <a:ext cx="9805393" cy="703170"/>
      </dsp:txXfrm>
    </dsp:sp>
    <dsp:sp modelId="{B5376FFC-0BB2-442D-9F4A-1B1EDB6DFA50}">
      <dsp:nvSpPr>
        <dsp:cNvPr id="0" name=""/>
        <dsp:cNvSpPr/>
      </dsp:nvSpPr>
      <dsp:spPr>
        <a:xfrm>
          <a:off x="76903" y="3444169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2006-F3A1-4F8C-80A7-F8F2F0736504}">
      <dsp:nvSpPr>
        <dsp:cNvPr id="0" name=""/>
        <dsp:cNvSpPr/>
      </dsp:nvSpPr>
      <dsp:spPr>
        <a:xfrm>
          <a:off x="-5167709" y="-791576"/>
          <a:ext cx="6153943" cy="6153943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608B4-437C-4A96-97B8-8E7D2DF1110B}">
      <dsp:nvSpPr>
        <dsp:cNvPr id="0" name=""/>
        <dsp:cNvSpPr/>
      </dsp:nvSpPr>
      <dsp:spPr>
        <a:xfrm>
          <a:off x="516385" y="351402"/>
          <a:ext cx="9805393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kaynaklarından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yararlanma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yöntemini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endParaRPr lang="tr-TR" sz="2100" kern="1200" dirty="0"/>
        </a:p>
      </dsp:txBody>
      <dsp:txXfrm>
        <a:off x="516385" y="351402"/>
        <a:ext cx="9805393" cy="703170"/>
      </dsp:txXfrm>
    </dsp:sp>
    <dsp:sp modelId="{EAB2AD0C-6550-4338-8994-560F9F902B8C}">
      <dsp:nvSpPr>
        <dsp:cNvPr id="0" name=""/>
        <dsp:cNvSpPr/>
      </dsp:nvSpPr>
      <dsp:spPr>
        <a:xfrm>
          <a:off x="76903" y="263506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E4053A-C914-4B4C-926A-22BDAF532B14}">
      <dsp:nvSpPr>
        <dsp:cNvPr id="0" name=""/>
        <dsp:cNvSpPr/>
      </dsp:nvSpPr>
      <dsp:spPr>
        <a:xfrm>
          <a:off x="919529" y="1406340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ilmi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ile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diğer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temel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İslami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beşerî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bilimler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arasında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ilişki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kurması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endParaRPr lang="tr-TR" sz="2100" kern="1200" dirty="0"/>
        </a:p>
      </dsp:txBody>
      <dsp:txXfrm>
        <a:off x="919529" y="1406340"/>
        <a:ext cx="9402249" cy="703170"/>
      </dsp:txXfrm>
    </dsp:sp>
    <dsp:sp modelId="{C128158F-C838-472E-AD0B-078F385F5568}">
      <dsp:nvSpPr>
        <dsp:cNvPr id="0" name=""/>
        <dsp:cNvSpPr/>
      </dsp:nvSpPr>
      <dsp:spPr>
        <a:xfrm>
          <a:off x="480047" y="1318444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EB708C-B0F0-40C4-A610-61DB52AB322A}">
      <dsp:nvSpPr>
        <dsp:cNvPr id="0" name=""/>
        <dsp:cNvSpPr/>
      </dsp:nvSpPr>
      <dsp:spPr>
        <a:xfrm>
          <a:off x="919529" y="2461279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Tefsirin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açıklayan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yorumlayan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bir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disiplin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olduğunu</a:t>
          </a:r>
          <a:r>
            <a:rPr lang="tr-TR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kavraması</a:t>
          </a:r>
          <a:endParaRPr lang="tr-TR" sz="2100" kern="1200" dirty="0"/>
        </a:p>
      </dsp:txBody>
      <dsp:txXfrm>
        <a:off x="919529" y="2461279"/>
        <a:ext cx="9402249" cy="703170"/>
      </dsp:txXfrm>
    </dsp:sp>
    <dsp:sp modelId="{96103C8D-34DE-43D0-A80A-C525024BD0A1}">
      <dsp:nvSpPr>
        <dsp:cNvPr id="0" name=""/>
        <dsp:cNvSpPr/>
      </dsp:nvSpPr>
      <dsp:spPr>
        <a:xfrm>
          <a:off x="480047" y="2373383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788B0D-8776-4752-9F0A-6CFFC3A0069E}">
      <dsp:nvSpPr>
        <dsp:cNvPr id="0" name=""/>
        <dsp:cNvSpPr/>
      </dsp:nvSpPr>
      <dsp:spPr>
        <a:xfrm>
          <a:off x="516385" y="3516218"/>
          <a:ext cx="9805393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,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Kur’an-ı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Kerim’in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ilke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değerleriyle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hayatına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yön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vermesi</a:t>
          </a:r>
          <a:r>
            <a:rPr lang="en-US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 </a:t>
          </a:r>
          <a:r>
            <a:rPr lang="en-US" sz="2100" kern="1200" dirty="0" err="1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amaçlanmaktadır</a:t>
          </a:r>
          <a:r>
            <a:rPr lang="tr-TR" sz="2100" kern="1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rPr>
            <a:t>.</a:t>
          </a:r>
          <a:endParaRPr lang="tr-TR" sz="2100" kern="1200" dirty="0"/>
        </a:p>
      </dsp:txBody>
      <dsp:txXfrm>
        <a:off x="516385" y="3516218"/>
        <a:ext cx="9805393" cy="703170"/>
      </dsp:txXfrm>
    </dsp:sp>
    <dsp:sp modelId="{EF3018C7-AAB9-47B1-BB90-1EC7AE04D42C}">
      <dsp:nvSpPr>
        <dsp:cNvPr id="0" name=""/>
        <dsp:cNvSpPr/>
      </dsp:nvSpPr>
      <dsp:spPr>
        <a:xfrm>
          <a:off x="76903" y="3428321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854FF-CEF6-4331-8E24-0EADE4640B1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0897F-71C3-4542-A8D1-DDFECC5C9061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baseline="0" smtClean="0"/>
            <a:t>Beceri temelli olarak yapılandırılmıştır.</a:t>
          </a:r>
          <a:endParaRPr lang="tr-TR" sz="3100" kern="1200" baseline="0" dirty="0" smtClean="0"/>
        </a:p>
      </dsp:txBody>
      <dsp:txXfrm>
        <a:off x="96262" y="1390367"/>
        <a:ext cx="3214776" cy="1570603"/>
      </dsp:txXfrm>
    </dsp:sp>
    <dsp:sp modelId="{73A61BD2-635C-4847-9876-83C05F2C78FE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baseline="0" dirty="0" smtClean="0"/>
            <a:t>Kazanım sayısı </a:t>
          </a:r>
          <a:r>
            <a:rPr lang="tr-TR" sz="3100" kern="1200" baseline="0" dirty="0" smtClean="0">
              <a:solidFill>
                <a:srgbClr val="FF0000"/>
              </a:solidFill>
            </a:rPr>
            <a:t>28</a:t>
          </a:r>
          <a:r>
            <a:rPr lang="tr-TR" sz="3100" kern="1200" baseline="0" dirty="0" smtClean="0"/>
            <a:t>’den </a:t>
          </a:r>
          <a:r>
            <a:rPr lang="tr-TR" sz="3100" kern="1200" baseline="0" dirty="0" smtClean="0">
              <a:solidFill>
                <a:srgbClr val="FF0000"/>
              </a:solidFill>
            </a:rPr>
            <a:t>32</a:t>
          </a:r>
          <a:r>
            <a:rPr lang="tr-TR" sz="3100" kern="1200" baseline="0" dirty="0" smtClean="0"/>
            <a:t>’ye çıkmıştır. </a:t>
          </a:r>
        </a:p>
      </dsp:txBody>
      <dsp:txXfrm>
        <a:off x="3650411" y="1390367"/>
        <a:ext cx="3214776" cy="1570603"/>
      </dsp:txXfrm>
    </dsp:sp>
    <dsp:sp modelId="{6AB91FCB-D7A3-45EF-9C3F-0DC6E67DB7A9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baseline="0" smtClean="0"/>
            <a:t>5 ünite olarak yapılandırılmıştır. </a:t>
          </a:r>
          <a:endParaRPr lang="tr-TR" sz="3100" kern="1200" baseline="0" dirty="0" smtClean="0"/>
        </a:p>
      </dsp:txBody>
      <dsp:txXfrm>
        <a:off x="7204561" y="1390367"/>
        <a:ext cx="3214776" cy="1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854FF-CEF6-4331-8E24-0EADE4640B1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7C2F2-5250-4C98-8133-9C9B723F4009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i="1" kern="1200" baseline="0" dirty="0" smtClean="0">
              <a:solidFill>
                <a:srgbClr val="FF0000"/>
              </a:solidFill>
            </a:rPr>
            <a:t>4. ünite 2. ünitenin </a:t>
          </a:r>
          <a:r>
            <a:rPr lang="tr-TR" sz="2400" kern="1200" baseline="0" dirty="0" smtClean="0"/>
            <a:t>içerisinde yer alabilecek mahiyette olduğu için cem edilmiştir.</a:t>
          </a:r>
        </a:p>
      </dsp:txBody>
      <dsp:txXfrm>
        <a:off x="96262" y="1390367"/>
        <a:ext cx="3214776" cy="1570603"/>
      </dsp:txXfrm>
    </dsp:sp>
    <dsp:sp modelId="{0BB88AA7-DBB1-4E1D-9836-643BD253CFBB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baseline="0" smtClean="0"/>
            <a:t>Usul ile ilgili bazı ayrıntı olabilecek konular çıkarılmıştır.</a:t>
          </a:r>
          <a:endParaRPr lang="tr-TR" sz="2400" kern="1200" baseline="0" dirty="0" smtClean="0"/>
        </a:p>
      </dsp:txBody>
      <dsp:txXfrm>
        <a:off x="3650411" y="1390367"/>
        <a:ext cx="3214776" cy="1570603"/>
      </dsp:txXfrm>
    </dsp:sp>
    <dsp:sp modelId="{1CB65147-29F4-4DBD-8D39-6A8B680D00C1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baseline="0" dirty="0" smtClean="0"/>
            <a:t>Ayet ve sure tefsirleri bir ünitede yer almak yerine her ünite sonuna yerleştirilmiştir.</a:t>
          </a:r>
          <a:endParaRPr lang="tr-TR" sz="2400" kern="1200" dirty="0"/>
        </a:p>
      </dsp:txBody>
      <dsp:txXfrm>
        <a:off x="7204561" y="1390367"/>
        <a:ext cx="3214776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B68FF-D3A6-4599-8C4C-B5B80DB21939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DE819-67DF-4225-8588-1BAE1B3AF3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28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DE819-67DF-4225-8588-1BAE1B3AF3F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55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tr-TR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58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tr-TR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58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tr-TR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58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tr-TR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58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tr-TR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580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DE819-67DF-4225-8588-1BAE1B3AF3F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84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BAAA-9796-4092-81F7-E74B6AA11B75}" type="datetime1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4" descr="meb logo png ile ilgili görsel sonuc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94" y="2526808"/>
            <a:ext cx="1791550" cy="179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493" y="2464162"/>
            <a:ext cx="1938307" cy="1873426"/>
          </a:xfrm>
          <a:prstGeom prst="rect">
            <a:avLst/>
          </a:prstGeom>
        </p:spPr>
      </p:pic>
      <p:sp>
        <p:nvSpPr>
          <p:cNvPr id="9" name="Dikdörtgen 8"/>
          <p:cNvSpPr/>
          <p:nvPr userDrawn="1"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Dikdörtgen 9"/>
          <p:cNvSpPr/>
          <p:nvPr userDrawn="1"/>
        </p:nvSpPr>
        <p:spPr>
          <a:xfrm>
            <a:off x="0" y="-1"/>
            <a:ext cx="12192000" cy="13389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13" name="Grup 12"/>
          <p:cNvGrpSpPr/>
          <p:nvPr userDrawn="1"/>
        </p:nvGrpSpPr>
        <p:grpSpPr>
          <a:xfrm rot="10800000">
            <a:off x="0" y="5710822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4" name="Düz Bağlayıcı 13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 15"/>
          <p:cNvGrpSpPr/>
          <p:nvPr userDrawn="1"/>
        </p:nvGrpSpPr>
        <p:grpSpPr>
          <a:xfrm>
            <a:off x="0" y="1265463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7" name="Düz Bağlayıcı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53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3722-2A96-41AF-99E1-C010CD4D4F6E}" type="datetime1">
              <a:rPr lang="tr-TR" smtClean="0"/>
              <a:t>08.05.2017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79298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81D0-3FE3-4AED-A57A-AF99AEAD743B}" type="datetime1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74862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2FC2-3425-4BDF-8A69-57FBEEED5154}" type="datetime1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57305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0318" y="1459689"/>
            <a:ext cx="10515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45721" cy="365125"/>
          </a:xfrm>
        </p:spPr>
        <p:txBody>
          <a:bodyPr/>
          <a:lstStyle/>
          <a:p>
            <a:fld id="{DCF0A62B-51B7-4178-9F34-75BB44BFC3ED}" type="datetime1">
              <a:rPr lang="tr-TR" smtClean="0"/>
              <a:t>08.05.2017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7764236" cy="365125"/>
          </a:xfrm>
        </p:spPr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95164" y="6356350"/>
            <a:ext cx="1058636" cy="365125"/>
          </a:xfrm>
        </p:spPr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5889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6814" y="1652590"/>
            <a:ext cx="52741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6814" y="4532315"/>
            <a:ext cx="5274129" cy="9297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EF8-506D-45AB-ABD4-213BADA6443C}" type="datetime1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Dikdörtgen 7"/>
          <p:cNvSpPr/>
          <p:nvPr userDrawn="1"/>
        </p:nvSpPr>
        <p:spPr>
          <a:xfrm>
            <a:off x="0" y="0"/>
            <a:ext cx="12192000" cy="10798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9" name="Grup 8"/>
          <p:cNvGrpSpPr/>
          <p:nvPr userDrawn="1"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0" name="Düz Bağlayıcı 9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 11"/>
          <p:cNvGrpSpPr/>
          <p:nvPr userDrawn="1"/>
        </p:nvGrpSpPr>
        <p:grpSpPr>
          <a:xfrm>
            <a:off x="0" y="1143000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3" name="Düz Bağlayıcı 12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4131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41B-BABA-4985-BD38-C1DE5DDFFEAE}" type="datetime1">
              <a:rPr lang="tr-TR" smtClean="0"/>
              <a:t>08.05.2017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Dikdörtgen 13"/>
          <p:cNvSpPr/>
          <p:nvPr userDrawn="1"/>
        </p:nvSpPr>
        <p:spPr>
          <a:xfrm>
            <a:off x="-4007" y="2622376"/>
            <a:ext cx="12192000" cy="296000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15" name="Grup 14"/>
          <p:cNvGrpSpPr/>
          <p:nvPr userDrawn="1"/>
        </p:nvGrpSpPr>
        <p:grpSpPr>
          <a:xfrm>
            <a:off x="0" y="2492747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6" name="Düz Bağlayıcı 15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 17"/>
          <p:cNvGrpSpPr/>
          <p:nvPr userDrawn="1"/>
        </p:nvGrpSpPr>
        <p:grpSpPr>
          <a:xfrm>
            <a:off x="0" y="5678761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9" name="Düz Bağlayıcı 18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5601" y="2962805"/>
            <a:ext cx="11806290" cy="8859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26757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447E-F5EE-4597-9095-A7C243E82695}" type="datetime1">
              <a:rPr lang="tr-TR" smtClean="0"/>
              <a:t>08.05.2017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1353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73B-1119-4663-A102-94C197962636}" type="datetime1">
              <a:rPr lang="tr-TR" smtClean="0"/>
              <a:t>08.05.2017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36537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4EAE-7534-403C-A7CF-416CAA1A6DBC}" type="datetime1">
              <a:rPr lang="tr-TR" smtClean="0"/>
              <a:t>08.05.2017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18356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53D-70DE-4F0B-8771-B02AD84BBFBB}" type="datetime1">
              <a:rPr lang="tr-TR" smtClean="0"/>
              <a:t>08.05.2017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8295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3AFA-F46A-42CE-BF1A-50345085BA0E}" type="datetime1">
              <a:rPr lang="tr-TR" smtClean="0"/>
              <a:t>08.05.2017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92330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3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2169-BFC7-44E9-A6C8-CACE7D6B8CE9}" type="datetime1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016579" y="6356350"/>
            <a:ext cx="8450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Din Öğretimi Genel Müdürlüğü-Programlar ve Öğretim Materyalleri Daire Başkanlığı</a:t>
            </a:r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11542" y="6356350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103375" y="868133"/>
            <a:ext cx="10024545" cy="94986"/>
            <a:chOff x="1073150" y="1219201"/>
            <a:chExt cx="10058400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8" name="Düz Bağlayıcı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4" descr="meb logo png ile ilgili görsel sonucu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6" y="148472"/>
            <a:ext cx="759581" cy="76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277" y="144697"/>
            <a:ext cx="762603" cy="737076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103376" y="144692"/>
            <a:ext cx="10250424" cy="769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65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80386" y="2119745"/>
            <a:ext cx="9144000" cy="94268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 smtClean="0">
                <a:latin typeface="+mn-lt"/>
                <a:cs typeface="Arial" pitchFamily="34" charset="0"/>
              </a:rPr>
              <a:t>TEFSİR DERSİ</a:t>
            </a:r>
            <a:endParaRPr lang="tr-TR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67993" y="3996877"/>
            <a:ext cx="4345272" cy="467454"/>
          </a:xfrm>
        </p:spPr>
        <p:txBody>
          <a:bodyPr>
            <a:noAutofit/>
          </a:bodyPr>
          <a:lstStyle/>
          <a:p>
            <a:r>
              <a:rPr lang="tr-TR" sz="2000" dirty="0" smtClean="0">
                <a:cs typeface="Arial" pitchFamily="34" charset="0"/>
              </a:rPr>
              <a:t>Öğretim Programı Tanıtım Sunusu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11645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144776" y="1365164"/>
            <a:ext cx="1674258" cy="22311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4EAE-7534-403C-A7CF-416CAA1A6DBC}" type="datetime1">
              <a:rPr lang="tr-TR" smtClean="0"/>
              <a:t>08.05.2017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10</a:t>
            </a:fld>
            <a:endParaRPr lang="tr-TR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03376" y="144692"/>
            <a:ext cx="10250424" cy="769674"/>
          </a:xfrm>
        </p:spPr>
        <p:txBody>
          <a:bodyPr/>
          <a:lstStyle/>
          <a:p>
            <a:r>
              <a:rPr lang="tr-TR" dirty="0" smtClean="0"/>
              <a:t>Programın Yapısı</a:t>
            </a:r>
            <a:endParaRPr lang="tr-TR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66321" y="1310357"/>
            <a:ext cx="1674253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Konular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Konular; ünitenin ve temanın özelliğine göre öğrencilerin bilişsel, duyuşsal ve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psikomotor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gelişimleri göz önünde bulundurularak onlara peygamber sevgisini kazandıracak, dinî ve ahlaki gelişimlerine katkı sağlayacak ve sünnet kültürü kazandıracak şekilde yapılandırılmıştır.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5 U Dönüş Oku"/>
          <p:cNvSpPr/>
          <p:nvPr/>
        </p:nvSpPr>
        <p:spPr>
          <a:xfrm>
            <a:off x="1004496" y="1104697"/>
            <a:ext cx="2461703" cy="25083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10238763" y="1559713"/>
            <a:ext cx="1530137" cy="1283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13 Dikdörtgen"/>
          <p:cNvSpPr/>
          <p:nvPr/>
        </p:nvSpPr>
        <p:spPr>
          <a:xfrm>
            <a:off x="10249443" y="1535139"/>
            <a:ext cx="15767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lvl="1"/>
            <a:r>
              <a:rPr lang="tr-TR" sz="1200" b="1" dirty="0" smtClean="0">
                <a:latin typeface="+mn-lt"/>
              </a:rPr>
              <a:t>Yeterlilikler-Beceriler</a:t>
            </a:r>
            <a:endParaRPr lang="tr-TR" sz="1200" dirty="0" smtClean="0">
              <a:latin typeface="+mn-lt"/>
            </a:endParaRPr>
          </a:p>
          <a:p>
            <a:r>
              <a:rPr lang="tr-TR" sz="1100" dirty="0" smtClean="0">
                <a:latin typeface="+mn-lt"/>
              </a:rPr>
              <a:t>Beceri; öğrencilerde öğrenme süreci içerisinde kazanılması, geliştirilmesi ve yaşama aktarılması tasarlanan kabiliyetlerdir. </a:t>
            </a:r>
            <a:endParaRPr lang="tr-TR" sz="1100" dirty="0">
              <a:latin typeface="+mn-lt"/>
            </a:endParaRPr>
          </a:p>
        </p:txBody>
      </p:sp>
      <p:pic>
        <p:nvPicPr>
          <p:cNvPr id="25" name="Picture 2" descr="C:\Users\Nihal SOYDAS\Desktop\PROGRAMLAR SUNU\Tefsir Program Yapıs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3027" y="1355425"/>
            <a:ext cx="8165735" cy="4248472"/>
          </a:xfrm>
          <a:prstGeom prst="rect">
            <a:avLst/>
          </a:prstGeom>
          <a:noFill/>
        </p:spPr>
      </p:pic>
      <p:sp>
        <p:nvSpPr>
          <p:cNvPr id="29" name="9 Yukarı Ok"/>
          <p:cNvSpPr/>
          <p:nvPr/>
        </p:nvSpPr>
        <p:spPr>
          <a:xfrm>
            <a:off x="4556886" y="4073121"/>
            <a:ext cx="175326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9 Yukarı Ok"/>
          <p:cNvSpPr/>
          <p:nvPr/>
        </p:nvSpPr>
        <p:spPr>
          <a:xfrm>
            <a:off x="7503489" y="4784133"/>
            <a:ext cx="176591" cy="379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3636985" y="4728890"/>
            <a:ext cx="2679512" cy="16812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10 Dikdörtgen"/>
          <p:cNvSpPr/>
          <p:nvPr/>
        </p:nvSpPr>
        <p:spPr>
          <a:xfrm>
            <a:off x="3693684" y="4759710"/>
            <a:ext cx="262281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 smtClean="0">
                <a:latin typeface="+mn-lt"/>
              </a:rPr>
              <a:t>Kazanımlar</a:t>
            </a:r>
          </a:p>
          <a:p>
            <a:r>
              <a:rPr lang="tr-TR" sz="1100" dirty="0" smtClean="0">
                <a:latin typeface="+mn-lt"/>
              </a:rPr>
              <a:t>Programların en önemli unsuru kazanımlardır. Kazanımlar; eğitim süreci sonucunda öğrencilerin edinecekleri bilgi, beceri, tutum ve değerleri ifade etmekte olup öğrenme alanlarının özellikleri, öğrencilerin gelişim düzeyleri ve konuların muhtevası dikkate alınarak hazırlanmıştır. </a:t>
            </a:r>
            <a:endParaRPr lang="tr-TR" sz="1100" dirty="0">
              <a:latin typeface="+mn-lt"/>
            </a:endParaRPr>
          </a:p>
        </p:txBody>
      </p:sp>
      <p:sp>
        <p:nvSpPr>
          <p:cNvPr id="35" name="15 Yukarı Bükülü Ok"/>
          <p:cNvSpPr/>
          <p:nvPr/>
        </p:nvSpPr>
        <p:spPr>
          <a:xfrm rot="10800000">
            <a:off x="9635299" y="1640608"/>
            <a:ext cx="876711" cy="25159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ikdörtgen 36"/>
          <p:cNvSpPr/>
          <p:nvPr/>
        </p:nvSpPr>
        <p:spPr>
          <a:xfrm>
            <a:off x="6744986" y="5131792"/>
            <a:ext cx="1594409" cy="13572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7 Bükülü Ok"/>
          <p:cNvSpPr/>
          <p:nvPr/>
        </p:nvSpPr>
        <p:spPr>
          <a:xfrm>
            <a:off x="1032512" y="4279777"/>
            <a:ext cx="1060941" cy="28029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9" name="Dikdörtgen 38"/>
          <p:cNvSpPr/>
          <p:nvPr/>
        </p:nvSpPr>
        <p:spPr>
          <a:xfrm>
            <a:off x="173426" y="4616030"/>
            <a:ext cx="1913188" cy="17791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67603" y="4664660"/>
            <a:ext cx="1919011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Üniteler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Üniteler; dersin içeriği, diğer derslerle ilgisi ve öğretim hedefleri dikkate alınarak oluşturulmuştur. Öğretmenlerimizin programı daha iyi uygulayabilmeleri için üniteler alt konulara bölünerek yapılandırılmıştır.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6729220" y="5065741"/>
            <a:ext cx="1594409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Calibri" pitchFamily="34" charset="0"/>
              </a:rPr>
              <a:t>Açıklamalar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381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Açıklamalar kısmında, ünite içinde özellikle vurgulanması veya sınırlandırılması gereken hususlara yer verilmiştir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Dikdörtgen 41"/>
          <p:cNvSpPr/>
          <p:nvPr/>
        </p:nvSpPr>
        <p:spPr>
          <a:xfrm>
            <a:off x="10296740" y="3615908"/>
            <a:ext cx="1767761" cy="24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14 Metin kutusu"/>
          <p:cNvSpPr txBox="1"/>
          <p:nvPr/>
        </p:nvSpPr>
        <p:spPr>
          <a:xfrm>
            <a:off x="10296739" y="3583737"/>
            <a:ext cx="1736117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/>
            <a:r>
              <a:rPr lang="tr-TR" sz="1200" b="1" dirty="0" smtClean="0">
                <a:latin typeface="+mn-lt"/>
                <a:ea typeface="Calibri" pitchFamily="34" charset="0"/>
                <a:cs typeface="Calibri" pitchFamily="34" charset="0"/>
              </a:rPr>
              <a:t>Kavramlar</a:t>
            </a:r>
          </a:p>
          <a:p>
            <a:pPr lvl="0" indent="450850" algn="just"/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Kavramlar; e</a:t>
            </a:r>
            <a:r>
              <a:rPr lang="tr-TR" sz="1100" dirty="0" smtClean="0">
                <a:latin typeface="+mn-lt"/>
                <a:ea typeface="Calibri" pitchFamily="34" charset="0"/>
                <a:cs typeface="Calibri" pitchFamily="34" charset="0"/>
              </a:rPr>
              <a:t>ş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ya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,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olgu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veya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olayların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ortak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özelliklerini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bir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arada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toplayarak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bunları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bir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ortak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ad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altında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sınıflamaya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tabi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tutan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tasarımlardır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.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İslami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ilimler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;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kendine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ait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özel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usülleri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ve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ıstılahları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olan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,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bu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usüller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ve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ıstılahlar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ile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kendisine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kavramsal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çerçeve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oluşturan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hususi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bir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yapıya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 </a:t>
            </a:r>
            <a:r>
              <a:rPr lang="en-US" sz="1100" dirty="0" err="1" smtClean="0">
                <a:latin typeface="+mn-lt"/>
                <a:ea typeface="Calibri" pitchFamily="34" charset="0"/>
                <a:cs typeface="Calibri" pitchFamily="34" charset="0"/>
              </a:rPr>
              <a:t>sahiptir</a:t>
            </a:r>
            <a:r>
              <a:rPr lang="en-US" sz="1100" dirty="0" smtClean="0">
                <a:latin typeface="+mn-lt"/>
                <a:ea typeface="Calibri" pitchFamily="34" charset="0"/>
                <a:cs typeface="Calibri" pitchFamily="34" charset="0"/>
              </a:rPr>
              <a:t>. </a:t>
            </a:r>
            <a:endParaRPr lang="en-US" sz="1100" dirty="0" smtClean="0">
              <a:latin typeface="+mn-lt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44" name="15 Yukarı Bükülü Ok"/>
          <p:cNvSpPr/>
          <p:nvPr/>
        </p:nvSpPr>
        <p:spPr>
          <a:xfrm rot="10800000">
            <a:off x="9800407" y="3680991"/>
            <a:ext cx="876711" cy="25159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5740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24" grpId="0"/>
      <p:bldP spid="29" grpId="0" animBg="1"/>
      <p:bldP spid="30" grpId="0" animBg="1"/>
      <p:bldP spid="34" grpId="0"/>
      <p:bldP spid="35" grpId="0" animBg="1"/>
      <p:bldP spid="38" grpId="0" animBg="1"/>
      <p:bldP spid="39" grpId="0" animBg="1"/>
      <p:bldP spid="41" grpId="0"/>
      <p:bldP spid="43" grpId="0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Tefsir Dersi Öğretim Programı Üniteler ve </a:t>
            </a:r>
            <a:r>
              <a:rPr lang="tr-TR" smtClean="0"/>
              <a:t>Alt Başlıklar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4EAE-7534-403C-A7CF-416CAA1A6DBC}" type="datetime1">
              <a:rPr lang="tr-TR" smtClean="0"/>
              <a:t>08.05.2017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11</a:t>
            </a:fld>
            <a:endParaRPr lang="tr-TR"/>
          </a:p>
        </p:txBody>
      </p:sp>
      <p:graphicFrame>
        <p:nvGraphicFramePr>
          <p:cNvPr id="7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07340"/>
              </p:ext>
            </p:extLst>
          </p:nvPr>
        </p:nvGraphicFramePr>
        <p:xfrm>
          <a:off x="446451" y="914366"/>
          <a:ext cx="11274495" cy="5707380"/>
        </p:xfrm>
        <a:graphic>
          <a:graphicData uri="http://schemas.openxmlformats.org/drawingml/2006/table">
            <a:tbl>
              <a:tblPr/>
              <a:tblGrid>
                <a:gridCol w="205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1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7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605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72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Calibri"/>
                          <a:ea typeface="Calibri"/>
                          <a:cs typeface="Calibri"/>
                        </a:rPr>
                        <a:t>1. ÜNİTE</a:t>
                      </a:r>
                      <a:endParaRPr lang="tr-T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2. ÜNİTE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3. ÜNİTE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4. ÜNİTE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5. ÜNİTE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Calibri"/>
                          <a:ea typeface="Calibri"/>
                          <a:cs typeface="Calibri"/>
                        </a:rPr>
                        <a:t>KUR’AN-I KERİM TARİHİ</a:t>
                      </a:r>
                      <a:endParaRPr lang="tr-T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Calibri"/>
                          <a:ea typeface="Calibri"/>
                          <a:cs typeface="Calibri"/>
                        </a:rPr>
                        <a:t>TEFSİR İLMİ VE KAVRAMLARI</a:t>
                      </a:r>
                      <a:endParaRPr lang="tr-T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TEFSİR TARİHİ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KUR’AN’I ANLAMA 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VE YORUMLAMA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Calibri"/>
                          <a:ea typeface="Calibri"/>
                          <a:cs typeface="Calibri"/>
                        </a:rPr>
                        <a:t>ÖRNEK METİNLERLE KUR’AN TEFSİRİ</a:t>
                      </a:r>
                      <a:endParaRPr lang="tr-TR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82" marR="46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99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Kur’an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-ı Kerim ve Gönderiliş Amacı 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Kur’an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- ı Kerim’in Nüzul Ortamı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Vahyin Geliş Süreci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Vahyin Yazılması ve Korunması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Tefsirden Tefekküre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Fatiha Suresi ve Tefsiri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Bakara Suresi 1-5. Ayetler ve Tefsiri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Alâk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Suresi 1-5. Ayetler ve Tefsiri</a:t>
                      </a:r>
                    </a:p>
                  </a:txBody>
                  <a:tcPr marL="46082" marR="46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Tefsir İlminin Tanımı ve Amacı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Tefsir İlminin Temel Kavramları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Tefsir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Tevil 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Meal ve Tercüme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Tefsirle İlgili Diğer Terim ve İlimler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Mekkîlik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 ve </a:t>
                      </a: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Medenîlik</a:t>
                      </a:r>
                      <a:endParaRPr lang="tr-TR" sz="105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Esbab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-ı Nüzul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Nasih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 ve </a:t>
                      </a: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Mensuh</a:t>
                      </a:r>
                      <a:endParaRPr lang="tr-TR" sz="105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Muhkem ve </a:t>
                      </a: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Müteşabih</a:t>
                      </a:r>
                      <a:endParaRPr lang="tr-TR" sz="105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Garibu’l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-Kur’an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İ‘câzu’l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-Kur’an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Vücuh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 ve </a:t>
                      </a: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Nezâir</a:t>
                      </a:r>
                      <a:endParaRPr lang="tr-TR" sz="105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Huruf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-ı </a:t>
                      </a: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Mukatta’a</a:t>
                      </a:r>
                      <a:endParaRPr lang="tr-TR" sz="105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Meseller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Kıssalar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Mecazlar ve Deyimler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Tefsirden Tefekküre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Fil Suresi ve Tefsiri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Kureyş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 Suresi ve Tefsiri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050" dirty="0" err="1">
                          <a:latin typeface="Calibri"/>
                          <a:ea typeface="Calibri"/>
                          <a:cs typeface="Calibri"/>
                        </a:rPr>
                        <a:t>Hucurat</a:t>
                      </a:r>
                      <a:r>
                        <a:rPr lang="tr-TR" sz="1050" dirty="0">
                          <a:latin typeface="Calibri"/>
                          <a:ea typeface="Calibri"/>
                          <a:cs typeface="Calibri"/>
                        </a:rPr>
                        <a:t> Suresi 10-12. Ayetler ve Tefsiri</a:t>
                      </a:r>
                    </a:p>
                  </a:txBody>
                  <a:tcPr marL="46082" marR="46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Tefsirin İlk Dönemi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Hz. Peygamber Dönemi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Sahabe Dönemi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Tâbiîn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Dönemi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Tedvin Dönemi ve Sonrasındaki Gelişmeler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Türkçe Tefsir ve Meal Çalışmaları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Tefsirden Tefekküre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Maun Suresi ve Tefsiri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Kevser Suresi ve Tefsiri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Bakara Suresi </a:t>
                      </a:r>
                    </a:p>
                    <a:p>
                      <a:pPr marL="50292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285-286. Ayetler </a:t>
                      </a:r>
                    </a:p>
                    <a:p>
                      <a:pPr marL="50292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ve Tefsiri</a:t>
                      </a:r>
                    </a:p>
                  </a:txBody>
                  <a:tcPr marL="46082" marR="46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Kur’an’ı Anlama ve Yorumlama 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Kur’an’ı Anlama ve Yorumlama Yönteminde Temel İlkeler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Arap Diline </a:t>
                      </a:r>
                      <a:r>
                        <a:rPr lang="tr-TR" sz="1200" dirty="0" err="1">
                          <a:latin typeface="Calibri"/>
                          <a:ea typeface="Calibri"/>
                          <a:cs typeface="Calibri"/>
                        </a:rPr>
                        <a:t>Vukufiyet</a:t>
                      </a:r>
                      <a:endParaRPr lang="tr-TR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Kur’an’ın Kur’an ile Tefsiri 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Kur’an’ın Sünnet ile Tefsiri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Kur’an’ın Sahabe ve </a:t>
                      </a:r>
                      <a:r>
                        <a:rPr lang="tr-TR" sz="1200" dirty="0" err="1">
                          <a:latin typeface="Calibri"/>
                          <a:ea typeface="Calibri"/>
                          <a:cs typeface="Calibri"/>
                        </a:rPr>
                        <a:t>Tâbiîn</a:t>
                      </a: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 Görüşleri ile Tefsiri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Nüzul Ortamını Dikkate Alma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Bilimsel Verilerden Faydalanma</a:t>
                      </a:r>
                    </a:p>
                    <a:p>
                      <a:pPr marL="342900" marR="42545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Tefsirden Tefekküre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 err="1">
                          <a:latin typeface="Calibri"/>
                          <a:ea typeface="Calibri"/>
                          <a:cs typeface="Calibri"/>
                        </a:rPr>
                        <a:t>Tebbet</a:t>
                      </a: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 Suresi ve Tefsiri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 err="1">
                          <a:latin typeface="Calibri"/>
                          <a:ea typeface="Calibri"/>
                          <a:cs typeface="Calibri"/>
                        </a:rPr>
                        <a:t>Nasr</a:t>
                      </a: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 Suresi ve Tefsiri</a:t>
                      </a:r>
                    </a:p>
                    <a:p>
                      <a:pPr marL="742950" marR="42545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200" dirty="0" err="1">
                          <a:latin typeface="Calibri"/>
                          <a:ea typeface="Calibri"/>
                          <a:cs typeface="Calibri"/>
                        </a:rPr>
                        <a:t>Haşr</a:t>
                      </a:r>
                      <a:r>
                        <a:rPr lang="tr-TR" sz="1200" dirty="0">
                          <a:latin typeface="Calibri"/>
                          <a:ea typeface="Calibri"/>
                          <a:cs typeface="Calibri"/>
                        </a:rPr>
                        <a:t> Suresi 21-24. Ayetler ve Tefsiri</a:t>
                      </a:r>
                    </a:p>
                  </a:txBody>
                  <a:tcPr marL="46082" marR="46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Örnek Metinlerle </a:t>
                      </a: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Kur’an’ın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Ana Konuları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Allah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İnsan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Nübüvvet 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Dünya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Ahiret</a:t>
                      </a:r>
                      <a:endParaRPr lang="tr-TR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Arapça Tefsir Metinleri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Asr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Suresi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Kâfirûn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Suresi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İsrâ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Suresi 23-39. Ayetler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Mü’minûn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Suresi </a:t>
                      </a:r>
                    </a:p>
                    <a:p>
                      <a:pPr marL="502920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1-10. Ayetler</a:t>
                      </a:r>
                    </a:p>
                    <a:p>
                      <a:pPr marL="342900" lvl="0" indent="-34290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Tefsirden Tefekküre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Felâk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Suresi ve Tefsiri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r-TR" sz="1400" dirty="0" err="1">
                          <a:latin typeface="Calibri"/>
                          <a:ea typeface="Calibri"/>
                          <a:cs typeface="Calibri"/>
                        </a:rPr>
                        <a:t>Nas</a:t>
                      </a:r>
                      <a:r>
                        <a:rPr lang="tr-TR" sz="1400" dirty="0">
                          <a:latin typeface="Calibri"/>
                          <a:ea typeface="Calibri"/>
                          <a:cs typeface="Calibri"/>
                        </a:rPr>
                        <a:t> Suresi ve Tefsiri</a:t>
                      </a:r>
                    </a:p>
                  </a:txBody>
                  <a:tcPr marL="46082" marR="46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1104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2010’dan </a:t>
            </a:r>
            <a:r>
              <a:rPr lang="tr-TR" dirty="0"/>
              <a:t>2017’ye </a:t>
            </a:r>
            <a:r>
              <a:rPr lang="tr-TR" dirty="0" smtClean="0"/>
              <a:t>Tefsir Dersi Öğretim </a:t>
            </a:r>
            <a:r>
              <a:rPr lang="tr-TR" dirty="0"/>
              <a:t>Programında Ne Değişti</a:t>
            </a:r>
            <a:r>
              <a:rPr lang="tr-TR" dirty="0" smtClean="0"/>
              <a:t>?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887704"/>
              </p:ext>
            </p:extLst>
          </p:nvPr>
        </p:nvGraphicFramePr>
        <p:xfrm>
          <a:off x="910318" y="145968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08.05.2017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12</a:t>
            </a:fld>
            <a:endParaRPr lang="tr-TR" dirty="0"/>
          </a:p>
        </p:txBody>
      </p:sp>
      <p:pic>
        <p:nvPicPr>
          <p:cNvPr id="8" name="Picture 2" descr="https://scontent.fsaw1-1.fna.fbcdn.net/v/t34.0-12/17793359_10209171976511474_1415255741_n.png?oh=623052a9eb2536d8e1fa3dde4975ee73&amp;oe=58E5132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8687" y="1013187"/>
            <a:ext cx="1320799" cy="110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888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6854FF-CEF6-4331-8E24-0EADE4640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026854FF-CEF6-4331-8E24-0EADE4640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026854FF-CEF6-4331-8E24-0EADE4640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80897F-71C3-4542-A8D1-DDFECC5C9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D080897F-71C3-4542-A8D1-DDFECC5C9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D080897F-71C3-4542-A8D1-DDFECC5C9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A61BD2-635C-4847-9876-83C05F2C7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73A61BD2-635C-4847-9876-83C05F2C7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73A61BD2-635C-4847-9876-83C05F2C7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B91FCB-D7A3-45EF-9C3F-0DC6E67DB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6AB91FCB-D7A3-45EF-9C3F-0DC6E67DB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6AB91FCB-D7A3-45EF-9C3F-0DC6E67DB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2010’dan </a:t>
            </a:r>
            <a:r>
              <a:rPr lang="tr-TR" dirty="0"/>
              <a:t>2017’ye </a:t>
            </a:r>
            <a:r>
              <a:rPr lang="tr-TR" dirty="0" smtClean="0"/>
              <a:t>Tefsir Dersi Öğretim </a:t>
            </a:r>
            <a:r>
              <a:rPr lang="tr-TR" dirty="0"/>
              <a:t>Programında Ne Değişti</a:t>
            </a:r>
            <a:r>
              <a:rPr lang="tr-TR" dirty="0" smtClean="0"/>
              <a:t>?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922943"/>
              </p:ext>
            </p:extLst>
          </p:nvPr>
        </p:nvGraphicFramePr>
        <p:xfrm>
          <a:off x="910318" y="145968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08.05.2017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13</a:t>
            </a:fld>
            <a:endParaRPr lang="tr-TR" dirty="0"/>
          </a:p>
        </p:txBody>
      </p:sp>
      <p:pic>
        <p:nvPicPr>
          <p:cNvPr id="8" name="Picture 2" descr="https://scontent.fsaw1-1.fna.fbcdn.net/v/t34.0-12/17793359_10209171976511474_1415255741_n.png?oh=623052a9eb2536d8e1fa3dde4975ee73&amp;oe=58E5132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596" y="1148270"/>
            <a:ext cx="1320799" cy="110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256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6854FF-CEF6-4331-8E24-0EADE4640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026854FF-CEF6-4331-8E24-0EADE4640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026854FF-CEF6-4331-8E24-0EADE4640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7C2F2-5250-4C98-8133-9C9B723F4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4D57C2F2-5250-4C98-8133-9C9B723F4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4D57C2F2-5250-4C98-8133-9C9B723F4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B88AA7-DBB1-4E1D-9836-643BD253C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0BB88AA7-DBB1-4E1D-9836-643BD253C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0BB88AA7-DBB1-4E1D-9836-643BD253C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B65147-29F4-4DBD-8D39-6A8B680D0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1CB65147-29F4-4DBD-8D39-6A8B680D0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1CB65147-29F4-4DBD-8D39-6A8B680D0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2772777" y="2570292"/>
            <a:ext cx="6550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TEŞEKKÜR EDERİM…</a:t>
            </a:r>
            <a:endParaRPr lang="tr-T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042" y="3621506"/>
            <a:ext cx="1581415" cy="190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73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Programın Genel </a:t>
            </a:r>
            <a:r>
              <a:rPr lang="tr-TR" sz="3200" dirty="0" smtClean="0"/>
              <a:t>Amaçları I</a:t>
            </a:r>
            <a:endParaRPr lang="tr-TR" sz="32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3698-5D7E-4B45-B6C0-3F130D5D3EC7}" type="datetime1">
              <a:rPr lang="tr-TR" smtClean="0"/>
              <a:t>08.05.2017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Din Öğretimi Genel Müdürlüğü-Programlar ve Öğretim Materyalleri Daire Başkanlığı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2</a:t>
            </a:fld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65117" y="1025974"/>
            <a:ext cx="1130234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 smtClean="0"/>
              <a:t>«Tefsir </a:t>
            </a:r>
            <a:r>
              <a:rPr lang="tr-TR" sz="2800" b="1" dirty="0"/>
              <a:t>Dersi Öğretim </a:t>
            </a:r>
            <a:r>
              <a:rPr lang="tr-TR" sz="2800" b="1" dirty="0" smtClean="0"/>
              <a:t>Programı» </a:t>
            </a:r>
            <a:r>
              <a:rPr lang="tr-TR" sz="2800" b="1" dirty="0"/>
              <a:t>ile öğrencilerin; </a:t>
            </a:r>
            <a:endParaRPr lang="tr-TR" sz="28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b="1" dirty="0"/>
          </a:p>
          <a:p>
            <a:pPr algn="ctr">
              <a:lnSpc>
                <a:spcPct val="150000"/>
              </a:lnSpc>
            </a:pPr>
            <a:endParaRPr lang="tr-TR" sz="20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b="1" dirty="0"/>
          </a:p>
          <a:p>
            <a:pPr algn="ctr">
              <a:lnSpc>
                <a:spcPct val="150000"/>
              </a:lnSpc>
            </a:pPr>
            <a:endParaRPr lang="tr-TR" sz="2000" b="1" dirty="0"/>
          </a:p>
          <a:p>
            <a:pPr algn="just">
              <a:lnSpc>
                <a:spcPct val="150000"/>
              </a:lnSpc>
            </a:pPr>
            <a:endParaRPr lang="tr-TR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1328273989"/>
              </p:ext>
            </p:extLst>
          </p:nvPr>
        </p:nvGraphicFramePr>
        <p:xfrm>
          <a:off x="923802" y="1780966"/>
          <a:ext cx="10384970" cy="457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027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">
                                            <p:graphicEl>
                                              <a:dgm id="{A9F38E77-D6E4-4078-9230-F99C354F4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A9F38E77-D6E4-4078-9230-F99C354F4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A9F38E77-D6E4-4078-9230-F99C354F4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A9F38E77-D6E4-4078-9230-F99C354F4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0">
                                            <p:graphicEl>
                                              <a:dgm id="{15450716-FD48-47A6-A054-CD35B02D9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15450716-FD48-47A6-A054-CD35B02D9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15450716-FD48-47A6-A054-CD35B02D9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15450716-FD48-47A6-A054-CD35B02D9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D1C01331-3941-4DA9-B497-1E22DDEEA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graphicEl>
                                              <a:dgm id="{D1C01331-3941-4DA9-B497-1E22DDEEA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dgm id="{D1C01331-3941-4DA9-B497-1E22DDEEA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dgm id="{D1C01331-3941-4DA9-B497-1E22DDEEA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47E4C18C-883B-4150-93F5-8E750A4DC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47E4C18C-883B-4150-93F5-8E750A4DC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graphicEl>
                                              <a:dgm id="{47E4C18C-883B-4150-93F5-8E750A4DC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dgm id="{47E4C18C-883B-4150-93F5-8E750A4DC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10">
                                            <p:graphicEl>
                                              <a:dgm id="{571B748F-9CE5-41A4-82E5-AF7FF40E8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graphicEl>
                                              <a:dgm id="{571B748F-9CE5-41A4-82E5-AF7FF40E8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dgm id="{571B748F-9CE5-41A4-82E5-AF7FF40E8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dgm id="{571B748F-9CE5-41A4-82E5-AF7FF40E8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2F7885FA-9B8C-4365-BB87-295B9CD2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graphicEl>
                                              <a:dgm id="{2F7885FA-9B8C-4365-BB87-295B9CD2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graphicEl>
                                              <a:dgm id="{2F7885FA-9B8C-4365-BB87-295B9CD2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dgm id="{2F7885FA-9B8C-4365-BB87-295B9CD27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0">
                                            <p:graphicEl>
                                              <a:dgm id="{B5376FFC-0BB2-442D-9F4A-1B1EDB6DF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graphicEl>
                                              <a:dgm id="{B5376FFC-0BB2-442D-9F4A-1B1EDB6DF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dgm id="{B5376FFC-0BB2-442D-9F4A-1B1EDB6DF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dgm id="{B5376FFC-0BB2-442D-9F4A-1B1EDB6DF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75392348-A5FD-4550-98AF-2E59625B7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graphicEl>
                                              <a:dgm id="{75392348-A5FD-4550-98AF-2E59625B7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graphicEl>
                                              <a:dgm id="{75392348-A5FD-4550-98AF-2E59625B7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graphicEl>
                                              <a:dgm id="{75392348-A5FD-4550-98AF-2E59625B7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Programın Genel </a:t>
            </a:r>
            <a:r>
              <a:rPr lang="tr-TR" sz="3200" dirty="0" smtClean="0"/>
              <a:t>Amaçları - II</a:t>
            </a:r>
            <a:endParaRPr lang="tr-TR" sz="32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3698-5D7E-4B45-B6C0-3F130D5D3EC7}" type="datetime1">
              <a:rPr lang="tr-TR" smtClean="0"/>
              <a:t>08.05.2017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Din Öğretimi Genel Müdürlüğü-Programlar ve Öğretim Materyalleri Daire Başkanlığı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3</a:t>
            </a:fld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65117" y="1025974"/>
            <a:ext cx="1130234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b="1" dirty="0"/>
          </a:p>
          <a:p>
            <a:pPr algn="ctr">
              <a:lnSpc>
                <a:spcPct val="150000"/>
              </a:lnSpc>
            </a:pPr>
            <a:endParaRPr lang="tr-TR" sz="2000" b="1" dirty="0"/>
          </a:p>
          <a:p>
            <a:pPr algn="just">
              <a:lnSpc>
                <a:spcPct val="150000"/>
              </a:lnSpc>
            </a:pPr>
            <a:endParaRPr lang="tr-TR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1771851772"/>
              </p:ext>
            </p:extLst>
          </p:nvPr>
        </p:nvGraphicFramePr>
        <p:xfrm>
          <a:off x="838200" y="1143190"/>
          <a:ext cx="10384970" cy="457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33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">
                                            <p:graphicEl>
                                              <a:dgm id="{EAB2AD0C-6550-4338-8994-560F9F902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EAB2AD0C-6550-4338-8994-560F9F902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EAB2AD0C-6550-4338-8994-560F9F902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EAB2AD0C-6550-4338-8994-560F9F902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0">
                                            <p:graphicEl>
                                              <a:dgm id="{8FB608B4-437C-4A96-97B8-8E7D2DF11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8FB608B4-437C-4A96-97B8-8E7D2DF11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8FB608B4-437C-4A96-97B8-8E7D2DF11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8FB608B4-437C-4A96-97B8-8E7D2DF11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C128158F-C838-472E-AD0B-078F385F5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graphicEl>
                                              <a:dgm id="{C128158F-C838-472E-AD0B-078F385F5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dgm id="{C128158F-C838-472E-AD0B-078F385F5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dgm id="{C128158F-C838-472E-AD0B-078F385F5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F6E4053A-C914-4B4C-926A-22BDAF532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F6E4053A-C914-4B4C-926A-22BDAF532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graphicEl>
                                              <a:dgm id="{F6E4053A-C914-4B4C-926A-22BDAF532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dgm id="{F6E4053A-C914-4B4C-926A-22BDAF532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10">
                                            <p:graphicEl>
                                              <a:dgm id="{96103C8D-34DE-43D0-A80A-C525024B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graphicEl>
                                              <a:dgm id="{96103C8D-34DE-43D0-A80A-C525024B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dgm id="{96103C8D-34DE-43D0-A80A-C525024B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dgm id="{96103C8D-34DE-43D0-A80A-C525024BD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1CEB708C-B0F0-40C4-A610-61DB52AB3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graphicEl>
                                              <a:dgm id="{1CEB708C-B0F0-40C4-A610-61DB52AB3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graphicEl>
                                              <a:dgm id="{1CEB708C-B0F0-40C4-A610-61DB52AB3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dgm id="{1CEB708C-B0F0-40C4-A610-61DB52AB3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0">
                                            <p:graphicEl>
                                              <a:dgm id="{EF3018C7-AAB9-47B1-BB90-1EC7AE04D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graphicEl>
                                              <a:dgm id="{EF3018C7-AAB9-47B1-BB90-1EC7AE04D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dgm id="{EF3018C7-AAB9-47B1-BB90-1EC7AE04D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dgm id="{EF3018C7-AAB9-47B1-BB90-1EC7AE04D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AE788B0D-8776-4752-9F0A-6CFFC3A0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graphicEl>
                                              <a:dgm id="{AE788B0D-8776-4752-9F0A-6CFFC3A0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graphicEl>
                                              <a:dgm id="{AE788B0D-8776-4752-9F0A-6CFFC3A0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graphicEl>
                                              <a:dgm id="{AE788B0D-8776-4752-9F0A-6CFFC3A0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>
                <a:latin typeface="Calibri" pitchFamily="34" charset="0"/>
                <a:cs typeface="Calibri" pitchFamily="34" charset="0"/>
              </a:rPr>
              <a:t>       Programın</a:t>
            </a:r>
            <a:r>
              <a:rPr lang="tr-TR" dirty="0">
                <a:latin typeface="Calibri" pitchFamily="34" charset="0"/>
                <a:cs typeface="Calibri" pitchFamily="34" charset="0"/>
              </a:rPr>
              <a:t> 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Uygulanmasına İlişkin İlke ve Açıklamalar -1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745638" y="1434971"/>
            <a:ext cx="10783613" cy="35036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3600" dirty="0"/>
              <a:t> Tefsir dersinde konu ve kazanımlar;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öğrencilerin </a:t>
            </a:r>
            <a:r>
              <a:rPr lang="tr-TR" sz="3600" dirty="0"/>
              <a:t>Kur’an’ı </a:t>
            </a:r>
            <a:r>
              <a:rPr lang="tr-TR" sz="3600" i="1" dirty="0">
                <a:solidFill>
                  <a:srgbClr val="FF0000"/>
                </a:solidFill>
              </a:rPr>
              <a:t>bütüncül </a:t>
            </a:r>
            <a:r>
              <a:rPr lang="tr-TR" sz="3600" dirty="0"/>
              <a:t>olarak kavramalarına ve </a:t>
            </a:r>
            <a:r>
              <a:rPr lang="tr-TR" sz="3600" i="1" dirty="0">
                <a:solidFill>
                  <a:srgbClr val="FF0000"/>
                </a:solidFill>
              </a:rPr>
              <a:t>Kur’an merkezli bir bakış açısı </a:t>
            </a:r>
            <a:r>
              <a:rPr lang="tr-TR" sz="3600" dirty="0"/>
              <a:t>geliştirmelerine yönelik etkinliklerle </a:t>
            </a:r>
            <a:r>
              <a:rPr lang="tr-TR" sz="3600" dirty="0" smtClean="0"/>
              <a:t>desteklenmelidir.</a:t>
            </a:r>
            <a:endParaRPr lang="tr-TR" sz="3600" dirty="0"/>
          </a:p>
          <a:p>
            <a:pPr lvl="0" algn="just">
              <a:buFont typeface="Wingdings" pitchFamily="2" charset="2"/>
              <a:buChar char="Ø"/>
            </a:pPr>
            <a:endParaRPr lang="tr-TR" dirty="0"/>
          </a:p>
          <a:p>
            <a:pPr lvl="0">
              <a:buFont typeface="Wingdings" pitchFamily="2" charset="2"/>
              <a:buChar char="Ø"/>
            </a:pPr>
            <a:endParaRPr lang="tr-TR" dirty="0"/>
          </a:p>
          <a:p>
            <a:pPr marL="0" lvl="0" indent="0">
              <a:buNone/>
            </a:pPr>
            <a:endParaRPr lang="tr-TR" dirty="0"/>
          </a:p>
        </p:txBody>
      </p:sp>
      <p:pic>
        <p:nvPicPr>
          <p:cNvPr id="8" name="İçerik Yer Tutucusu 3" descr="Uyarı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322" y="157458"/>
            <a:ext cx="666790" cy="6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814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>
                <a:latin typeface="Calibri" pitchFamily="34" charset="0"/>
                <a:cs typeface="Calibri" pitchFamily="34" charset="0"/>
              </a:rPr>
              <a:t>       Programın</a:t>
            </a:r>
            <a:r>
              <a:rPr lang="tr-TR" dirty="0">
                <a:latin typeface="Calibri" pitchFamily="34" charset="0"/>
                <a:cs typeface="Calibri" pitchFamily="34" charset="0"/>
              </a:rPr>
              <a:t> 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Uygulanmasına İlişkin İlke ve Açıklamalar -1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745638" y="1434971"/>
            <a:ext cx="10783613" cy="44853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3600" dirty="0"/>
              <a:t> Tefsir dersinde Kur’an-ı Kerim’in ana konularının daha iyi kavranabilmesi için </a:t>
            </a:r>
            <a:r>
              <a:rPr lang="tr-TR" sz="3600" i="1" dirty="0">
                <a:solidFill>
                  <a:srgbClr val="FF0000"/>
                </a:solidFill>
              </a:rPr>
              <a:t>Peygamberimizin sünneti, sahabenin Kur’an’ı anlama biçimi, vahyin indiği dönemin tarihî şartları, Arap filolojisinin özellikleri ile beşerî bilimlerin ortaya koyduğu veriler</a:t>
            </a:r>
            <a:r>
              <a:rPr lang="tr-TR" sz="3600" dirty="0"/>
              <a:t>den faydalanılmalıdır. </a:t>
            </a:r>
          </a:p>
          <a:p>
            <a:pPr lvl="0" algn="just">
              <a:buFont typeface="Wingdings" pitchFamily="2" charset="2"/>
              <a:buChar char="Ø"/>
            </a:pPr>
            <a:endParaRPr lang="tr-TR" dirty="0"/>
          </a:p>
          <a:p>
            <a:pPr lvl="0">
              <a:buFont typeface="Wingdings" pitchFamily="2" charset="2"/>
              <a:buChar char="Ø"/>
            </a:pPr>
            <a:endParaRPr lang="tr-TR" dirty="0"/>
          </a:p>
          <a:p>
            <a:pPr marL="0" lvl="0" indent="0">
              <a:buNone/>
            </a:pPr>
            <a:endParaRPr lang="tr-TR" dirty="0"/>
          </a:p>
        </p:txBody>
      </p:sp>
      <p:pic>
        <p:nvPicPr>
          <p:cNvPr id="8" name="İçerik Yer Tutucusu 3" descr="Uyarı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322" y="157458"/>
            <a:ext cx="666790" cy="6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81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>
                <a:latin typeface="Calibri" pitchFamily="34" charset="0"/>
                <a:cs typeface="Calibri" pitchFamily="34" charset="0"/>
              </a:rPr>
              <a:t>       Programın</a:t>
            </a:r>
            <a:r>
              <a:rPr lang="tr-TR" dirty="0">
                <a:latin typeface="Calibri" pitchFamily="34" charset="0"/>
                <a:cs typeface="Calibri" pitchFamily="34" charset="0"/>
              </a:rPr>
              <a:t> 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Uygulanmasına İlişkin İlke ve Açıklamalar -1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745638" y="1434971"/>
            <a:ext cx="10783613" cy="35036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3600" dirty="0"/>
              <a:t> </a:t>
            </a:r>
            <a:r>
              <a:rPr lang="tr-TR" sz="3600" dirty="0"/>
              <a:t>Tefsir dersinde, öğrencilerin </a:t>
            </a:r>
            <a:r>
              <a:rPr lang="tr-TR" sz="3600" i="1" dirty="0">
                <a:solidFill>
                  <a:srgbClr val="FF0000"/>
                </a:solidFill>
              </a:rPr>
              <a:t>Kur’an-ı Kerim’den kendi düzeylerine göre ilke ve değerler çıkarmalarına yönelik etkinlikler yapılmasına </a:t>
            </a:r>
            <a:r>
              <a:rPr lang="tr-TR" sz="3600" dirty="0"/>
              <a:t>ve bu etkinliklerde tefsir geleneğinin (</a:t>
            </a:r>
            <a:r>
              <a:rPr lang="tr-TR" sz="3600" dirty="0" err="1"/>
              <a:t>Taberî</a:t>
            </a:r>
            <a:r>
              <a:rPr lang="tr-TR" sz="3600" dirty="0"/>
              <a:t>, </a:t>
            </a:r>
            <a:r>
              <a:rPr lang="tr-TR" sz="3600" dirty="0" err="1"/>
              <a:t>İbni</a:t>
            </a:r>
            <a:r>
              <a:rPr lang="tr-TR" sz="3600" dirty="0"/>
              <a:t> Kesir, </a:t>
            </a:r>
            <a:r>
              <a:rPr lang="tr-TR" sz="3600" dirty="0" err="1"/>
              <a:t>Zemahşerî</a:t>
            </a:r>
            <a:r>
              <a:rPr lang="tr-TR" sz="3600" dirty="0"/>
              <a:t>, </a:t>
            </a:r>
            <a:r>
              <a:rPr lang="tr-TR" sz="3600" dirty="0" err="1"/>
              <a:t>Razî</a:t>
            </a:r>
            <a:r>
              <a:rPr lang="tr-TR" sz="3600" dirty="0"/>
              <a:t>, </a:t>
            </a:r>
            <a:r>
              <a:rPr lang="tr-TR" sz="3600" dirty="0" err="1"/>
              <a:t>Kurtubî</a:t>
            </a:r>
            <a:r>
              <a:rPr lang="tr-TR" sz="3600" dirty="0"/>
              <a:t>, </a:t>
            </a:r>
            <a:r>
              <a:rPr lang="tr-TR" sz="3600" dirty="0" err="1"/>
              <a:t>Âlûsi</a:t>
            </a:r>
            <a:r>
              <a:rPr lang="tr-TR" sz="3600" dirty="0"/>
              <a:t>, </a:t>
            </a:r>
            <a:r>
              <a:rPr lang="tr-TR" sz="3600" dirty="0" err="1"/>
              <a:t>Celaleyn</a:t>
            </a:r>
            <a:r>
              <a:rPr lang="tr-TR" sz="3600" dirty="0"/>
              <a:t>, Fi </a:t>
            </a:r>
            <a:r>
              <a:rPr lang="tr-TR" sz="3600" dirty="0" err="1"/>
              <a:t>Zilali’l</a:t>
            </a:r>
            <a:r>
              <a:rPr lang="tr-TR" sz="3600" dirty="0"/>
              <a:t>-Kur’an, </a:t>
            </a:r>
            <a:r>
              <a:rPr lang="tr-TR" sz="3600" dirty="0" err="1"/>
              <a:t>Safvetü’t-Tefasir</a:t>
            </a:r>
            <a:r>
              <a:rPr lang="tr-TR" sz="3600" dirty="0"/>
              <a:t> gibi) birikimlerinden yararlanılmasına özen gösterilmeli ve temel tefsir kaynakları öğrencilere tanıtılmalıdır.</a:t>
            </a:r>
          </a:p>
          <a:p>
            <a:pPr lvl="0">
              <a:buFont typeface="Wingdings" pitchFamily="2" charset="2"/>
              <a:buChar char="Ø"/>
            </a:pPr>
            <a:endParaRPr lang="tr-TR" dirty="0"/>
          </a:p>
          <a:p>
            <a:pPr marL="0" lvl="0" indent="0">
              <a:buNone/>
            </a:pPr>
            <a:endParaRPr lang="tr-TR" dirty="0"/>
          </a:p>
        </p:txBody>
      </p:sp>
      <p:pic>
        <p:nvPicPr>
          <p:cNvPr id="8" name="İçerik Yer Tutucusu 3" descr="Uyarı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322" y="157458"/>
            <a:ext cx="666790" cy="6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81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>
                <a:latin typeface="Calibri" pitchFamily="34" charset="0"/>
                <a:cs typeface="Calibri" pitchFamily="34" charset="0"/>
              </a:rPr>
              <a:t>       Programın</a:t>
            </a:r>
            <a:r>
              <a:rPr lang="tr-TR" dirty="0">
                <a:latin typeface="Calibri" pitchFamily="34" charset="0"/>
                <a:cs typeface="Calibri" pitchFamily="34" charset="0"/>
              </a:rPr>
              <a:t> 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Uygulanmasına İlişkin İlke ve Açıklamalar -1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745638" y="1434971"/>
            <a:ext cx="10783613" cy="35036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3600" dirty="0"/>
              <a:t> </a:t>
            </a:r>
            <a:r>
              <a:rPr lang="tr-TR" sz="3600" dirty="0"/>
              <a:t>Tefsir metinlerine yönelik etkinliklerde </a:t>
            </a:r>
            <a:r>
              <a:rPr lang="tr-TR" sz="3600" i="1" dirty="0">
                <a:solidFill>
                  <a:srgbClr val="FF0000"/>
                </a:solidFill>
              </a:rPr>
              <a:t>önce öğretmenin gözetiminde ayet/surelerin mealleri, sonra da yorumları </a:t>
            </a:r>
            <a:r>
              <a:rPr lang="tr-TR" sz="3600" dirty="0"/>
              <a:t>yapılmalıdır. </a:t>
            </a:r>
            <a:br>
              <a:rPr lang="tr-TR" sz="3600" dirty="0"/>
            </a:br>
            <a:endParaRPr lang="tr-TR" dirty="0"/>
          </a:p>
          <a:p>
            <a:pPr lvl="0">
              <a:buFont typeface="Wingdings" pitchFamily="2" charset="2"/>
              <a:buChar char="Ø"/>
            </a:pPr>
            <a:endParaRPr lang="tr-TR" dirty="0"/>
          </a:p>
          <a:p>
            <a:pPr marL="0" lvl="0" indent="0">
              <a:buNone/>
            </a:pPr>
            <a:endParaRPr lang="tr-TR" dirty="0"/>
          </a:p>
        </p:txBody>
      </p:sp>
      <p:pic>
        <p:nvPicPr>
          <p:cNvPr id="8" name="İçerik Yer Tutucusu 3" descr="Uyarı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322" y="157458"/>
            <a:ext cx="666790" cy="6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81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>
                <a:latin typeface="Calibri" pitchFamily="34" charset="0"/>
                <a:cs typeface="Calibri" pitchFamily="34" charset="0"/>
              </a:rPr>
              <a:t>       Programın</a:t>
            </a:r>
            <a:r>
              <a:rPr lang="tr-TR" dirty="0">
                <a:latin typeface="Calibri" pitchFamily="34" charset="0"/>
                <a:cs typeface="Calibri" pitchFamily="34" charset="0"/>
              </a:rPr>
              <a:t> 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Uygulanmasına İlişkin İlke ve Açıklamalar -1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745638" y="1434971"/>
            <a:ext cx="10783613" cy="35036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3600" dirty="0"/>
              <a:t> Tefsir dersinde konu ve kazanımlar;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öğrencilerin </a:t>
            </a:r>
            <a:r>
              <a:rPr lang="tr-TR" sz="3600" dirty="0"/>
              <a:t>Kur’an’ı </a:t>
            </a:r>
            <a:r>
              <a:rPr lang="tr-TR" sz="3600" i="1" dirty="0">
                <a:solidFill>
                  <a:srgbClr val="FF0000"/>
                </a:solidFill>
              </a:rPr>
              <a:t>bütüncül </a:t>
            </a:r>
            <a:r>
              <a:rPr lang="tr-TR" sz="3600" dirty="0"/>
              <a:t>olarak kavramalarına ve </a:t>
            </a:r>
            <a:r>
              <a:rPr lang="tr-TR" sz="3600" i="1" dirty="0">
                <a:solidFill>
                  <a:srgbClr val="FF0000"/>
                </a:solidFill>
              </a:rPr>
              <a:t>Kur’an merkezli bir bakış açısı </a:t>
            </a:r>
            <a:r>
              <a:rPr lang="tr-TR" sz="3600" dirty="0"/>
              <a:t>geliştirmelerine yönelik etkinliklerle </a:t>
            </a:r>
            <a:r>
              <a:rPr lang="tr-TR" sz="3600" dirty="0" smtClean="0"/>
              <a:t>desteklenmelidir.</a:t>
            </a:r>
            <a:endParaRPr lang="tr-TR" sz="3600" dirty="0"/>
          </a:p>
          <a:p>
            <a:pPr lvl="0" algn="just">
              <a:buFont typeface="Wingdings" pitchFamily="2" charset="2"/>
              <a:buChar char="Ø"/>
            </a:pPr>
            <a:endParaRPr lang="tr-TR" dirty="0"/>
          </a:p>
          <a:p>
            <a:pPr lvl="0">
              <a:buFont typeface="Wingdings" pitchFamily="2" charset="2"/>
              <a:buChar char="Ø"/>
            </a:pPr>
            <a:endParaRPr lang="tr-TR" dirty="0"/>
          </a:p>
          <a:p>
            <a:pPr marL="0" lvl="0" indent="0">
              <a:buNone/>
            </a:pPr>
            <a:endParaRPr lang="tr-TR" dirty="0"/>
          </a:p>
        </p:txBody>
      </p:sp>
      <p:pic>
        <p:nvPicPr>
          <p:cNvPr id="8" name="İçerik Yer Tutucusu 3" descr="Uyarı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322" y="157458"/>
            <a:ext cx="666790" cy="6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054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04900" y="47172"/>
            <a:ext cx="9980682" cy="1096962"/>
          </a:xfrm>
        </p:spPr>
        <p:txBody>
          <a:bodyPr/>
          <a:lstStyle/>
          <a:p>
            <a:pPr algn="ctr"/>
            <a:r>
              <a:rPr lang="tr-TR" dirty="0" smtClean="0"/>
              <a:t>Ünite, Kazanım Sayısı ve Süre Tablosu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0C2E7-B5DC-4286-B376-B5CAD751D34E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10" name="Başlık 1"/>
          <p:cNvSpPr txBox="1">
            <a:spLocks/>
          </p:cNvSpPr>
          <p:nvPr/>
        </p:nvSpPr>
        <p:spPr>
          <a:xfrm>
            <a:off x="1104900" y="206826"/>
            <a:ext cx="9980682" cy="10969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tr-TR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016579" y="6356350"/>
            <a:ext cx="8450035" cy="365125"/>
          </a:xfrm>
        </p:spPr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/>
          </a:p>
        </p:txBody>
      </p:sp>
      <p:sp>
        <p:nvSpPr>
          <p:cNvPr id="1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45721" cy="365125"/>
          </a:xfrm>
        </p:spPr>
        <p:txBody>
          <a:bodyPr/>
          <a:lstStyle/>
          <a:p>
            <a:fld id="{DCF0A62B-51B7-4178-9F34-75BB44BFC3ED}" type="datetime1">
              <a:rPr lang="tr-TR" smtClean="0"/>
              <a:t>08.05.2017</a:t>
            </a:fld>
            <a:endParaRPr lang="tr-TR" dirty="0"/>
          </a:p>
        </p:txBody>
      </p:sp>
      <p:graphicFrame>
        <p:nvGraphicFramePr>
          <p:cNvPr id="8" name="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86438"/>
              </p:ext>
            </p:extLst>
          </p:nvPr>
        </p:nvGraphicFramePr>
        <p:xfrm>
          <a:off x="2026788" y="1590423"/>
          <a:ext cx="8136905" cy="3733145"/>
        </p:xfrm>
        <a:graphic>
          <a:graphicData uri="http://schemas.openxmlformats.org/drawingml/2006/table">
            <a:tbl>
              <a:tblPr/>
              <a:tblGrid>
                <a:gridCol w="866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02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43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6789">
                <a:tc gridSpan="2"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Calibri"/>
                          <a:ea typeface="Calibri"/>
                          <a:cs typeface="Calibri"/>
                        </a:rPr>
                        <a:t>ÜNİTELER</a:t>
                      </a:r>
                      <a:endParaRPr lang="tr-TR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Calibri"/>
                        </a:rPr>
                        <a:t>KAZANIM SAYILARI</a:t>
                      </a:r>
                      <a:endParaRPr lang="tr-T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 marL="96520" marR="40005"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Calibri"/>
                          <a:ea typeface="Calibri"/>
                          <a:cs typeface="Calibri"/>
                        </a:rPr>
                        <a:t>DERS SAATİ</a:t>
                      </a:r>
                      <a:endParaRPr lang="tr-TR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873"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Calibri"/>
                        </a:rPr>
                        <a:t>1.</a:t>
                      </a:r>
                      <a:endParaRPr lang="tr-T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 Kur’an-ı Kerim Tarihi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873"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Calibri"/>
                        </a:rPr>
                        <a:t>2.</a:t>
                      </a:r>
                      <a:endParaRPr lang="tr-T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Tefsir İlmi ve Kavramları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14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1323"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Calibri"/>
                        </a:rPr>
                        <a:t>3.</a:t>
                      </a:r>
                      <a:endParaRPr lang="tr-T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Tefsir Tarihi 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12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873"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Calibri"/>
                        </a:rPr>
                        <a:t>4.</a:t>
                      </a:r>
                      <a:endParaRPr lang="tr-T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latin typeface="Calibri"/>
                          <a:ea typeface="Calibri"/>
                          <a:cs typeface="Calibri"/>
                        </a:rPr>
                        <a:t>Kur’an’ı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Calibri"/>
                        </a:rPr>
                        <a:t> Anlama ve Yorumlama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14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1425"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Calibri"/>
                          <a:ea typeface="Calibri"/>
                          <a:cs typeface="Calibri"/>
                        </a:rPr>
                        <a:t>5.</a:t>
                      </a:r>
                      <a:endParaRPr lang="tr-TR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4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Örnek Metinlerle Kur’an Tefsiri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Calibri"/>
                        </a:rPr>
                        <a:t>22</a:t>
                      </a: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58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Calibri"/>
                        </a:rPr>
                        <a:t>TOPLAM</a:t>
                      </a:r>
                      <a:endParaRPr lang="tr-T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Calibri"/>
                        </a:rPr>
                        <a:t>32</a:t>
                      </a:r>
                      <a:endParaRPr lang="tr-TR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Calibri"/>
                          <a:ea typeface="Calibri"/>
                          <a:cs typeface="Calibri"/>
                        </a:rPr>
                        <a:t>72</a:t>
                      </a:r>
                      <a:endParaRPr lang="tr-TR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73025" marT="88265" marB="0" anchor="ctr">
                    <a:lnL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C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003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Past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_point_şablon" id="{8494A546-03F4-4390-AD27-37944BD3E026}" vid="{2C650557-2168-4724-958C-3D923DC5C1A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power_point_şablon</Template>
  <TotalTime>528</TotalTime>
  <Words>900</Words>
  <Application>Microsoft Office PowerPoint</Application>
  <PresentationFormat>Özel</PresentationFormat>
  <Paragraphs>196</Paragraphs>
  <Slides>14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Teması</vt:lpstr>
      <vt:lpstr>TEFSİR DERSİ</vt:lpstr>
      <vt:lpstr>Programın Genel Amaçları I</vt:lpstr>
      <vt:lpstr>Programın Genel Amaçları - II</vt:lpstr>
      <vt:lpstr>       Programın Uygulanmasına İlişkin İlke ve Açıklamalar -1</vt:lpstr>
      <vt:lpstr>       Programın Uygulanmasına İlişkin İlke ve Açıklamalar -1</vt:lpstr>
      <vt:lpstr>       Programın Uygulanmasına İlişkin İlke ve Açıklamalar -1</vt:lpstr>
      <vt:lpstr>       Programın Uygulanmasına İlişkin İlke ve Açıklamalar -1</vt:lpstr>
      <vt:lpstr>       Programın Uygulanmasına İlişkin İlke ve Açıklamalar -1</vt:lpstr>
      <vt:lpstr>Ünite, Kazanım Sayısı ve Süre Tablosu</vt:lpstr>
      <vt:lpstr>Programın Yapısı</vt:lpstr>
      <vt:lpstr>Tefsir Dersi Öğretim Programı Üniteler ve Alt Başlıklar</vt:lpstr>
      <vt:lpstr>2010’dan 2017’ye Tefsir Dersi Öğretim Programında Ne Değişti?</vt:lpstr>
      <vt:lpstr>2010’dan 2017’ye Tefsir Dersi Öğretim Programında Ne Değişti?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ORTAOKUL TEMEL DİNİ BİLGİLER DERSİ (İSLAM 1-2)</dc:title>
  <dc:creator>Faize KOPAN</dc:creator>
  <cp:lastModifiedBy>Admin</cp:lastModifiedBy>
  <cp:revision>61</cp:revision>
  <dcterms:created xsi:type="dcterms:W3CDTF">2017-04-14T11:49:23Z</dcterms:created>
  <dcterms:modified xsi:type="dcterms:W3CDTF">2017-05-07T21:48:35Z</dcterms:modified>
</cp:coreProperties>
</file>