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49"/>
  </p:notesMasterIdLst>
  <p:handoutMasterIdLst>
    <p:handoutMasterId r:id="rId50"/>
  </p:handoutMasterIdLst>
  <p:sldIdLst>
    <p:sldId id="293" r:id="rId3"/>
    <p:sldId id="588" r:id="rId4"/>
    <p:sldId id="656" r:id="rId5"/>
    <p:sldId id="658" r:id="rId6"/>
    <p:sldId id="657" r:id="rId7"/>
    <p:sldId id="614" r:id="rId8"/>
    <p:sldId id="655" r:id="rId9"/>
    <p:sldId id="618" r:id="rId10"/>
    <p:sldId id="619" r:id="rId11"/>
    <p:sldId id="629" r:id="rId12"/>
    <p:sldId id="630" r:id="rId13"/>
    <p:sldId id="623" r:id="rId14"/>
    <p:sldId id="622" r:id="rId15"/>
    <p:sldId id="641" r:id="rId16"/>
    <p:sldId id="643" r:id="rId17"/>
    <p:sldId id="644" r:id="rId18"/>
    <p:sldId id="649" r:id="rId19"/>
    <p:sldId id="651" r:id="rId20"/>
    <p:sldId id="631" r:id="rId21"/>
    <p:sldId id="647" r:id="rId22"/>
    <p:sldId id="646" r:id="rId23"/>
    <p:sldId id="632" r:id="rId24"/>
    <p:sldId id="659" r:id="rId25"/>
    <p:sldId id="615" r:id="rId26"/>
    <p:sldId id="616" r:id="rId27"/>
    <p:sldId id="617"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545" r:id="rId4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B5C"/>
    <a:srgbClr val="CC0000"/>
    <a:srgbClr val="FFFFCC"/>
    <a:srgbClr val="CC98BD"/>
    <a:srgbClr val="3399FF"/>
    <a:srgbClr val="C7E6A4"/>
    <a:srgbClr val="ABDB77"/>
    <a:srgbClr val="ABC674"/>
    <a:srgbClr val="ABDA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3" autoAdjust="0"/>
    <p:restoredTop sz="85455"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84"/>
    </p:cViewPr>
  </p:sorterViewPr>
  <p:notesViewPr>
    <p:cSldViewPr>
      <p:cViewPr varScale="1">
        <p:scale>
          <a:sx n="53" d="100"/>
          <a:sy n="53" d="100"/>
        </p:scale>
        <p:origin x="-29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B739A-EE9B-4B6F-A0B7-1CC7E5C55362}" type="doc">
      <dgm:prSet loTypeId="urn:microsoft.com/office/officeart/2005/8/layout/vList3#1" loCatId="list" qsTypeId="urn:microsoft.com/office/officeart/2005/8/quickstyle/simple1" qsCatId="simple" csTypeId="urn:microsoft.com/office/officeart/2005/8/colors/accent1_2" csCatId="accent1" phldr="1"/>
      <dgm:spPr/>
    </dgm:pt>
    <dgm:pt modelId="{25855BE6-62AA-41A9-A247-6A4CF773D9F9}">
      <dgm:prSet phldrT="[Metin]"/>
      <dgm:spPr/>
      <dgm:t>
        <a:bodyPr/>
        <a:lstStyle/>
        <a:p>
          <a:pPr marL="263525" indent="0" algn="l"/>
          <a:r>
            <a:rPr lang="tr-TR" dirty="0" smtClean="0"/>
            <a:t>insan davranışlarını belirleyen ve yönlendiren ilkeler</a:t>
          </a:r>
          <a:endParaRPr lang="tr-TR" dirty="0"/>
        </a:p>
      </dgm:t>
    </dgm:pt>
    <dgm:pt modelId="{329D362C-7B29-424B-BCC7-F3FBCC5854B9}" type="parTrans" cxnId="{AEBF2D58-D1A3-40F2-AE4A-3EB051A86B79}">
      <dgm:prSet/>
      <dgm:spPr/>
      <dgm:t>
        <a:bodyPr/>
        <a:lstStyle/>
        <a:p>
          <a:endParaRPr lang="tr-TR"/>
        </a:p>
      </dgm:t>
    </dgm:pt>
    <dgm:pt modelId="{BE4EAC37-5FF7-402E-A8BB-64A16C6675A7}" type="sibTrans" cxnId="{AEBF2D58-D1A3-40F2-AE4A-3EB051A86B79}">
      <dgm:prSet/>
      <dgm:spPr/>
      <dgm:t>
        <a:bodyPr/>
        <a:lstStyle/>
        <a:p>
          <a:endParaRPr lang="tr-TR"/>
        </a:p>
      </dgm:t>
    </dgm:pt>
    <dgm:pt modelId="{4F1EF512-8133-4DC0-BE49-06550851F3B0}">
      <dgm:prSet phldrT="[Metin]"/>
      <dgm:spPr/>
      <dgm:t>
        <a:bodyPr/>
        <a:lstStyle/>
        <a:p>
          <a:pPr marL="263525" indent="0" algn="l"/>
          <a:r>
            <a:rPr lang="tr-TR" dirty="0" smtClean="0"/>
            <a:t>insan, nesne vb. şeyleri değerlendirmeye imkan sağlayan, ölçek vazifesi gören kriter ve referans noktaları</a:t>
          </a:r>
          <a:endParaRPr lang="tr-TR" dirty="0"/>
        </a:p>
      </dgm:t>
    </dgm:pt>
    <dgm:pt modelId="{06D998C3-79BC-4000-B3BC-A96795D9F7EB}" type="parTrans" cxnId="{C96D5BCD-73F3-4203-9C7D-75CA5E32598E}">
      <dgm:prSet/>
      <dgm:spPr/>
      <dgm:t>
        <a:bodyPr/>
        <a:lstStyle/>
        <a:p>
          <a:endParaRPr lang="tr-TR"/>
        </a:p>
      </dgm:t>
    </dgm:pt>
    <dgm:pt modelId="{ADA9CB40-74E5-406D-B96D-8F7A748A1FCE}" type="sibTrans" cxnId="{C96D5BCD-73F3-4203-9C7D-75CA5E32598E}">
      <dgm:prSet/>
      <dgm:spPr/>
      <dgm:t>
        <a:bodyPr/>
        <a:lstStyle/>
        <a:p>
          <a:endParaRPr lang="tr-TR"/>
        </a:p>
      </dgm:t>
    </dgm:pt>
    <dgm:pt modelId="{F6789938-19A1-4176-9BF7-E122B5B97C81}">
      <dgm:prSet phldrT="[Metin]"/>
      <dgm:spPr/>
      <dgm:t>
        <a:bodyPr/>
        <a:lstStyle/>
        <a:p>
          <a:pPr marL="182563" indent="0" algn="l"/>
          <a:r>
            <a:rPr lang="tr-TR" dirty="0" smtClean="0"/>
            <a:t>iyi ve kötü hakkında bize bilgi veren ve yol gösteren prensiplerdir</a:t>
          </a:r>
          <a:endParaRPr lang="tr-TR" dirty="0"/>
        </a:p>
      </dgm:t>
    </dgm:pt>
    <dgm:pt modelId="{AD314280-A13C-432F-A2EA-1B7B51947153}" type="parTrans" cxnId="{EC92707B-42A1-4376-ADFC-AB28C0DC7D2C}">
      <dgm:prSet/>
      <dgm:spPr/>
      <dgm:t>
        <a:bodyPr/>
        <a:lstStyle/>
        <a:p>
          <a:endParaRPr lang="tr-TR"/>
        </a:p>
      </dgm:t>
    </dgm:pt>
    <dgm:pt modelId="{717CE15F-2CDF-49CC-8867-B944219FAE85}" type="sibTrans" cxnId="{EC92707B-42A1-4376-ADFC-AB28C0DC7D2C}">
      <dgm:prSet/>
      <dgm:spPr/>
      <dgm:t>
        <a:bodyPr/>
        <a:lstStyle/>
        <a:p>
          <a:endParaRPr lang="tr-TR"/>
        </a:p>
      </dgm:t>
    </dgm:pt>
    <dgm:pt modelId="{9B7D9ADF-4A07-4715-9A34-8D8D95568733}" type="pres">
      <dgm:prSet presAssocID="{3CAB739A-EE9B-4B6F-A0B7-1CC7E5C55362}" presName="linearFlow" presStyleCnt="0">
        <dgm:presLayoutVars>
          <dgm:dir/>
          <dgm:resizeHandles val="exact"/>
        </dgm:presLayoutVars>
      </dgm:prSet>
      <dgm:spPr/>
    </dgm:pt>
    <dgm:pt modelId="{AB86B66C-1A9D-4B4F-9369-0A39ED7D0E6F}" type="pres">
      <dgm:prSet presAssocID="{25855BE6-62AA-41A9-A247-6A4CF773D9F9}" presName="composite" presStyleCnt="0"/>
      <dgm:spPr/>
    </dgm:pt>
    <dgm:pt modelId="{4D4C7E4A-51A8-449E-9706-9DE3D5615C49}" type="pres">
      <dgm:prSet presAssocID="{25855BE6-62AA-41A9-A247-6A4CF773D9F9}" presName="imgShp" presStyleLbl="fgImgPlace1" presStyleIdx="0" presStyleCnt="3" custLinFactNeighborX="-5861" custLinFactNeighborY="-40"/>
      <dgm:spPr/>
    </dgm:pt>
    <dgm:pt modelId="{AEEA67FC-4F7C-4A66-A64B-DEF2F238E3BF}" type="pres">
      <dgm:prSet presAssocID="{25855BE6-62AA-41A9-A247-6A4CF773D9F9}" presName="txShp" presStyleLbl="node1" presStyleIdx="0" presStyleCnt="3" custScaleX="120746" custLinFactNeighborX="5034">
        <dgm:presLayoutVars>
          <dgm:bulletEnabled val="1"/>
        </dgm:presLayoutVars>
      </dgm:prSet>
      <dgm:spPr/>
      <dgm:t>
        <a:bodyPr/>
        <a:lstStyle/>
        <a:p>
          <a:endParaRPr lang="tr-TR"/>
        </a:p>
      </dgm:t>
    </dgm:pt>
    <dgm:pt modelId="{C48A0D07-8628-4D6C-8A90-E36D6C2A0E31}" type="pres">
      <dgm:prSet presAssocID="{BE4EAC37-5FF7-402E-A8BB-64A16C6675A7}" presName="spacing" presStyleCnt="0"/>
      <dgm:spPr/>
    </dgm:pt>
    <dgm:pt modelId="{D362F56C-5AC5-40E5-968B-B6EE2146891E}" type="pres">
      <dgm:prSet presAssocID="{4F1EF512-8133-4DC0-BE49-06550851F3B0}" presName="composite" presStyleCnt="0"/>
      <dgm:spPr/>
    </dgm:pt>
    <dgm:pt modelId="{AD4652F0-3525-4554-B810-FC41618F22F0}" type="pres">
      <dgm:prSet presAssocID="{4F1EF512-8133-4DC0-BE49-06550851F3B0}" presName="imgShp" presStyleLbl="fgImgPlace1" presStyleIdx="1" presStyleCnt="3" custLinFactNeighborX="-4401" custLinFactNeighborY="-5863"/>
      <dgm:spPr/>
    </dgm:pt>
    <dgm:pt modelId="{A7065B1D-D04B-4148-A9E3-5F089ADA13D3}" type="pres">
      <dgm:prSet presAssocID="{4F1EF512-8133-4DC0-BE49-06550851F3B0}" presName="txShp" presStyleLbl="node1" presStyleIdx="1" presStyleCnt="3" custScaleX="118861" custLinFactNeighborX="6242" custLinFactNeighborY="-6595">
        <dgm:presLayoutVars>
          <dgm:bulletEnabled val="1"/>
        </dgm:presLayoutVars>
      </dgm:prSet>
      <dgm:spPr/>
      <dgm:t>
        <a:bodyPr/>
        <a:lstStyle/>
        <a:p>
          <a:endParaRPr lang="tr-TR"/>
        </a:p>
      </dgm:t>
    </dgm:pt>
    <dgm:pt modelId="{0693ABEC-FA88-478C-8339-60BB94069C4C}" type="pres">
      <dgm:prSet presAssocID="{ADA9CB40-74E5-406D-B96D-8F7A748A1FCE}" presName="spacing" presStyleCnt="0"/>
      <dgm:spPr/>
    </dgm:pt>
    <dgm:pt modelId="{70D2098E-D704-4B7C-AFCD-B48AAD476429}" type="pres">
      <dgm:prSet presAssocID="{F6789938-19A1-4176-9BF7-E122B5B97C81}" presName="composite" presStyleCnt="0"/>
      <dgm:spPr/>
    </dgm:pt>
    <dgm:pt modelId="{D845D0E9-0040-4F54-9AD9-05BBABCFB076}" type="pres">
      <dgm:prSet presAssocID="{F6789938-19A1-4176-9BF7-E122B5B97C81}" presName="imgShp" presStyleLbl="fgImgPlace1" presStyleIdx="2" presStyleCnt="3" custLinFactNeighborX="-16126"/>
      <dgm:spPr/>
    </dgm:pt>
    <dgm:pt modelId="{F27571F5-DD2C-490A-A93C-559092BCBDAB}" type="pres">
      <dgm:prSet presAssocID="{F6789938-19A1-4176-9BF7-E122B5B97C81}" presName="txShp" presStyleLbl="node1" presStyleIdx="2" presStyleCnt="3" custScaleX="118107" custLinFactNeighborX="6407" custLinFactNeighborY="-692">
        <dgm:presLayoutVars>
          <dgm:bulletEnabled val="1"/>
        </dgm:presLayoutVars>
      </dgm:prSet>
      <dgm:spPr/>
      <dgm:t>
        <a:bodyPr/>
        <a:lstStyle/>
        <a:p>
          <a:endParaRPr lang="tr-TR"/>
        </a:p>
      </dgm:t>
    </dgm:pt>
  </dgm:ptLst>
  <dgm:cxnLst>
    <dgm:cxn modelId="{EC92707B-42A1-4376-ADFC-AB28C0DC7D2C}" srcId="{3CAB739A-EE9B-4B6F-A0B7-1CC7E5C55362}" destId="{F6789938-19A1-4176-9BF7-E122B5B97C81}" srcOrd="2" destOrd="0" parTransId="{AD314280-A13C-432F-A2EA-1B7B51947153}" sibTransId="{717CE15F-2CDF-49CC-8867-B944219FAE85}"/>
    <dgm:cxn modelId="{51BB591E-13E4-4A3D-BDA8-CC46DFEF0650}" type="presOf" srcId="{25855BE6-62AA-41A9-A247-6A4CF773D9F9}" destId="{AEEA67FC-4F7C-4A66-A64B-DEF2F238E3BF}" srcOrd="0" destOrd="0" presId="urn:microsoft.com/office/officeart/2005/8/layout/vList3#1"/>
    <dgm:cxn modelId="{C96D5BCD-73F3-4203-9C7D-75CA5E32598E}" srcId="{3CAB739A-EE9B-4B6F-A0B7-1CC7E5C55362}" destId="{4F1EF512-8133-4DC0-BE49-06550851F3B0}" srcOrd="1" destOrd="0" parTransId="{06D998C3-79BC-4000-B3BC-A96795D9F7EB}" sibTransId="{ADA9CB40-74E5-406D-B96D-8F7A748A1FCE}"/>
    <dgm:cxn modelId="{B09F6845-406D-4DD8-9436-64F1D9DBF63C}" type="presOf" srcId="{F6789938-19A1-4176-9BF7-E122B5B97C81}" destId="{F27571F5-DD2C-490A-A93C-559092BCBDAB}" srcOrd="0" destOrd="0" presId="urn:microsoft.com/office/officeart/2005/8/layout/vList3#1"/>
    <dgm:cxn modelId="{7D75F4D7-B7BB-4052-B7F6-C0346C3E5088}" type="presOf" srcId="{4F1EF512-8133-4DC0-BE49-06550851F3B0}" destId="{A7065B1D-D04B-4148-A9E3-5F089ADA13D3}" srcOrd="0" destOrd="0" presId="urn:microsoft.com/office/officeart/2005/8/layout/vList3#1"/>
    <dgm:cxn modelId="{AEBF2D58-D1A3-40F2-AE4A-3EB051A86B79}" srcId="{3CAB739A-EE9B-4B6F-A0B7-1CC7E5C55362}" destId="{25855BE6-62AA-41A9-A247-6A4CF773D9F9}" srcOrd="0" destOrd="0" parTransId="{329D362C-7B29-424B-BCC7-F3FBCC5854B9}" sibTransId="{BE4EAC37-5FF7-402E-A8BB-64A16C6675A7}"/>
    <dgm:cxn modelId="{5B532F65-E839-4EDC-955A-20829D3C38FE}" type="presOf" srcId="{3CAB739A-EE9B-4B6F-A0B7-1CC7E5C55362}" destId="{9B7D9ADF-4A07-4715-9A34-8D8D95568733}" srcOrd="0" destOrd="0" presId="urn:microsoft.com/office/officeart/2005/8/layout/vList3#1"/>
    <dgm:cxn modelId="{46B89166-EB75-43A7-986D-EEDBE38AD664}" type="presParOf" srcId="{9B7D9ADF-4A07-4715-9A34-8D8D95568733}" destId="{AB86B66C-1A9D-4B4F-9369-0A39ED7D0E6F}" srcOrd="0" destOrd="0" presId="urn:microsoft.com/office/officeart/2005/8/layout/vList3#1"/>
    <dgm:cxn modelId="{72053197-0296-4E02-BE5C-474648016DFF}" type="presParOf" srcId="{AB86B66C-1A9D-4B4F-9369-0A39ED7D0E6F}" destId="{4D4C7E4A-51A8-449E-9706-9DE3D5615C49}" srcOrd="0" destOrd="0" presId="urn:microsoft.com/office/officeart/2005/8/layout/vList3#1"/>
    <dgm:cxn modelId="{CEEEAE6E-5935-43F0-846B-C10D16E3F0A5}" type="presParOf" srcId="{AB86B66C-1A9D-4B4F-9369-0A39ED7D0E6F}" destId="{AEEA67FC-4F7C-4A66-A64B-DEF2F238E3BF}" srcOrd="1" destOrd="0" presId="urn:microsoft.com/office/officeart/2005/8/layout/vList3#1"/>
    <dgm:cxn modelId="{85F10531-976C-40F8-8A23-189ED4991921}" type="presParOf" srcId="{9B7D9ADF-4A07-4715-9A34-8D8D95568733}" destId="{C48A0D07-8628-4D6C-8A90-E36D6C2A0E31}" srcOrd="1" destOrd="0" presId="urn:microsoft.com/office/officeart/2005/8/layout/vList3#1"/>
    <dgm:cxn modelId="{0B040F4D-4A92-42B7-859C-BC7CB1B02E6C}" type="presParOf" srcId="{9B7D9ADF-4A07-4715-9A34-8D8D95568733}" destId="{D362F56C-5AC5-40E5-968B-B6EE2146891E}" srcOrd="2" destOrd="0" presId="urn:microsoft.com/office/officeart/2005/8/layout/vList3#1"/>
    <dgm:cxn modelId="{EFA8ABD2-EF38-477A-A7BF-1F5A11B64031}" type="presParOf" srcId="{D362F56C-5AC5-40E5-968B-B6EE2146891E}" destId="{AD4652F0-3525-4554-B810-FC41618F22F0}" srcOrd="0" destOrd="0" presId="urn:microsoft.com/office/officeart/2005/8/layout/vList3#1"/>
    <dgm:cxn modelId="{8F54FF93-5478-4E13-A135-112A9488F96D}" type="presParOf" srcId="{D362F56C-5AC5-40E5-968B-B6EE2146891E}" destId="{A7065B1D-D04B-4148-A9E3-5F089ADA13D3}" srcOrd="1" destOrd="0" presId="urn:microsoft.com/office/officeart/2005/8/layout/vList3#1"/>
    <dgm:cxn modelId="{9A4C2DA7-6AF6-4884-A027-F9F9C016049A}" type="presParOf" srcId="{9B7D9ADF-4A07-4715-9A34-8D8D95568733}" destId="{0693ABEC-FA88-478C-8339-60BB94069C4C}" srcOrd="3" destOrd="0" presId="urn:microsoft.com/office/officeart/2005/8/layout/vList3#1"/>
    <dgm:cxn modelId="{741DCB47-12A8-4960-BD11-AF3D6E342F3E}" type="presParOf" srcId="{9B7D9ADF-4A07-4715-9A34-8D8D95568733}" destId="{70D2098E-D704-4B7C-AFCD-B48AAD476429}" srcOrd="4" destOrd="0" presId="urn:microsoft.com/office/officeart/2005/8/layout/vList3#1"/>
    <dgm:cxn modelId="{1FF85F45-8CD6-49CF-A4A4-D05102E2C1E3}" type="presParOf" srcId="{70D2098E-D704-4B7C-AFCD-B48AAD476429}" destId="{D845D0E9-0040-4F54-9AD9-05BBABCFB076}" srcOrd="0" destOrd="0" presId="urn:microsoft.com/office/officeart/2005/8/layout/vList3#1"/>
    <dgm:cxn modelId="{7174237E-03FD-49E8-A6E9-1A1A1DBC3F75}" type="presParOf" srcId="{70D2098E-D704-4B7C-AFCD-B48AAD476429}" destId="{F27571F5-DD2C-490A-A93C-559092BCBDAB}" srcOrd="1" destOrd="0" presId="urn:microsoft.com/office/officeart/2005/8/layout/vList3#1"/>
  </dgm:cxnLst>
  <dgm:bg/>
  <dgm:whole/>
</dgm:dataModel>
</file>

<file path=ppt/diagrams/data2.xml><?xml version="1.0" encoding="utf-8"?>
<dgm:dataModel xmlns:dgm="http://schemas.openxmlformats.org/drawingml/2006/diagram" xmlns:a="http://schemas.openxmlformats.org/drawingml/2006/main">
  <dgm:ptLst>
    <dgm:pt modelId="{30F02242-EF1E-4A70-8C83-C994F0E1FE0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DCF0F48-B49D-4EF6-8D86-813405FE65B8}">
      <dgm:prSet phldrT="[Metin]"/>
      <dgm:spPr/>
      <dgm:t>
        <a:bodyPr/>
        <a:lstStyle/>
        <a:p>
          <a:r>
            <a:rPr lang="tr-TR" dirty="0" smtClean="0"/>
            <a:t>2002</a:t>
          </a:r>
          <a:endParaRPr lang="tr-TR" dirty="0"/>
        </a:p>
      </dgm:t>
    </dgm:pt>
    <dgm:pt modelId="{A76505CF-C095-409C-AA30-DD3C279EFE93}" type="parTrans" cxnId="{BAF36B71-E59B-4CE0-9298-4399F65B6DB8}">
      <dgm:prSet/>
      <dgm:spPr/>
      <dgm:t>
        <a:bodyPr/>
        <a:lstStyle/>
        <a:p>
          <a:endParaRPr lang="tr-TR"/>
        </a:p>
      </dgm:t>
    </dgm:pt>
    <dgm:pt modelId="{51EA4D67-78F4-40CF-892A-1E644F782A03}" type="sibTrans" cxnId="{BAF36B71-E59B-4CE0-9298-4399F65B6DB8}">
      <dgm:prSet/>
      <dgm:spPr/>
      <dgm:t>
        <a:bodyPr/>
        <a:lstStyle/>
        <a:p>
          <a:endParaRPr lang="tr-TR"/>
        </a:p>
      </dgm:t>
    </dgm:pt>
    <dgm:pt modelId="{D3035634-2D39-4271-BC3E-D251986CD2E8}">
      <dgm:prSet phldrT="[Metin]"/>
      <dgm:spPr/>
      <dgm:t>
        <a:bodyPr/>
        <a:lstStyle/>
        <a:p>
          <a:r>
            <a:rPr lang="tr-TR" dirty="0" smtClean="0"/>
            <a:t>Perese Karakter Okulu (EDAM)</a:t>
          </a:r>
          <a:endParaRPr lang="tr-TR" dirty="0"/>
        </a:p>
      </dgm:t>
    </dgm:pt>
    <dgm:pt modelId="{EC1B0452-A8BB-4442-8494-AC977F22BE7A}" type="parTrans" cxnId="{0E077C3C-1CCB-4303-B843-B9A4DCA3C7A6}">
      <dgm:prSet/>
      <dgm:spPr/>
      <dgm:t>
        <a:bodyPr/>
        <a:lstStyle/>
        <a:p>
          <a:endParaRPr lang="tr-TR"/>
        </a:p>
      </dgm:t>
    </dgm:pt>
    <dgm:pt modelId="{233647A4-B5ED-49DB-A818-F0DEC9DB36CC}" type="sibTrans" cxnId="{0E077C3C-1CCB-4303-B843-B9A4DCA3C7A6}">
      <dgm:prSet/>
      <dgm:spPr/>
      <dgm:t>
        <a:bodyPr/>
        <a:lstStyle/>
        <a:p>
          <a:endParaRPr lang="tr-TR"/>
        </a:p>
      </dgm:t>
    </dgm:pt>
    <dgm:pt modelId="{7FA7C379-619E-4A2B-8E92-E40BC6270D8D}">
      <dgm:prSet phldrT="[Metin]"/>
      <dgm:spPr/>
      <dgm:t>
        <a:bodyPr/>
        <a:lstStyle/>
        <a:p>
          <a:r>
            <a:rPr lang="tr-TR" dirty="0" smtClean="0"/>
            <a:t>2003 </a:t>
          </a:r>
          <a:endParaRPr lang="tr-TR" dirty="0"/>
        </a:p>
      </dgm:t>
    </dgm:pt>
    <dgm:pt modelId="{E6D9F5EC-D0C8-4811-B582-DB5D95898212}" type="parTrans" cxnId="{6EAAA504-B767-4881-8932-BD06D7E9A126}">
      <dgm:prSet/>
      <dgm:spPr/>
      <dgm:t>
        <a:bodyPr/>
        <a:lstStyle/>
        <a:p>
          <a:endParaRPr lang="tr-TR"/>
        </a:p>
      </dgm:t>
    </dgm:pt>
    <dgm:pt modelId="{C1178175-A87A-4116-9F79-3C92DD9BEBE9}" type="sibTrans" cxnId="{6EAAA504-B767-4881-8932-BD06D7E9A126}">
      <dgm:prSet/>
      <dgm:spPr/>
      <dgm:t>
        <a:bodyPr/>
        <a:lstStyle/>
        <a:p>
          <a:endParaRPr lang="tr-TR"/>
        </a:p>
      </dgm:t>
    </dgm:pt>
    <dgm:pt modelId="{8FBF2219-C0FF-4AA4-B243-70C0784B24D2}">
      <dgm:prSet phldrT="[Metin]"/>
      <dgm:spPr/>
      <dgm:t>
        <a:bodyPr/>
        <a:lstStyle/>
        <a:p>
          <a:r>
            <a:rPr lang="tr-TR" dirty="0" smtClean="0"/>
            <a:t>2004</a:t>
          </a:r>
          <a:endParaRPr lang="tr-TR" dirty="0"/>
        </a:p>
      </dgm:t>
    </dgm:pt>
    <dgm:pt modelId="{6F413139-ABA9-459A-A1D3-A9C630E2B078}" type="parTrans" cxnId="{A348A79E-67D9-4DDC-9FF7-DCA3A0343905}">
      <dgm:prSet/>
      <dgm:spPr/>
      <dgm:t>
        <a:bodyPr/>
        <a:lstStyle/>
        <a:p>
          <a:endParaRPr lang="tr-TR"/>
        </a:p>
      </dgm:t>
    </dgm:pt>
    <dgm:pt modelId="{F6E87D6E-4A46-4E9F-8158-DF898BC68A20}" type="sibTrans" cxnId="{A348A79E-67D9-4DDC-9FF7-DCA3A0343905}">
      <dgm:prSet/>
      <dgm:spPr/>
      <dgm:t>
        <a:bodyPr/>
        <a:lstStyle/>
        <a:p>
          <a:endParaRPr lang="tr-TR"/>
        </a:p>
      </dgm:t>
    </dgm:pt>
    <dgm:pt modelId="{5992DA8B-D64A-4314-B887-E942F7731F38}">
      <dgm:prSet phldrT="[Metin]"/>
      <dgm:spPr/>
      <dgm:t>
        <a:bodyPr/>
        <a:lstStyle/>
        <a:p>
          <a:r>
            <a:rPr lang="tr-TR" dirty="0" smtClean="0"/>
            <a:t>I. Değerler ve Eğitimi Sempozyumu (DEM)</a:t>
          </a:r>
          <a:endParaRPr lang="tr-TR" dirty="0"/>
        </a:p>
      </dgm:t>
    </dgm:pt>
    <dgm:pt modelId="{88190A38-A1E0-45E5-BCD9-7C68E3FF4EB6}" type="parTrans" cxnId="{0A4D8427-CEE7-4E54-B822-76361E2FAA50}">
      <dgm:prSet/>
      <dgm:spPr/>
      <dgm:t>
        <a:bodyPr/>
        <a:lstStyle/>
        <a:p>
          <a:endParaRPr lang="tr-TR"/>
        </a:p>
      </dgm:t>
    </dgm:pt>
    <dgm:pt modelId="{99B965BD-6064-40CA-86B2-491C2EF11210}" type="sibTrans" cxnId="{0A4D8427-CEE7-4E54-B822-76361E2FAA50}">
      <dgm:prSet/>
      <dgm:spPr/>
      <dgm:t>
        <a:bodyPr/>
        <a:lstStyle/>
        <a:p>
          <a:endParaRPr lang="tr-TR"/>
        </a:p>
      </dgm:t>
    </dgm:pt>
    <dgm:pt modelId="{BA5A54E5-B6A6-4EFD-A1A5-B75BBC54CCA0}">
      <dgm:prSet phldrT="[Metin]"/>
      <dgm:spPr>
        <a:solidFill>
          <a:schemeClr val="accent1">
            <a:lumMod val="40000"/>
            <a:lumOff val="60000"/>
          </a:schemeClr>
        </a:solidFill>
        <a:ln>
          <a:noFill/>
        </a:ln>
      </dgm:spPr>
      <dgm:t>
        <a:bodyPr/>
        <a:lstStyle/>
        <a:p>
          <a:endParaRPr lang="tr-TR" dirty="0"/>
        </a:p>
      </dgm:t>
    </dgm:pt>
    <dgm:pt modelId="{23750194-CD0F-4CBF-B92C-A1F73BF51E74}" type="parTrans" cxnId="{3F203388-CEC9-4A4D-8D49-089045C3B19A}">
      <dgm:prSet/>
      <dgm:spPr/>
      <dgm:t>
        <a:bodyPr/>
        <a:lstStyle/>
        <a:p>
          <a:endParaRPr lang="tr-TR"/>
        </a:p>
      </dgm:t>
    </dgm:pt>
    <dgm:pt modelId="{69B348B7-8053-442E-AF17-2AFE977B637A}" type="sibTrans" cxnId="{3F203388-CEC9-4A4D-8D49-089045C3B19A}">
      <dgm:prSet/>
      <dgm:spPr/>
      <dgm:t>
        <a:bodyPr/>
        <a:lstStyle/>
        <a:p>
          <a:endParaRPr lang="tr-TR"/>
        </a:p>
      </dgm:t>
    </dgm:pt>
    <dgm:pt modelId="{01D77B81-38B3-4D73-AFCF-67F55D98220E}">
      <dgm:prSet/>
      <dgm:spPr/>
      <dgm:t>
        <a:bodyPr/>
        <a:lstStyle/>
        <a:p>
          <a:r>
            <a:rPr lang="tr-TR" dirty="0" smtClean="0"/>
            <a:t>MEB (programlarda yer verme)</a:t>
          </a:r>
          <a:endParaRPr lang="tr-TR" dirty="0"/>
        </a:p>
      </dgm:t>
    </dgm:pt>
    <dgm:pt modelId="{6FDFC2FC-9C74-4570-A748-22396F1A8612}" type="parTrans" cxnId="{002C7238-6D0E-47E5-A23A-F3A88301C65E}">
      <dgm:prSet/>
      <dgm:spPr/>
      <dgm:t>
        <a:bodyPr/>
        <a:lstStyle/>
        <a:p>
          <a:endParaRPr lang="tr-TR"/>
        </a:p>
      </dgm:t>
    </dgm:pt>
    <dgm:pt modelId="{85205CD0-F017-4A37-9F66-2AA4BB2F4D90}" type="sibTrans" cxnId="{002C7238-6D0E-47E5-A23A-F3A88301C65E}">
      <dgm:prSet/>
      <dgm:spPr/>
      <dgm:t>
        <a:bodyPr/>
        <a:lstStyle/>
        <a:p>
          <a:endParaRPr lang="tr-TR"/>
        </a:p>
      </dgm:t>
    </dgm:pt>
    <dgm:pt modelId="{D72DACA2-B1A1-4C98-B940-84814D5A0F94}">
      <dgm:prSet/>
      <dgm:spPr/>
      <dgm:t>
        <a:bodyPr/>
        <a:lstStyle/>
        <a:p>
          <a:r>
            <a:rPr lang="tr-TR" dirty="0" smtClean="0"/>
            <a:t>Değerler Eğitimi Dergisi (DEM)</a:t>
          </a:r>
          <a:endParaRPr lang="tr-TR" dirty="0"/>
        </a:p>
      </dgm:t>
    </dgm:pt>
    <dgm:pt modelId="{2EE79F77-FAEB-4EDE-8498-38A7795C4827}" type="parTrans" cxnId="{8B1F899F-090B-414B-B7EA-94B82B6A5C0B}">
      <dgm:prSet/>
      <dgm:spPr/>
      <dgm:t>
        <a:bodyPr/>
        <a:lstStyle/>
        <a:p>
          <a:endParaRPr lang="tr-TR"/>
        </a:p>
      </dgm:t>
    </dgm:pt>
    <dgm:pt modelId="{8FEF195C-390D-4D01-AEED-1604F3D0F7C0}" type="sibTrans" cxnId="{8B1F899F-090B-414B-B7EA-94B82B6A5C0B}">
      <dgm:prSet/>
      <dgm:spPr/>
      <dgm:t>
        <a:bodyPr/>
        <a:lstStyle/>
        <a:p>
          <a:endParaRPr lang="tr-TR"/>
        </a:p>
      </dgm:t>
    </dgm:pt>
    <dgm:pt modelId="{7097E7DF-406C-4C35-A37C-A91354D0AE18}">
      <dgm:prSet phldrT="[Metin]"/>
      <dgm:spPr/>
      <dgm:t>
        <a:bodyPr/>
        <a:lstStyle/>
        <a:p>
          <a:r>
            <a:rPr lang="tr-TR" dirty="0" smtClean="0"/>
            <a:t>2005-2009</a:t>
          </a:r>
          <a:endParaRPr lang="tr-TR" dirty="0"/>
        </a:p>
      </dgm:t>
    </dgm:pt>
    <dgm:pt modelId="{5E606F48-2EC5-429C-85B3-49DAB8EF914B}" type="parTrans" cxnId="{2DBA3DA8-9EE7-4EA8-9A6D-CF35FA4AAEBD}">
      <dgm:prSet/>
      <dgm:spPr/>
      <dgm:t>
        <a:bodyPr/>
        <a:lstStyle/>
        <a:p>
          <a:endParaRPr lang="tr-TR"/>
        </a:p>
      </dgm:t>
    </dgm:pt>
    <dgm:pt modelId="{8C6A7825-D40B-4337-8C17-ABCD91179FF9}" type="sibTrans" cxnId="{2DBA3DA8-9EE7-4EA8-9A6D-CF35FA4AAEBD}">
      <dgm:prSet/>
      <dgm:spPr/>
      <dgm:t>
        <a:bodyPr/>
        <a:lstStyle/>
        <a:p>
          <a:endParaRPr lang="tr-TR"/>
        </a:p>
      </dgm:t>
    </dgm:pt>
    <dgm:pt modelId="{55C40440-CBBF-46B0-B9CB-1D4BDE2244DD}">
      <dgm:prSet/>
      <dgm:spPr/>
      <dgm:t>
        <a:bodyPr/>
        <a:lstStyle/>
        <a:p>
          <a:r>
            <a:rPr lang="tr-TR" dirty="0" smtClean="0"/>
            <a:t>MEB program düzenlemeleri, Yeni yayınlar</a:t>
          </a:r>
          <a:endParaRPr lang="tr-TR" dirty="0"/>
        </a:p>
      </dgm:t>
    </dgm:pt>
    <dgm:pt modelId="{6785584B-4129-4778-B55F-DBAB22C09317}" type="parTrans" cxnId="{A853BD33-B22D-4775-BA6C-A3FE88BB792B}">
      <dgm:prSet/>
      <dgm:spPr/>
      <dgm:t>
        <a:bodyPr/>
        <a:lstStyle/>
        <a:p>
          <a:endParaRPr lang="tr-TR"/>
        </a:p>
      </dgm:t>
    </dgm:pt>
    <dgm:pt modelId="{5501897D-9440-429B-94A5-249F43DA1695}" type="sibTrans" cxnId="{A853BD33-B22D-4775-BA6C-A3FE88BB792B}">
      <dgm:prSet/>
      <dgm:spPr/>
      <dgm:t>
        <a:bodyPr/>
        <a:lstStyle/>
        <a:p>
          <a:endParaRPr lang="tr-TR"/>
        </a:p>
      </dgm:t>
    </dgm:pt>
    <dgm:pt modelId="{4242F240-B711-4645-8E08-E66CACE6F5B9}">
      <dgm:prSet/>
      <dgm:spPr/>
      <dgm:t>
        <a:bodyPr/>
        <a:lstStyle/>
        <a:p>
          <a:r>
            <a:rPr lang="tr-TR" dirty="0" smtClean="0"/>
            <a:t>2010</a:t>
          </a:r>
          <a:endParaRPr lang="tr-TR" dirty="0"/>
        </a:p>
      </dgm:t>
    </dgm:pt>
    <dgm:pt modelId="{08B3147D-7654-4436-AF0A-90D3F4ECF712}" type="parTrans" cxnId="{08CC76CB-6455-4D06-8C36-CF5866A9972A}">
      <dgm:prSet/>
      <dgm:spPr/>
      <dgm:t>
        <a:bodyPr/>
        <a:lstStyle/>
        <a:p>
          <a:endParaRPr lang="tr-TR"/>
        </a:p>
      </dgm:t>
    </dgm:pt>
    <dgm:pt modelId="{5FC33239-5E76-4668-B267-703C5796D32D}" type="sibTrans" cxnId="{08CC76CB-6455-4D06-8C36-CF5866A9972A}">
      <dgm:prSet/>
      <dgm:spPr/>
      <dgm:t>
        <a:bodyPr/>
        <a:lstStyle/>
        <a:p>
          <a:endParaRPr lang="tr-TR"/>
        </a:p>
      </dgm:t>
    </dgm:pt>
    <dgm:pt modelId="{09635763-95C7-47BD-BD9E-D88DB21E1CBD}">
      <dgm:prSet/>
      <dgm:spPr/>
      <dgm:t>
        <a:bodyPr/>
        <a:lstStyle/>
        <a:p>
          <a:r>
            <a:rPr lang="tr-TR" dirty="0" smtClean="0"/>
            <a:t>MEB İlk Ders Genelgesi (2010/53)</a:t>
          </a:r>
          <a:endParaRPr lang="tr-TR" dirty="0"/>
        </a:p>
      </dgm:t>
    </dgm:pt>
    <dgm:pt modelId="{2E0FE16E-50E3-46C8-A51C-1B32903D8DA2}" type="parTrans" cxnId="{4D3E95A1-9CB5-4069-85B5-148B24552CAF}">
      <dgm:prSet/>
      <dgm:spPr/>
      <dgm:t>
        <a:bodyPr/>
        <a:lstStyle/>
        <a:p>
          <a:endParaRPr lang="tr-TR"/>
        </a:p>
      </dgm:t>
    </dgm:pt>
    <dgm:pt modelId="{2533EFEB-3B2A-401E-B77A-B7F57B23CCDB}" type="sibTrans" cxnId="{4D3E95A1-9CB5-4069-85B5-148B24552CAF}">
      <dgm:prSet/>
      <dgm:spPr/>
      <dgm:t>
        <a:bodyPr/>
        <a:lstStyle/>
        <a:p>
          <a:endParaRPr lang="tr-TR"/>
        </a:p>
      </dgm:t>
    </dgm:pt>
    <dgm:pt modelId="{4E7DC8FA-5872-4232-B685-F7FBB679B84B}" type="pres">
      <dgm:prSet presAssocID="{30F02242-EF1E-4A70-8C83-C994F0E1FE0B}" presName="Name0" presStyleCnt="0">
        <dgm:presLayoutVars>
          <dgm:dir/>
          <dgm:animLvl val="lvl"/>
          <dgm:resizeHandles/>
        </dgm:presLayoutVars>
      </dgm:prSet>
      <dgm:spPr/>
      <dgm:t>
        <a:bodyPr/>
        <a:lstStyle/>
        <a:p>
          <a:endParaRPr lang="tr-TR"/>
        </a:p>
      </dgm:t>
    </dgm:pt>
    <dgm:pt modelId="{EEE21B75-FDA6-4628-8E07-64EE0CFD3D72}" type="pres">
      <dgm:prSet presAssocID="{FDCF0F48-B49D-4EF6-8D86-813405FE65B8}" presName="linNode" presStyleCnt="0"/>
      <dgm:spPr/>
    </dgm:pt>
    <dgm:pt modelId="{828CA450-20A1-4D21-86DB-485DD5AE0B5C}" type="pres">
      <dgm:prSet presAssocID="{FDCF0F48-B49D-4EF6-8D86-813405FE65B8}" presName="parentShp" presStyleLbl="node1" presStyleIdx="0" presStyleCnt="6" custScaleX="65190">
        <dgm:presLayoutVars>
          <dgm:bulletEnabled val="1"/>
        </dgm:presLayoutVars>
      </dgm:prSet>
      <dgm:spPr/>
      <dgm:t>
        <a:bodyPr/>
        <a:lstStyle/>
        <a:p>
          <a:endParaRPr lang="tr-TR"/>
        </a:p>
      </dgm:t>
    </dgm:pt>
    <dgm:pt modelId="{50614ACE-EA57-4D3D-85E8-94C134FE57C6}" type="pres">
      <dgm:prSet presAssocID="{FDCF0F48-B49D-4EF6-8D86-813405FE65B8}" presName="childShp" presStyleLbl="bgAccFollowNode1" presStyleIdx="0" presStyleCnt="6">
        <dgm:presLayoutVars>
          <dgm:bulletEnabled val="1"/>
        </dgm:presLayoutVars>
      </dgm:prSet>
      <dgm:spPr/>
      <dgm:t>
        <a:bodyPr/>
        <a:lstStyle/>
        <a:p>
          <a:endParaRPr lang="tr-TR"/>
        </a:p>
      </dgm:t>
    </dgm:pt>
    <dgm:pt modelId="{F6A5B170-67CF-45CA-A9EA-D748FBA83AF0}" type="pres">
      <dgm:prSet presAssocID="{51EA4D67-78F4-40CF-892A-1E644F782A03}" presName="spacing" presStyleCnt="0"/>
      <dgm:spPr/>
    </dgm:pt>
    <dgm:pt modelId="{46BABA13-FC1C-4E35-A49C-0429771E8C8B}" type="pres">
      <dgm:prSet presAssocID="{7FA7C379-619E-4A2B-8E92-E40BC6270D8D}" presName="linNode" presStyleCnt="0"/>
      <dgm:spPr/>
    </dgm:pt>
    <dgm:pt modelId="{30E62D55-2D1A-40FF-9DE5-3916DA2F6518}" type="pres">
      <dgm:prSet presAssocID="{7FA7C379-619E-4A2B-8E92-E40BC6270D8D}" presName="parentShp" presStyleLbl="node1" presStyleIdx="1" presStyleCnt="6" custScaleX="65190">
        <dgm:presLayoutVars>
          <dgm:bulletEnabled val="1"/>
        </dgm:presLayoutVars>
      </dgm:prSet>
      <dgm:spPr/>
      <dgm:t>
        <a:bodyPr/>
        <a:lstStyle/>
        <a:p>
          <a:endParaRPr lang="tr-TR"/>
        </a:p>
      </dgm:t>
    </dgm:pt>
    <dgm:pt modelId="{092805E5-B886-4FE5-8044-274131A170C9}" type="pres">
      <dgm:prSet presAssocID="{7FA7C379-619E-4A2B-8E92-E40BC6270D8D}" presName="childShp" presStyleLbl="bgAccFollowNode1" presStyleIdx="1" presStyleCnt="6">
        <dgm:presLayoutVars>
          <dgm:bulletEnabled val="1"/>
        </dgm:presLayoutVars>
      </dgm:prSet>
      <dgm:spPr/>
      <dgm:t>
        <a:bodyPr/>
        <a:lstStyle/>
        <a:p>
          <a:endParaRPr lang="tr-TR"/>
        </a:p>
      </dgm:t>
    </dgm:pt>
    <dgm:pt modelId="{63EA4E87-DB5E-44A4-8C88-4F5693BBA191}" type="pres">
      <dgm:prSet presAssocID="{C1178175-A87A-4116-9F79-3C92DD9BEBE9}" presName="spacing" presStyleCnt="0"/>
      <dgm:spPr/>
    </dgm:pt>
    <dgm:pt modelId="{4734C9B8-21ED-422B-90E4-4C23F422294B}" type="pres">
      <dgm:prSet presAssocID="{BA5A54E5-B6A6-4EFD-A1A5-B75BBC54CCA0}" presName="linNode" presStyleCnt="0"/>
      <dgm:spPr/>
    </dgm:pt>
    <dgm:pt modelId="{A089BD79-CB98-4A91-986B-4C59E798118E}" type="pres">
      <dgm:prSet presAssocID="{BA5A54E5-B6A6-4EFD-A1A5-B75BBC54CCA0}" presName="parentShp" presStyleLbl="node1" presStyleIdx="2" presStyleCnt="6" custScaleX="65190">
        <dgm:presLayoutVars>
          <dgm:bulletEnabled val="1"/>
        </dgm:presLayoutVars>
      </dgm:prSet>
      <dgm:spPr/>
      <dgm:t>
        <a:bodyPr/>
        <a:lstStyle/>
        <a:p>
          <a:endParaRPr lang="tr-TR"/>
        </a:p>
      </dgm:t>
    </dgm:pt>
    <dgm:pt modelId="{E93435DC-1E8B-4340-A694-039BBDE95B3D}" type="pres">
      <dgm:prSet presAssocID="{BA5A54E5-B6A6-4EFD-A1A5-B75BBC54CCA0}" presName="childShp" presStyleLbl="bgAccFollowNode1" presStyleIdx="2" presStyleCnt="6">
        <dgm:presLayoutVars>
          <dgm:bulletEnabled val="1"/>
        </dgm:presLayoutVars>
      </dgm:prSet>
      <dgm:spPr/>
      <dgm:t>
        <a:bodyPr/>
        <a:lstStyle/>
        <a:p>
          <a:endParaRPr lang="tr-TR"/>
        </a:p>
      </dgm:t>
    </dgm:pt>
    <dgm:pt modelId="{4C64CE3C-62AF-4342-94DC-21A273A0BCE4}" type="pres">
      <dgm:prSet presAssocID="{69B348B7-8053-442E-AF17-2AFE977B637A}" presName="spacing" presStyleCnt="0"/>
      <dgm:spPr/>
    </dgm:pt>
    <dgm:pt modelId="{3ADD1D36-1F8E-4B37-B289-ED0E61FA0599}" type="pres">
      <dgm:prSet presAssocID="{8FBF2219-C0FF-4AA4-B243-70C0784B24D2}" presName="linNode" presStyleCnt="0"/>
      <dgm:spPr/>
    </dgm:pt>
    <dgm:pt modelId="{0A7D737D-3C3C-4F05-B10B-BE6A84643E1A}" type="pres">
      <dgm:prSet presAssocID="{8FBF2219-C0FF-4AA4-B243-70C0784B24D2}" presName="parentShp" presStyleLbl="node1" presStyleIdx="3" presStyleCnt="6" custScaleX="65190">
        <dgm:presLayoutVars>
          <dgm:bulletEnabled val="1"/>
        </dgm:presLayoutVars>
      </dgm:prSet>
      <dgm:spPr/>
      <dgm:t>
        <a:bodyPr/>
        <a:lstStyle/>
        <a:p>
          <a:endParaRPr lang="tr-TR"/>
        </a:p>
      </dgm:t>
    </dgm:pt>
    <dgm:pt modelId="{0E7F5157-008A-4B9A-9899-789280817D9E}" type="pres">
      <dgm:prSet presAssocID="{8FBF2219-C0FF-4AA4-B243-70C0784B24D2}" presName="childShp" presStyleLbl="bgAccFollowNode1" presStyleIdx="3" presStyleCnt="6">
        <dgm:presLayoutVars>
          <dgm:bulletEnabled val="1"/>
        </dgm:presLayoutVars>
      </dgm:prSet>
      <dgm:spPr/>
      <dgm:t>
        <a:bodyPr/>
        <a:lstStyle/>
        <a:p>
          <a:endParaRPr lang="tr-TR"/>
        </a:p>
      </dgm:t>
    </dgm:pt>
    <dgm:pt modelId="{89A33C5F-10EE-4198-B812-200B1FD47A11}" type="pres">
      <dgm:prSet presAssocID="{F6E87D6E-4A46-4E9F-8158-DF898BC68A20}" presName="spacing" presStyleCnt="0"/>
      <dgm:spPr/>
    </dgm:pt>
    <dgm:pt modelId="{17CC8B41-7F15-4847-85A5-F1A78D9154AE}" type="pres">
      <dgm:prSet presAssocID="{7097E7DF-406C-4C35-A37C-A91354D0AE18}" presName="linNode" presStyleCnt="0"/>
      <dgm:spPr/>
    </dgm:pt>
    <dgm:pt modelId="{1775DD5C-1C47-445B-9C7F-F5E131BF8087}" type="pres">
      <dgm:prSet presAssocID="{7097E7DF-406C-4C35-A37C-A91354D0AE18}" presName="parentShp" presStyleLbl="node1" presStyleIdx="4" presStyleCnt="6" custScaleX="65247">
        <dgm:presLayoutVars>
          <dgm:bulletEnabled val="1"/>
        </dgm:presLayoutVars>
      </dgm:prSet>
      <dgm:spPr/>
      <dgm:t>
        <a:bodyPr/>
        <a:lstStyle/>
        <a:p>
          <a:endParaRPr lang="tr-TR"/>
        </a:p>
      </dgm:t>
    </dgm:pt>
    <dgm:pt modelId="{128E5D33-845E-4440-A65A-0B77ECD34C5E}" type="pres">
      <dgm:prSet presAssocID="{7097E7DF-406C-4C35-A37C-A91354D0AE18}" presName="childShp" presStyleLbl="bgAccFollowNode1" presStyleIdx="4" presStyleCnt="6" custScaleY="119225" custLinFactNeighborY="1940">
        <dgm:presLayoutVars>
          <dgm:bulletEnabled val="1"/>
        </dgm:presLayoutVars>
      </dgm:prSet>
      <dgm:spPr/>
      <dgm:t>
        <a:bodyPr/>
        <a:lstStyle/>
        <a:p>
          <a:endParaRPr lang="tr-TR"/>
        </a:p>
      </dgm:t>
    </dgm:pt>
    <dgm:pt modelId="{FF211698-5DAA-4246-82F0-05B9ED4008A9}" type="pres">
      <dgm:prSet presAssocID="{8C6A7825-D40B-4337-8C17-ABCD91179FF9}" presName="spacing" presStyleCnt="0"/>
      <dgm:spPr/>
    </dgm:pt>
    <dgm:pt modelId="{9E0B65E8-98DC-47B8-BF55-2B5E5C3AF65C}" type="pres">
      <dgm:prSet presAssocID="{4242F240-B711-4645-8E08-E66CACE6F5B9}" presName="linNode" presStyleCnt="0"/>
      <dgm:spPr/>
    </dgm:pt>
    <dgm:pt modelId="{EEB81DEB-66BB-492D-888C-100C2B7933E7}" type="pres">
      <dgm:prSet presAssocID="{4242F240-B711-4645-8E08-E66CACE6F5B9}" presName="parentShp" presStyleLbl="node1" presStyleIdx="5" presStyleCnt="6" custScaleX="64821">
        <dgm:presLayoutVars>
          <dgm:bulletEnabled val="1"/>
        </dgm:presLayoutVars>
      </dgm:prSet>
      <dgm:spPr/>
      <dgm:t>
        <a:bodyPr/>
        <a:lstStyle/>
        <a:p>
          <a:endParaRPr lang="tr-TR"/>
        </a:p>
      </dgm:t>
    </dgm:pt>
    <dgm:pt modelId="{02AF208C-CC20-4BAF-8159-F7F63E169D2E}" type="pres">
      <dgm:prSet presAssocID="{4242F240-B711-4645-8E08-E66CACE6F5B9}" presName="childShp" presStyleLbl="bgAccFollowNode1" presStyleIdx="5" presStyleCnt="6">
        <dgm:presLayoutVars>
          <dgm:bulletEnabled val="1"/>
        </dgm:presLayoutVars>
      </dgm:prSet>
      <dgm:spPr/>
      <dgm:t>
        <a:bodyPr/>
        <a:lstStyle/>
        <a:p>
          <a:endParaRPr lang="tr-TR"/>
        </a:p>
      </dgm:t>
    </dgm:pt>
  </dgm:ptLst>
  <dgm:cxnLst>
    <dgm:cxn modelId="{BAF36B71-E59B-4CE0-9298-4399F65B6DB8}" srcId="{30F02242-EF1E-4A70-8C83-C994F0E1FE0B}" destId="{FDCF0F48-B49D-4EF6-8D86-813405FE65B8}" srcOrd="0" destOrd="0" parTransId="{A76505CF-C095-409C-AA30-DD3C279EFE93}" sibTransId="{51EA4D67-78F4-40CF-892A-1E644F782A03}"/>
    <dgm:cxn modelId="{8B1F899F-090B-414B-B7EA-94B82B6A5C0B}" srcId="{BA5A54E5-B6A6-4EFD-A1A5-B75BBC54CCA0}" destId="{D72DACA2-B1A1-4C98-B940-84814D5A0F94}" srcOrd="0" destOrd="0" parTransId="{2EE79F77-FAEB-4EDE-8498-38A7795C4827}" sibTransId="{8FEF195C-390D-4D01-AEED-1604F3D0F7C0}"/>
    <dgm:cxn modelId="{7EC5A987-2701-4686-9941-F76D48BD4253}" type="presOf" srcId="{5992DA8B-D64A-4314-B887-E942F7731F38}" destId="{0E7F5157-008A-4B9A-9899-789280817D9E}" srcOrd="0" destOrd="0" presId="urn:microsoft.com/office/officeart/2005/8/layout/vList6"/>
    <dgm:cxn modelId="{2DBA3DA8-9EE7-4EA8-9A6D-CF35FA4AAEBD}" srcId="{30F02242-EF1E-4A70-8C83-C994F0E1FE0B}" destId="{7097E7DF-406C-4C35-A37C-A91354D0AE18}" srcOrd="4" destOrd="0" parTransId="{5E606F48-2EC5-429C-85B3-49DAB8EF914B}" sibTransId="{8C6A7825-D40B-4337-8C17-ABCD91179FF9}"/>
    <dgm:cxn modelId="{0E077C3C-1CCB-4303-B843-B9A4DCA3C7A6}" srcId="{FDCF0F48-B49D-4EF6-8D86-813405FE65B8}" destId="{D3035634-2D39-4271-BC3E-D251986CD2E8}" srcOrd="0" destOrd="0" parTransId="{EC1B0452-A8BB-4442-8494-AC977F22BE7A}" sibTransId="{233647A4-B5ED-49DB-A818-F0DEC9DB36CC}"/>
    <dgm:cxn modelId="{7909ACFC-2C4D-41FC-81A0-60466B37BDD7}" type="presOf" srcId="{7FA7C379-619E-4A2B-8E92-E40BC6270D8D}" destId="{30E62D55-2D1A-40FF-9DE5-3916DA2F6518}" srcOrd="0" destOrd="0" presId="urn:microsoft.com/office/officeart/2005/8/layout/vList6"/>
    <dgm:cxn modelId="{00EF2939-48E2-4556-B611-F33046337F54}" type="presOf" srcId="{01D77B81-38B3-4D73-AFCF-67F55D98220E}" destId="{092805E5-B886-4FE5-8044-274131A170C9}" srcOrd="0" destOrd="0" presId="urn:microsoft.com/office/officeart/2005/8/layout/vList6"/>
    <dgm:cxn modelId="{164708E6-EDF3-4858-BF76-ECEFEED5CAF2}" type="presOf" srcId="{D3035634-2D39-4271-BC3E-D251986CD2E8}" destId="{50614ACE-EA57-4D3D-85E8-94C134FE57C6}" srcOrd="0" destOrd="0" presId="urn:microsoft.com/office/officeart/2005/8/layout/vList6"/>
    <dgm:cxn modelId="{A853BD33-B22D-4775-BA6C-A3FE88BB792B}" srcId="{7097E7DF-406C-4C35-A37C-A91354D0AE18}" destId="{55C40440-CBBF-46B0-B9CB-1D4BDE2244DD}" srcOrd="0" destOrd="0" parTransId="{6785584B-4129-4778-B55F-DBAB22C09317}" sibTransId="{5501897D-9440-429B-94A5-249F43DA1695}"/>
    <dgm:cxn modelId="{3F203388-CEC9-4A4D-8D49-089045C3B19A}" srcId="{30F02242-EF1E-4A70-8C83-C994F0E1FE0B}" destId="{BA5A54E5-B6A6-4EFD-A1A5-B75BBC54CCA0}" srcOrd="2" destOrd="0" parTransId="{23750194-CD0F-4CBF-B92C-A1F73BF51E74}" sibTransId="{69B348B7-8053-442E-AF17-2AFE977B637A}"/>
    <dgm:cxn modelId="{08CC76CB-6455-4D06-8C36-CF5866A9972A}" srcId="{30F02242-EF1E-4A70-8C83-C994F0E1FE0B}" destId="{4242F240-B711-4645-8E08-E66CACE6F5B9}" srcOrd="5" destOrd="0" parTransId="{08B3147D-7654-4436-AF0A-90D3F4ECF712}" sibTransId="{5FC33239-5E76-4668-B267-703C5796D32D}"/>
    <dgm:cxn modelId="{73EAD0D2-D4DC-4348-8582-6F0DBA081453}" type="presOf" srcId="{8FBF2219-C0FF-4AA4-B243-70C0784B24D2}" destId="{0A7D737D-3C3C-4F05-B10B-BE6A84643E1A}" srcOrd="0" destOrd="0" presId="urn:microsoft.com/office/officeart/2005/8/layout/vList6"/>
    <dgm:cxn modelId="{002C7238-6D0E-47E5-A23A-F3A88301C65E}" srcId="{7FA7C379-619E-4A2B-8E92-E40BC6270D8D}" destId="{01D77B81-38B3-4D73-AFCF-67F55D98220E}" srcOrd="0" destOrd="0" parTransId="{6FDFC2FC-9C74-4570-A748-22396F1A8612}" sibTransId="{85205CD0-F017-4A37-9F66-2AA4BB2F4D90}"/>
    <dgm:cxn modelId="{6131C393-9862-4179-A39C-97E684DAD655}" type="presOf" srcId="{7097E7DF-406C-4C35-A37C-A91354D0AE18}" destId="{1775DD5C-1C47-445B-9C7F-F5E131BF8087}" srcOrd="0" destOrd="0" presId="urn:microsoft.com/office/officeart/2005/8/layout/vList6"/>
    <dgm:cxn modelId="{4D3E95A1-9CB5-4069-85B5-148B24552CAF}" srcId="{4242F240-B711-4645-8E08-E66CACE6F5B9}" destId="{09635763-95C7-47BD-BD9E-D88DB21E1CBD}" srcOrd="0" destOrd="0" parTransId="{2E0FE16E-50E3-46C8-A51C-1B32903D8DA2}" sibTransId="{2533EFEB-3B2A-401E-B77A-B7F57B23CCDB}"/>
    <dgm:cxn modelId="{220380C5-D0C8-4E99-A8BD-00D2C52E75B5}" type="presOf" srcId="{4242F240-B711-4645-8E08-E66CACE6F5B9}" destId="{EEB81DEB-66BB-492D-888C-100C2B7933E7}" srcOrd="0" destOrd="0" presId="urn:microsoft.com/office/officeart/2005/8/layout/vList6"/>
    <dgm:cxn modelId="{15855869-82B2-45B8-BF14-237D9D5F01E9}" type="presOf" srcId="{55C40440-CBBF-46B0-B9CB-1D4BDE2244DD}" destId="{128E5D33-845E-4440-A65A-0B77ECD34C5E}" srcOrd="0" destOrd="0" presId="urn:microsoft.com/office/officeart/2005/8/layout/vList6"/>
    <dgm:cxn modelId="{6AD066D2-EE3A-4D20-8D0F-9F07EB7EC9A1}" type="presOf" srcId="{09635763-95C7-47BD-BD9E-D88DB21E1CBD}" destId="{02AF208C-CC20-4BAF-8159-F7F63E169D2E}" srcOrd="0" destOrd="0" presId="urn:microsoft.com/office/officeart/2005/8/layout/vList6"/>
    <dgm:cxn modelId="{A348A79E-67D9-4DDC-9FF7-DCA3A0343905}" srcId="{30F02242-EF1E-4A70-8C83-C994F0E1FE0B}" destId="{8FBF2219-C0FF-4AA4-B243-70C0784B24D2}" srcOrd="3" destOrd="0" parTransId="{6F413139-ABA9-459A-A1D3-A9C630E2B078}" sibTransId="{F6E87D6E-4A46-4E9F-8158-DF898BC68A20}"/>
    <dgm:cxn modelId="{0A4D8427-CEE7-4E54-B822-76361E2FAA50}" srcId="{8FBF2219-C0FF-4AA4-B243-70C0784B24D2}" destId="{5992DA8B-D64A-4314-B887-E942F7731F38}" srcOrd="0" destOrd="0" parTransId="{88190A38-A1E0-45E5-BCD9-7C68E3FF4EB6}" sibTransId="{99B965BD-6064-40CA-86B2-491C2EF11210}"/>
    <dgm:cxn modelId="{08312ACE-776B-4123-BE7A-13A02406AF61}" type="presOf" srcId="{D72DACA2-B1A1-4C98-B940-84814D5A0F94}" destId="{E93435DC-1E8B-4340-A694-039BBDE95B3D}" srcOrd="0" destOrd="0" presId="urn:microsoft.com/office/officeart/2005/8/layout/vList6"/>
    <dgm:cxn modelId="{6EAAA504-B767-4881-8932-BD06D7E9A126}" srcId="{30F02242-EF1E-4A70-8C83-C994F0E1FE0B}" destId="{7FA7C379-619E-4A2B-8E92-E40BC6270D8D}" srcOrd="1" destOrd="0" parTransId="{E6D9F5EC-D0C8-4811-B582-DB5D95898212}" sibTransId="{C1178175-A87A-4116-9F79-3C92DD9BEBE9}"/>
    <dgm:cxn modelId="{849B1A00-F2F8-4246-946B-E952CF04C743}" type="presOf" srcId="{30F02242-EF1E-4A70-8C83-C994F0E1FE0B}" destId="{4E7DC8FA-5872-4232-B685-F7FBB679B84B}" srcOrd="0" destOrd="0" presId="urn:microsoft.com/office/officeart/2005/8/layout/vList6"/>
    <dgm:cxn modelId="{47A1D357-222A-4FFC-8728-2ACC481E5217}" type="presOf" srcId="{BA5A54E5-B6A6-4EFD-A1A5-B75BBC54CCA0}" destId="{A089BD79-CB98-4A91-986B-4C59E798118E}" srcOrd="0" destOrd="0" presId="urn:microsoft.com/office/officeart/2005/8/layout/vList6"/>
    <dgm:cxn modelId="{5248F4C7-5CF0-4F2E-829B-E725903C960D}" type="presOf" srcId="{FDCF0F48-B49D-4EF6-8D86-813405FE65B8}" destId="{828CA450-20A1-4D21-86DB-485DD5AE0B5C}" srcOrd="0" destOrd="0" presId="urn:microsoft.com/office/officeart/2005/8/layout/vList6"/>
    <dgm:cxn modelId="{46980700-9B3E-4EB1-ADAE-8C6BDB9C1FE5}" type="presParOf" srcId="{4E7DC8FA-5872-4232-B685-F7FBB679B84B}" destId="{EEE21B75-FDA6-4628-8E07-64EE0CFD3D72}" srcOrd="0" destOrd="0" presId="urn:microsoft.com/office/officeart/2005/8/layout/vList6"/>
    <dgm:cxn modelId="{C02ADD60-1C72-4F5B-8659-CFC1D57164DC}" type="presParOf" srcId="{EEE21B75-FDA6-4628-8E07-64EE0CFD3D72}" destId="{828CA450-20A1-4D21-86DB-485DD5AE0B5C}" srcOrd="0" destOrd="0" presId="urn:microsoft.com/office/officeart/2005/8/layout/vList6"/>
    <dgm:cxn modelId="{AD12DB77-AD95-40F4-9F80-70FC0CB7AF31}" type="presParOf" srcId="{EEE21B75-FDA6-4628-8E07-64EE0CFD3D72}" destId="{50614ACE-EA57-4D3D-85E8-94C134FE57C6}" srcOrd="1" destOrd="0" presId="urn:microsoft.com/office/officeart/2005/8/layout/vList6"/>
    <dgm:cxn modelId="{7FF122D9-4B20-42F0-B55E-0463193E4C56}" type="presParOf" srcId="{4E7DC8FA-5872-4232-B685-F7FBB679B84B}" destId="{F6A5B170-67CF-45CA-A9EA-D748FBA83AF0}" srcOrd="1" destOrd="0" presId="urn:microsoft.com/office/officeart/2005/8/layout/vList6"/>
    <dgm:cxn modelId="{1DA94F98-A55C-4F18-9AB4-091262D34BC1}" type="presParOf" srcId="{4E7DC8FA-5872-4232-B685-F7FBB679B84B}" destId="{46BABA13-FC1C-4E35-A49C-0429771E8C8B}" srcOrd="2" destOrd="0" presId="urn:microsoft.com/office/officeart/2005/8/layout/vList6"/>
    <dgm:cxn modelId="{FCFAC45C-CE0B-456A-8B75-4C8B73DF6F2E}" type="presParOf" srcId="{46BABA13-FC1C-4E35-A49C-0429771E8C8B}" destId="{30E62D55-2D1A-40FF-9DE5-3916DA2F6518}" srcOrd="0" destOrd="0" presId="urn:microsoft.com/office/officeart/2005/8/layout/vList6"/>
    <dgm:cxn modelId="{2968F1FE-4012-485B-9696-2D440996BCF6}" type="presParOf" srcId="{46BABA13-FC1C-4E35-A49C-0429771E8C8B}" destId="{092805E5-B886-4FE5-8044-274131A170C9}" srcOrd="1" destOrd="0" presId="urn:microsoft.com/office/officeart/2005/8/layout/vList6"/>
    <dgm:cxn modelId="{BFD804EE-9FE5-4565-A458-79BB738ED8FD}" type="presParOf" srcId="{4E7DC8FA-5872-4232-B685-F7FBB679B84B}" destId="{63EA4E87-DB5E-44A4-8C88-4F5693BBA191}" srcOrd="3" destOrd="0" presId="urn:microsoft.com/office/officeart/2005/8/layout/vList6"/>
    <dgm:cxn modelId="{B971F626-58D4-4AFC-9033-8911EC624622}" type="presParOf" srcId="{4E7DC8FA-5872-4232-B685-F7FBB679B84B}" destId="{4734C9B8-21ED-422B-90E4-4C23F422294B}" srcOrd="4" destOrd="0" presId="urn:microsoft.com/office/officeart/2005/8/layout/vList6"/>
    <dgm:cxn modelId="{1D2C392D-E145-4014-BB2A-1D1D24D00746}" type="presParOf" srcId="{4734C9B8-21ED-422B-90E4-4C23F422294B}" destId="{A089BD79-CB98-4A91-986B-4C59E798118E}" srcOrd="0" destOrd="0" presId="urn:microsoft.com/office/officeart/2005/8/layout/vList6"/>
    <dgm:cxn modelId="{752BFE8E-1A0C-471F-8309-5B74780757D7}" type="presParOf" srcId="{4734C9B8-21ED-422B-90E4-4C23F422294B}" destId="{E93435DC-1E8B-4340-A694-039BBDE95B3D}" srcOrd="1" destOrd="0" presId="urn:microsoft.com/office/officeart/2005/8/layout/vList6"/>
    <dgm:cxn modelId="{39F3D44A-D8AE-4B59-BA5B-6926065AB2B8}" type="presParOf" srcId="{4E7DC8FA-5872-4232-B685-F7FBB679B84B}" destId="{4C64CE3C-62AF-4342-94DC-21A273A0BCE4}" srcOrd="5" destOrd="0" presId="urn:microsoft.com/office/officeart/2005/8/layout/vList6"/>
    <dgm:cxn modelId="{AD2BEE61-4CAC-4409-A4CC-E2049F5EBF7F}" type="presParOf" srcId="{4E7DC8FA-5872-4232-B685-F7FBB679B84B}" destId="{3ADD1D36-1F8E-4B37-B289-ED0E61FA0599}" srcOrd="6" destOrd="0" presId="urn:microsoft.com/office/officeart/2005/8/layout/vList6"/>
    <dgm:cxn modelId="{11BF1B22-F561-4685-BE2D-5751883B55D3}" type="presParOf" srcId="{3ADD1D36-1F8E-4B37-B289-ED0E61FA0599}" destId="{0A7D737D-3C3C-4F05-B10B-BE6A84643E1A}" srcOrd="0" destOrd="0" presId="urn:microsoft.com/office/officeart/2005/8/layout/vList6"/>
    <dgm:cxn modelId="{109A77EA-4CDF-47DF-AABD-E0080F31E8E6}" type="presParOf" srcId="{3ADD1D36-1F8E-4B37-B289-ED0E61FA0599}" destId="{0E7F5157-008A-4B9A-9899-789280817D9E}" srcOrd="1" destOrd="0" presId="urn:microsoft.com/office/officeart/2005/8/layout/vList6"/>
    <dgm:cxn modelId="{86BC2271-4128-4E47-AEA0-B3349738AFC9}" type="presParOf" srcId="{4E7DC8FA-5872-4232-B685-F7FBB679B84B}" destId="{89A33C5F-10EE-4198-B812-200B1FD47A11}" srcOrd="7" destOrd="0" presId="urn:microsoft.com/office/officeart/2005/8/layout/vList6"/>
    <dgm:cxn modelId="{862EAC4C-A967-4EAD-867D-375263C85904}" type="presParOf" srcId="{4E7DC8FA-5872-4232-B685-F7FBB679B84B}" destId="{17CC8B41-7F15-4847-85A5-F1A78D9154AE}" srcOrd="8" destOrd="0" presId="urn:microsoft.com/office/officeart/2005/8/layout/vList6"/>
    <dgm:cxn modelId="{47529BA6-B762-44C9-A979-11113E25049D}" type="presParOf" srcId="{17CC8B41-7F15-4847-85A5-F1A78D9154AE}" destId="{1775DD5C-1C47-445B-9C7F-F5E131BF8087}" srcOrd="0" destOrd="0" presId="urn:microsoft.com/office/officeart/2005/8/layout/vList6"/>
    <dgm:cxn modelId="{E080BD8A-4F1C-4A02-B0B0-1165825B6233}" type="presParOf" srcId="{17CC8B41-7F15-4847-85A5-F1A78D9154AE}" destId="{128E5D33-845E-4440-A65A-0B77ECD34C5E}" srcOrd="1" destOrd="0" presId="urn:microsoft.com/office/officeart/2005/8/layout/vList6"/>
    <dgm:cxn modelId="{375C28E6-3C36-47CD-8D24-A9440F0C3A2B}" type="presParOf" srcId="{4E7DC8FA-5872-4232-B685-F7FBB679B84B}" destId="{FF211698-5DAA-4246-82F0-05B9ED4008A9}" srcOrd="9" destOrd="0" presId="urn:microsoft.com/office/officeart/2005/8/layout/vList6"/>
    <dgm:cxn modelId="{51978584-99C1-4311-AEF6-42EC7DBB9297}" type="presParOf" srcId="{4E7DC8FA-5872-4232-B685-F7FBB679B84B}" destId="{9E0B65E8-98DC-47B8-BF55-2B5E5C3AF65C}" srcOrd="10" destOrd="0" presId="urn:microsoft.com/office/officeart/2005/8/layout/vList6"/>
    <dgm:cxn modelId="{9F5C0639-F515-4FA6-AFF0-F17ACE635C07}" type="presParOf" srcId="{9E0B65E8-98DC-47B8-BF55-2B5E5C3AF65C}" destId="{EEB81DEB-66BB-492D-888C-100C2B7933E7}" srcOrd="0" destOrd="0" presId="urn:microsoft.com/office/officeart/2005/8/layout/vList6"/>
    <dgm:cxn modelId="{3E70ACC8-2ED1-4C99-AB2A-BC6BD1E67605}" type="presParOf" srcId="{9E0B65E8-98DC-47B8-BF55-2B5E5C3AF65C}" destId="{02AF208C-CC20-4BAF-8159-F7F63E169D2E}"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30F02242-EF1E-4A70-8C83-C994F0E1FE0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DCF0F48-B49D-4EF6-8D86-813405FE65B8}">
      <dgm:prSet phldrT="[Metin]"/>
      <dgm:spPr/>
      <dgm:t>
        <a:bodyPr/>
        <a:lstStyle/>
        <a:p>
          <a:r>
            <a:rPr lang="tr-TR" dirty="0" smtClean="0"/>
            <a:t>2010</a:t>
          </a:r>
          <a:endParaRPr lang="tr-TR" dirty="0"/>
        </a:p>
      </dgm:t>
    </dgm:pt>
    <dgm:pt modelId="{A76505CF-C095-409C-AA30-DD3C279EFE93}" type="parTrans" cxnId="{BAF36B71-E59B-4CE0-9298-4399F65B6DB8}">
      <dgm:prSet/>
      <dgm:spPr/>
      <dgm:t>
        <a:bodyPr/>
        <a:lstStyle/>
        <a:p>
          <a:endParaRPr lang="tr-TR"/>
        </a:p>
      </dgm:t>
    </dgm:pt>
    <dgm:pt modelId="{51EA4D67-78F4-40CF-892A-1E644F782A03}" type="sibTrans" cxnId="{BAF36B71-E59B-4CE0-9298-4399F65B6DB8}">
      <dgm:prSet/>
      <dgm:spPr/>
      <dgm:t>
        <a:bodyPr/>
        <a:lstStyle/>
        <a:p>
          <a:endParaRPr lang="tr-TR"/>
        </a:p>
      </dgm:t>
    </dgm:pt>
    <dgm:pt modelId="{D3035634-2D39-4271-BC3E-D251986CD2E8}">
      <dgm:prSet phldrT="[Metin]"/>
      <dgm:spPr/>
      <dgm:t>
        <a:bodyPr/>
        <a:lstStyle/>
        <a:p>
          <a:r>
            <a:rPr lang="tr-TR" dirty="0" smtClean="0"/>
            <a:t>18. Milli Eğitim Şurası</a:t>
          </a:r>
          <a:endParaRPr lang="tr-TR" dirty="0"/>
        </a:p>
      </dgm:t>
    </dgm:pt>
    <dgm:pt modelId="{EC1B0452-A8BB-4442-8494-AC977F22BE7A}" type="parTrans" cxnId="{0E077C3C-1CCB-4303-B843-B9A4DCA3C7A6}">
      <dgm:prSet/>
      <dgm:spPr/>
      <dgm:t>
        <a:bodyPr/>
        <a:lstStyle/>
        <a:p>
          <a:endParaRPr lang="tr-TR"/>
        </a:p>
      </dgm:t>
    </dgm:pt>
    <dgm:pt modelId="{233647A4-B5ED-49DB-A818-F0DEC9DB36CC}" type="sibTrans" cxnId="{0E077C3C-1CCB-4303-B843-B9A4DCA3C7A6}">
      <dgm:prSet/>
      <dgm:spPr/>
      <dgm:t>
        <a:bodyPr/>
        <a:lstStyle/>
        <a:p>
          <a:endParaRPr lang="tr-TR"/>
        </a:p>
      </dgm:t>
    </dgm:pt>
    <dgm:pt modelId="{8FBF2219-C0FF-4AA4-B243-70C0784B24D2}">
      <dgm:prSet phldrT="[Metin]"/>
      <dgm:spPr/>
      <dgm:t>
        <a:bodyPr/>
        <a:lstStyle/>
        <a:p>
          <a:r>
            <a:rPr lang="tr-TR" dirty="0" smtClean="0"/>
            <a:t>   2010- -</a:t>
          </a:r>
          <a:endParaRPr lang="tr-TR" dirty="0"/>
        </a:p>
      </dgm:t>
    </dgm:pt>
    <dgm:pt modelId="{6F413139-ABA9-459A-A1D3-A9C630E2B078}" type="parTrans" cxnId="{A348A79E-67D9-4DDC-9FF7-DCA3A0343905}">
      <dgm:prSet/>
      <dgm:spPr/>
      <dgm:t>
        <a:bodyPr/>
        <a:lstStyle/>
        <a:p>
          <a:endParaRPr lang="tr-TR"/>
        </a:p>
      </dgm:t>
    </dgm:pt>
    <dgm:pt modelId="{F6E87D6E-4A46-4E9F-8158-DF898BC68A20}" type="sibTrans" cxnId="{A348A79E-67D9-4DDC-9FF7-DCA3A0343905}">
      <dgm:prSet/>
      <dgm:spPr/>
      <dgm:t>
        <a:bodyPr/>
        <a:lstStyle/>
        <a:p>
          <a:endParaRPr lang="tr-TR"/>
        </a:p>
      </dgm:t>
    </dgm:pt>
    <dgm:pt modelId="{5992DA8B-D64A-4314-B887-E942F7731F38}">
      <dgm:prSet phldrT="[Metin]" custT="1"/>
      <dgm:spPr/>
      <dgm:t>
        <a:bodyPr/>
        <a:lstStyle/>
        <a:p>
          <a:r>
            <a:rPr lang="tr-TR" sz="2400" dirty="0" smtClean="0"/>
            <a:t>Akademik toplantılar </a:t>
          </a:r>
          <a:endParaRPr lang="tr-TR" sz="2400" dirty="0"/>
        </a:p>
      </dgm:t>
    </dgm:pt>
    <dgm:pt modelId="{88190A38-A1E0-45E5-BCD9-7C68E3FF4EB6}" type="parTrans" cxnId="{0A4D8427-CEE7-4E54-B822-76361E2FAA50}">
      <dgm:prSet/>
      <dgm:spPr/>
      <dgm:t>
        <a:bodyPr/>
        <a:lstStyle/>
        <a:p>
          <a:endParaRPr lang="tr-TR"/>
        </a:p>
      </dgm:t>
    </dgm:pt>
    <dgm:pt modelId="{99B965BD-6064-40CA-86B2-491C2EF11210}" type="sibTrans" cxnId="{0A4D8427-CEE7-4E54-B822-76361E2FAA50}">
      <dgm:prSet/>
      <dgm:spPr/>
      <dgm:t>
        <a:bodyPr/>
        <a:lstStyle/>
        <a:p>
          <a:endParaRPr lang="tr-TR"/>
        </a:p>
      </dgm:t>
    </dgm:pt>
    <dgm:pt modelId="{BA5A54E5-B6A6-4EFD-A1A5-B75BBC54CCA0}">
      <dgm:prSet phldrT="[Metin]"/>
      <dgm:spPr>
        <a:solidFill>
          <a:schemeClr val="accent1">
            <a:lumMod val="40000"/>
            <a:lumOff val="60000"/>
          </a:schemeClr>
        </a:solidFill>
        <a:ln>
          <a:noFill/>
        </a:ln>
      </dgm:spPr>
      <dgm:t>
        <a:bodyPr/>
        <a:lstStyle/>
        <a:p>
          <a:endParaRPr lang="tr-TR" dirty="0"/>
        </a:p>
      </dgm:t>
    </dgm:pt>
    <dgm:pt modelId="{23750194-CD0F-4CBF-B92C-A1F73BF51E74}" type="parTrans" cxnId="{3F203388-CEC9-4A4D-8D49-089045C3B19A}">
      <dgm:prSet/>
      <dgm:spPr/>
      <dgm:t>
        <a:bodyPr/>
        <a:lstStyle/>
        <a:p>
          <a:endParaRPr lang="tr-TR"/>
        </a:p>
      </dgm:t>
    </dgm:pt>
    <dgm:pt modelId="{69B348B7-8053-442E-AF17-2AFE977B637A}" type="sibTrans" cxnId="{3F203388-CEC9-4A4D-8D49-089045C3B19A}">
      <dgm:prSet/>
      <dgm:spPr/>
      <dgm:t>
        <a:bodyPr/>
        <a:lstStyle/>
        <a:p>
          <a:endParaRPr lang="tr-TR"/>
        </a:p>
      </dgm:t>
    </dgm:pt>
    <dgm:pt modelId="{01D77B81-38B3-4D73-AFCF-67F55D98220E}">
      <dgm:prSet/>
      <dgm:spPr/>
      <dgm:t>
        <a:bodyPr/>
        <a:lstStyle/>
        <a:p>
          <a:r>
            <a:rPr lang="tr-TR" dirty="0" smtClean="0"/>
            <a:t>MEB Değerler Eğitimi Uluslar arası Konferansı</a:t>
          </a:r>
          <a:endParaRPr lang="tr-TR" dirty="0"/>
        </a:p>
      </dgm:t>
    </dgm:pt>
    <dgm:pt modelId="{6FDFC2FC-9C74-4570-A748-22396F1A8612}" type="parTrans" cxnId="{002C7238-6D0E-47E5-A23A-F3A88301C65E}">
      <dgm:prSet/>
      <dgm:spPr/>
      <dgm:t>
        <a:bodyPr/>
        <a:lstStyle/>
        <a:p>
          <a:endParaRPr lang="tr-TR"/>
        </a:p>
      </dgm:t>
    </dgm:pt>
    <dgm:pt modelId="{85205CD0-F017-4A37-9F66-2AA4BB2F4D90}" type="sibTrans" cxnId="{002C7238-6D0E-47E5-A23A-F3A88301C65E}">
      <dgm:prSet/>
      <dgm:spPr/>
      <dgm:t>
        <a:bodyPr/>
        <a:lstStyle/>
        <a:p>
          <a:endParaRPr lang="tr-TR"/>
        </a:p>
      </dgm:t>
    </dgm:pt>
    <dgm:pt modelId="{D72DACA2-B1A1-4C98-B940-84814D5A0F94}">
      <dgm:prSet/>
      <dgm:spPr/>
      <dgm:t>
        <a:bodyPr/>
        <a:lstStyle/>
        <a:p>
          <a:r>
            <a:rPr lang="tr-TR" dirty="0" smtClean="0"/>
            <a:t>MEB İl Müdürlüklerinin çalışmaları (İstanbul)</a:t>
          </a:r>
          <a:endParaRPr lang="tr-TR" dirty="0"/>
        </a:p>
      </dgm:t>
    </dgm:pt>
    <dgm:pt modelId="{2EE79F77-FAEB-4EDE-8498-38A7795C4827}" type="parTrans" cxnId="{8B1F899F-090B-414B-B7EA-94B82B6A5C0B}">
      <dgm:prSet/>
      <dgm:spPr/>
      <dgm:t>
        <a:bodyPr/>
        <a:lstStyle/>
        <a:p>
          <a:endParaRPr lang="tr-TR"/>
        </a:p>
      </dgm:t>
    </dgm:pt>
    <dgm:pt modelId="{8FEF195C-390D-4D01-AEED-1604F3D0F7C0}" type="sibTrans" cxnId="{8B1F899F-090B-414B-B7EA-94B82B6A5C0B}">
      <dgm:prSet/>
      <dgm:spPr/>
      <dgm:t>
        <a:bodyPr/>
        <a:lstStyle/>
        <a:p>
          <a:endParaRPr lang="tr-TR"/>
        </a:p>
      </dgm:t>
    </dgm:pt>
    <dgm:pt modelId="{4242F240-B711-4645-8E08-E66CACE6F5B9}">
      <dgm:prSet/>
      <dgm:spPr/>
      <dgm:t>
        <a:bodyPr/>
        <a:lstStyle/>
        <a:p>
          <a:r>
            <a:rPr lang="tr-TR" dirty="0" smtClean="0"/>
            <a:t>2012</a:t>
          </a:r>
          <a:endParaRPr lang="tr-TR" dirty="0"/>
        </a:p>
      </dgm:t>
    </dgm:pt>
    <dgm:pt modelId="{08B3147D-7654-4436-AF0A-90D3F4ECF712}" type="parTrans" cxnId="{08CC76CB-6455-4D06-8C36-CF5866A9972A}">
      <dgm:prSet/>
      <dgm:spPr/>
      <dgm:t>
        <a:bodyPr/>
        <a:lstStyle/>
        <a:p>
          <a:endParaRPr lang="tr-TR"/>
        </a:p>
      </dgm:t>
    </dgm:pt>
    <dgm:pt modelId="{5FC33239-5E76-4668-B267-703C5796D32D}" type="sibTrans" cxnId="{08CC76CB-6455-4D06-8C36-CF5866A9972A}">
      <dgm:prSet/>
      <dgm:spPr/>
      <dgm:t>
        <a:bodyPr/>
        <a:lstStyle/>
        <a:p>
          <a:endParaRPr lang="tr-TR"/>
        </a:p>
      </dgm:t>
    </dgm:pt>
    <dgm:pt modelId="{09635763-95C7-47BD-BD9E-D88DB21E1CBD}">
      <dgm:prSet/>
      <dgm:spPr/>
      <dgm:t>
        <a:bodyPr/>
        <a:lstStyle/>
        <a:p>
          <a:r>
            <a:rPr lang="tr-TR" dirty="0" smtClean="0"/>
            <a:t>SEDEP Projesi (EDAM)</a:t>
          </a:r>
          <a:endParaRPr lang="tr-TR" dirty="0"/>
        </a:p>
      </dgm:t>
    </dgm:pt>
    <dgm:pt modelId="{2E0FE16E-50E3-46C8-A51C-1B32903D8DA2}" type="parTrans" cxnId="{4D3E95A1-9CB5-4069-85B5-148B24552CAF}">
      <dgm:prSet/>
      <dgm:spPr/>
      <dgm:t>
        <a:bodyPr/>
        <a:lstStyle/>
        <a:p>
          <a:endParaRPr lang="tr-TR"/>
        </a:p>
      </dgm:t>
    </dgm:pt>
    <dgm:pt modelId="{2533EFEB-3B2A-401E-B77A-B7F57B23CCDB}" type="sibTrans" cxnId="{4D3E95A1-9CB5-4069-85B5-148B24552CAF}">
      <dgm:prSet/>
      <dgm:spPr/>
      <dgm:t>
        <a:bodyPr/>
        <a:lstStyle/>
        <a:p>
          <a:endParaRPr lang="tr-TR"/>
        </a:p>
      </dgm:t>
    </dgm:pt>
    <dgm:pt modelId="{F27F3370-1B3D-4F97-BE41-1847E68025FE}">
      <dgm:prSet/>
      <dgm:spPr/>
      <dgm:t>
        <a:bodyPr/>
        <a:lstStyle/>
        <a:p>
          <a:r>
            <a:rPr lang="tr-TR" dirty="0" smtClean="0"/>
            <a:t>2017</a:t>
          </a:r>
          <a:endParaRPr lang="tr-TR" dirty="0"/>
        </a:p>
      </dgm:t>
    </dgm:pt>
    <dgm:pt modelId="{F011C5F5-420A-4E41-9DF9-9A0A43857E0A}" type="parTrans" cxnId="{50AC9661-8B94-4CB9-8761-6C82AD400A8F}">
      <dgm:prSet/>
      <dgm:spPr/>
      <dgm:t>
        <a:bodyPr/>
        <a:lstStyle/>
        <a:p>
          <a:endParaRPr lang="tr-TR"/>
        </a:p>
      </dgm:t>
    </dgm:pt>
    <dgm:pt modelId="{38F10AB2-59B7-465E-ACC1-29325F79EF78}" type="sibTrans" cxnId="{50AC9661-8B94-4CB9-8761-6C82AD400A8F}">
      <dgm:prSet/>
      <dgm:spPr/>
      <dgm:t>
        <a:bodyPr/>
        <a:lstStyle/>
        <a:p>
          <a:endParaRPr lang="tr-TR"/>
        </a:p>
      </dgm:t>
    </dgm:pt>
    <dgm:pt modelId="{357F93B4-C5F9-430D-B71D-8A4D1DA0D20A}">
      <dgm:prSet/>
      <dgm:spPr/>
      <dgm:t>
        <a:bodyPr/>
        <a:lstStyle/>
        <a:p>
          <a:r>
            <a:rPr lang="tr-TR" dirty="0" smtClean="0"/>
            <a:t>MEB müfredat yenileme çalışmaları kapsamında yeni bir yaklaşım</a:t>
          </a:r>
          <a:endParaRPr lang="tr-TR" dirty="0"/>
        </a:p>
      </dgm:t>
    </dgm:pt>
    <dgm:pt modelId="{ABB61E16-3471-40AA-B8DB-E8C0AEC0FC93}" type="parTrans" cxnId="{FE37E8FD-0330-4D47-B0B8-E01C32B605B1}">
      <dgm:prSet/>
      <dgm:spPr/>
      <dgm:t>
        <a:bodyPr/>
        <a:lstStyle/>
        <a:p>
          <a:endParaRPr lang="tr-TR"/>
        </a:p>
      </dgm:t>
    </dgm:pt>
    <dgm:pt modelId="{E932584E-B2EF-465C-8A16-5E100DC8D45E}" type="sibTrans" cxnId="{FE37E8FD-0330-4D47-B0B8-E01C32B605B1}">
      <dgm:prSet/>
      <dgm:spPr/>
      <dgm:t>
        <a:bodyPr/>
        <a:lstStyle/>
        <a:p>
          <a:endParaRPr lang="tr-TR"/>
        </a:p>
      </dgm:t>
    </dgm:pt>
    <dgm:pt modelId="{7FA7C379-619E-4A2B-8E92-E40BC6270D8D}">
      <dgm:prSet phldrT="[Metin]"/>
      <dgm:spPr>
        <a:solidFill>
          <a:schemeClr val="accent1">
            <a:lumMod val="40000"/>
            <a:lumOff val="60000"/>
          </a:schemeClr>
        </a:solidFill>
        <a:ln>
          <a:noFill/>
        </a:ln>
      </dgm:spPr>
      <dgm:t>
        <a:bodyPr/>
        <a:lstStyle/>
        <a:p>
          <a:endParaRPr lang="tr-TR" dirty="0"/>
        </a:p>
      </dgm:t>
    </dgm:pt>
    <dgm:pt modelId="{C1178175-A87A-4116-9F79-3C92DD9BEBE9}" type="sibTrans" cxnId="{6EAAA504-B767-4881-8932-BD06D7E9A126}">
      <dgm:prSet/>
      <dgm:spPr/>
      <dgm:t>
        <a:bodyPr/>
        <a:lstStyle/>
        <a:p>
          <a:endParaRPr lang="tr-TR"/>
        </a:p>
      </dgm:t>
    </dgm:pt>
    <dgm:pt modelId="{E6D9F5EC-D0C8-4811-B582-DB5D95898212}" type="parTrans" cxnId="{6EAAA504-B767-4881-8932-BD06D7E9A126}">
      <dgm:prSet/>
      <dgm:spPr/>
      <dgm:t>
        <a:bodyPr/>
        <a:lstStyle/>
        <a:p>
          <a:endParaRPr lang="tr-TR"/>
        </a:p>
      </dgm:t>
    </dgm:pt>
    <dgm:pt modelId="{4E7DC8FA-5872-4232-B685-F7FBB679B84B}" type="pres">
      <dgm:prSet presAssocID="{30F02242-EF1E-4A70-8C83-C994F0E1FE0B}" presName="Name0" presStyleCnt="0">
        <dgm:presLayoutVars>
          <dgm:dir/>
          <dgm:animLvl val="lvl"/>
          <dgm:resizeHandles/>
        </dgm:presLayoutVars>
      </dgm:prSet>
      <dgm:spPr/>
      <dgm:t>
        <a:bodyPr/>
        <a:lstStyle/>
        <a:p>
          <a:endParaRPr lang="tr-TR"/>
        </a:p>
      </dgm:t>
    </dgm:pt>
    <dgm:pt modelId="{EEE21B75-FDA6-4628-8E07-64EE0CFD3D72}" type="pres">
      <dgm:prSet presAssocID="{FDCF0F48-B49D-4EF6-8D86-813405FE65B8}" presName="linNode" presStyleCnt="0"/>
      <dgm:spPr/>
    </dgm:pt>
    <dgm:pt modelId="{828CA450-20A1-4D21-86DB-485DD5AE0B5C}" type="pres">
      <dgm:prSet presAssocID="{FDCF0F48-B49D-4EF6-8D86-813405FE65B8}" presName="parentShp" presStyleLbl="node1" presStyleIdx="0" presStyleCnt="6" custScaleX="65190">
        <dgm:presLayoutVars>
          <dgm:bulletEnabled val="1"/>
        </dgm:presLayoutVars>
      </dgm:prSet>
      <dgm:spPr/>
      <dgm:t>
        <a:bodyPr/>
        <a:lstStyle/>
        <a:p>
          <a:endParaRPr lang="tr-TR"/>
        </a:p>
      </dgm:t>
    </dgm:pt>
    <dgm:pt modelId="{50614ACE-EA57-4D3D-85E8-94C134FE57C6}" type="pres">
      <dgm:prSet presAssocID="{FDCF0F48-B49D-4EF6-8D86-813405FE65B8}" presName="childShp" presStyleLbl="bgAccFollowNode1" presStyleIdx="0" presStyleCnt="6">
        <dgm:presLayoutVars>
          <dgm:bulletEnabled val="1"/>
        </dgm:presLayoutVars>
      </dgm:prSet>
      <dgm:spPr/>
      <dgm:t>
        <a:bodyPr/>
        <a:lstStyle/>
        <a:p>
          <a:endParaRPr lang="tr-TR"/>
        </a:p>
      </dgm:t>
    </dgm:pt>
    <dgm:pt modelId="{F6A5B170-67CF-45CA-A9EA-D748FBA83AF0}" type="pres">
      <dgm:prSet presAssocID="{51EA4D67-78F4-40CF-892A-1E644F782A03}" presName="spacing" presStyleCnt="0"/>
      <dgm:spPr/>
    </dgm:pt>
    <dgm:pt modelId="{46BABA13-FC1C-4E35-A49C-0429771E8C8B}" type="pres">
      <dgm:prSet presAssocID="{7FA7C379-619E-4A2B-8E92-E40BC6270D8D}" presName="linNode" presStyleCnt="0"/>
      <dgm:spPr/>
    </dgm:pt>
    <dgm:pt modelId="{30E62D55-2D1A-40FF-9DE5-3916DA2F6518}" type="pres">
      <dgm:prSet presAssocID="{7FA7C379-619E-4A2B-8E92-E40BC6270D8D}" presName="parentShp" presStyleLbl="node1" presStyleIdx="1" presStyleCnt="6" custScaleX="65190">
        <dgm:presLayoutVars>
          <dgm:bulletEnabled val="1"/>
        </dgm:presLayoutVars>
      </dgm:prSet>
      <dgm:spPr/>
      <dgm:t>
        <a:bodyPr/>
        <a:lstStyle/>
        <a:p>
          <a:endParaRPr lang="tr-TR"/>
        </a:p>
      </dgm:t>
    </dgm:pt>
    <dgm:pt modelId="{092805E5-B886-4FE5-8044-274131A170C9}" type="pres">
      <dgm:prSet presAssocID="{7FA7C379-619E-4A2B-8E92-E40BC6270D8D}" presName="childShp" presStyleLbl="bgAccFollowNode1" presStyleIdx="1" presStyleCnt="6">
        <dgm:presLayoutVars>
          <dgm:bulletEnabled val="1"/>
        </dgm:presLayoutVars>
      </dgm:prSet>
      <dgm:spPr/>
      <dgm:t>
        <a:bodyPr/>
        <a:lstStyle/>
        <a:p>
          <a:endParaRPr lang="tr-TR"/>
        </a:p>
      </dgm:t>
    </dgm:pt>
    <dgm:pt modelId="{63EA4E87-DB5E-44A4-8C88-4F5693BBA191}" type="pres">
      <dgm:prSet presAssocID="{C1178175-A87A-4116-9F79-3C92DD9BEBE9}" presName="spacing" presStyleCnt="0"/>
      <dgm:spPr/>
    </dgm:pt>
    <dgm:pt modelId="{4734C9B8-21ED-422B-90E4-4C23F422294B}" type="pres">
      <dgm:prSet presAssocID="{BA5A54E5-B6A6-4EFD-A1A5-B75BBC54CCA0}" presName="linNode" presStyleCnt="0"/>
      <dgm:spPr/>
    </dgm:pt>
    <dgm:pt modelId="{A089BD79-CB98-4A91-986B-4C59E798118E}" type="pres">
      <dgm:prSet presAssocID="{BA5A54E5-B6A6-4EFD-A1A5-B75BBC54CCA0}" presName="parentShp" presStyleLbl="node1" presStyleIdx="2" presStyleCnt="6" custScaleX="65190">
        <dgm:presLayoutVars>
          <dgm:bulletEnabled val="1"/>
        </dgm:presLayoutVars>
      </dgm:prSet>
      <dgm:spPr/>
      <dgm:t>
        <a:bodyPr/>
        <a:lstStyle/>
        <a:p>
          <a:endParaRPr lang="tr-TR"/>
        </a:p>
      </dgm:t>
    </dgm:pt>
    <dgm:pt modelId="{E93435DC-1E8B-4340-A694-039BBDE95B3D}" type="pres">
      <dgm:prSet presAssocID="{BA5A54E5-B6A6-4EFD-A1A5-B75BBC54CCA0}" presName="childShp" presStyleLbl="bgAccFollowNode1" presStyleIdx="2" presStyleCnt="6">
        <dgm:presLayoutVars>
          <dgm:bulletEnabled val="1"/>
        </dgm:presLayoutVars>
      </dgm:prSet>
      <dgm:spPr/>
      <dgm:t>
        <a:bodyPr/>
        <a:lstStyle/>
        <a:p>
          <a:endParaRPr lang="tr-TR"/>
        </a:p>
      </dgm:t>
    </dgm:pt>
    <dgm:pt modelId="{4C64CE3C-62AF-4342-94DC-21A273A0BCE4}" type="pres">
      <dgm:prSet presAssocID="{69B348B7-8053-442E-AF17-2AFE977B637A}" presName="spacing" presStyleCnt="0"/>
      <dgm:spPr/>
    </dgm:pt>
    <dgm:pt modelId="{3ADD1D36-1F8E-4B37-B289-ED0E61FA0599}" type="pres">
      <dgm:prSet presAssocID="{8FBF2219-C0FF-4AA4-B243-70C0784B24D2}" presName="linNode" presStyleCnt="0"/>
      <dgm:spPr/>
    </dgm:pt>
    <dgm:pt modelId="{0A7D737D-3C3C-4F05-B10B-BE6A84643E1A}" type="pres">
      <dgm:prSet presAssocID="{8FBF2219-C0FF-4AA4-B243-70C0784B24D2}" presName="parentShp" presStyleLbl="node1" presStyleIdx="3" presStyleCnt="6" custScaleX="65190">
        <dgm:presLayoutVars>
          <dgm:bulletEnabled val="1"/>
        </dgm:presLayoutVars>
      </dgm:prSet>
      <dgm:spPr/>
      <dgm:t>
        <a:bodyPr/>
        <a:lstStyle/>
        <a:p>
          <a:endParaRPr lang="tr-TR"/>
        </a:p>
      </dgm:t>
    </dgm:pt>
    <dgm:pt modelId="{0E7F5157-008A-4B9A-9899-789280817D9E}" type="pres">
      <dgm:prSet presAssocID="{8FBF2219-C0FF-4AA4-B243-70C0784B24D2}" presName="childShp" presStyleLbl="bgAccFollowNode1" presStyleIdx="3" presStyleCnt="6" custScaleY="161294">
        <dgm:presLayoutVars>
          <dgm:bulletEnabled val="1"/>
        </dgm:presLayoutVars>
      </dgm:prSet>
      <dgm:spPr/>
      <dgm:t>
        <a:bodyPr/>
        <a:lstStyle/>
        <a:p>
          <a:endParaRPr lang="tr-TR"/>
        </a:p>
      </dgm:t>
    </dgm:pt>
    <dgm:pt modelId="{89A33C5F-10EE-4198-B812-200B1FD47A11}" type="pres">
      <dgm:prSet presAssocID="{F6E87D6E-4A46-4E9F-8158-DF898BC68A20}" presName="spacing" presStyleCnt="0"/>
      <dgm:spPr/>
    </dgm:pt>
    <dgm:pt modelId="{9E0B65E8-98DC-47B8-BF55-2B5E5C3AF65C}" type="pres">
      <dgm:prSet presAssocID="{4242F240-B711-4645-8E08-E66CACE6F5B9}" presName="linNode" presStyleCnt="0"/>
      <dgm:spPr/>
    </dgm:pt>
    <dgm:pt modelId="{EEB81DEB-66BB-492D-888C-100C2B7933E7}" type="pres">
      <dgm:prSet presAssocID="{4242F240-B711-4645-8E08-E66CACE6F5B9}" presName="parentShp" presStyleLbl="node1" presStyleIdx="4" presStyleCnt="6" custScaleX="64821">
        <dgm:presLayoutVars>
          <dgm:bulletEnabled val="1"/>
        </dgm:presLayoutVars>
      </dgm:prSet>
      <dgm:spPr/>
      <dgm:t>
        <a:bodyPr/>
        <a:lstStyle/>
        <a:p>
          <a:endParaRPr lang="tr-TR"/>
        </a:p>
      </dgm:t>
    </dgm:pt>
    <dgm:pt modelId="{02AF208C-CC20-4BAF-8159-F7F63E169D2E}" type="pres">
      <dgm:prSet presAssocID="{4242F240-B711-4645-8E08-E66CACE6F5B9}" presName="childShp" presStyleLbl="bgAccFollowNode1" presStyleIdx="4" presStyleCnt="6">
        <dgm:presLayoutVars>
          <dgm:bulletEnabled val="1"/>
        </dgm:presLayoutVars>
      </dgm:prSet>
      <dgm:spPr/>
      <dgm:t>
        <a:bodyPr/>
        <a:lstStyle/>
        <a:p>
          <a:endParaRPr lang="tr-TR"/>
        </a:p>
      </dgm:t>
    </dgm:pt>
    <dgm:pt modelId="{FE13F8CF-4B05-4E89-BA4F-6D0520D6FB28}" type="pres">
      <dgm:prSet presAssocID="{5FC33239-5E76-4668-B267-703C5796D32D}" presName="spacing" presStyleCnt="0"/>
      <dgm:spPr/>
    </dgm:pt>
    <dgm:pt modelId="{2EE0B175-A6D0-49CC-BF13-3172FC836020}" type="pres">
      <dgm:prSet presAssocID="{F27F3370-1B3D-4F97-BE41-1847E68025FE}" presName="linNode" presStyleCnt="0"/>
      <dgm:spPr/>
    </dgm:pt>
    <dgm:pt modelId="{9CEC0222-AE53-48FC-83F8-066BDE82A6FD}" type="pres">
      <dgm:prSet presAssocID="{F27F3370-1B3D-4F97-BE41-1847E68025FE}" presName="parentShp" presStyleLbl="node1" presStyleIdx="5" presStyleCnt="6" custScaleX="65247">
        <dgm:presLayoutVars>
          <dgm:bulletEnabled val="1"/>
        </dgm:presLayoutVars>
      </dgm:prSet>
      <dgm:spPr/>
      <dgm:t>
        <a:bodyPr/>
        <a:lstStyle/>
        <a:p>
          <a:endParaRPr lang="tr-TR"/>
        </a:p>
      </dgm:t>
    </dgm:pt>
    <dgm:pt modelId="{82BA49AB-4721-40D7-8EC9-9A836C0A7B4B}" type="pres">
      <dgm:prSet presAssocID="{F27F3370-1B3D-4F97-BE41-1847E68025FE}" presName="childShp" presStyleLbl="bgAccFollowNode1" presStyleIdx="5" presStyleCnt="6" custScaleY="203873">
        <dgm:presLayoutVars>
          <dgm:bulletEnabled val="1"/>
        </dgm:presLayoutVars>
      </dgm:prSet>
      <dgm:spPr/>
      <dgm:t>
        <a:bodyPr/>
        <a:lstStyle/>
        <a:p>
          <a:endParaRPr lang="tr-TR"/>
        </a:p>
      </dgm:t>
    </dgm:pt>
  </dgm:ptLst>
  <dgm:cxnLst>
    <dgm:cxn modelId="{3D8BC0C7-5984-4012-99B7-1443B6BB4FB8}" type="presOf" srcId="{8FBF2219-C0FF-4AA4-B243-70C0784B24D2}" destId="{0A7D737D-3C3C-4F05-B10B-BE6A84643E1A}" srcOrd="0" destOrd="0" presId="urn:microsoft.com/office/officeart/2005/8/layout/vList6"/>
    <dgm:cxn modelId="{BD99E926-9791-492A-8EF0-725C5815BD7F}" type="presOf" srcId="{FDCF0F48-B49D-4EF6-8D86-813405FE65B8}" destId="{828CA450-20A1-4D21-86DB-485DD5AE0B5C}" srcOrd="0" destOrd="0" presId="urn:microsoft.com/office/officeart/2005/8/layout/vList6"/>
    <dgm:cxn modelId="{50AC9661-8B94-4CB9-8761-6C82AD400A8F}" srcId="{30F02242-EF1E-4A70-8C83-C994F0E1FE0B}" destId="{F27F3370-1B3D-4F97-BE41-1847E68025FE}" srcOrd="5" destOrd="0" parTransId="{F011C5F5-420A-4E41-9DF9-9A0A43857E0A}" sibTransId="{38F10AB2-59B7-465E-ACC1-29325F79EF78}"/>
    <dgm:cxn modelId="{A348A79E-67D9-4DDC-9FF7-DCA3A0343905}" srcId="{30F02242-EF1E-4A70-8C83-C994F0E1FE0B}" destId="{8FBF2219-C0FF-4AA4-B243-70C0784B24D2}" srcOrd="3" destOrd="0" parTransId="{6F413139-ABA9-459A-A1D3-A9C630E2B078}" sibTransId="{F6E87D6E-4A46-4E9F-8158-DF898BC68A20}"/>
    <dgm:cxn modelId="{EDC58EA6-B7AE-4B95-8FC3-A4360870C074}" type="presOf" srcId="{30F02242-EF1E-4A70-8C83-C994F0E1FE0B}" destId="{4E7DC8FA-5872-4232-B685-F7FBB679B84B}" srcOrd="0" destOrd="0" presId="urn:microsoft.com/office/officeart/2005/8/layout/vList6"/>
    <dgm:cxn modelId="{08CC76CB-6455-4D06-8C36-CF5866A9972A}" srcId="{30F02242-EF1E-4A70-8C83-C994F0E1FE0B}" destId="{4242F240-B711-4645-8E08-E66CACE6F5B9}" srcOrd="4" destOrd="0" parTransId="{08B3147D-7654-4436-AF0A-90D3F4ECF712}" sibTransId="{5FC33239-5E76-4668-B267-703C5796D32D}"/>
    <dgm:cxn modelId="{E3B3661A-E570-4398-A26D-B0F5724B528D}" type="presOf" srcId="{7FA7C379-619E-4A2B-8E92-E40BC6270D8D}" destId="{30E62D55-2D1A-40FF-9DE5-3916DA2F6518}" srcOrd="0" destOrd="0" presId="urn:microsoft.com/office/officeart/2005/8/layout/vList6"/>
    <dgm:cxn modelId="{4D3E95A1-9CB5-4069-85B5-148B24552CAF}" srcId="{4242F240-B711-4645-8E08-E66CACE6F5B9}" destId="{09635763-95C7-47BD-BD9E-D88DB21E1CBD}" srcOrd="0" destOrd="0" parTransId="{2E0FE16E-50E3-46C8-A51C-1B32903D8DA2}" sibTransId="{2533EFEB-3B2A-401E-B77A-B7F57B23CCDB}"/>
    <dgm:cxn modelId="{0A4D8427-CEE7-4E54-B822-76361E2FAA50}" srcId="{8FBF2219-C0FF-4AA4-B243-70C0784B24D2}" destId="{5992DA8B-D64A-4314-B887-E942F7731F38}" srcOrd="0" destOrd="0" parTransId="{88190A38-A1E0-45E5-BCD9-7C68E3FF4EB6}" sibTransId="{99B965BD-6064-40CA-86B2-491C2EF11210}"/>
    <dgm:cxn modelId="{EDB22BCC-336D-4095-A01B-30E796E10E3D}" type="presOf" srcId="{357F93B4-C5F9-430D-B71D-8A4D1DA0D20A}" destId="{82BA49AB-4721-40D7-8EC9-9A836C0A7B4B}" srcOrd="0" destOrd="0" presId="urn:microsoft.com/office/officeart/2005/8/layout/vList6"/>
    <dgm:cxn modelId="{CD92C71E-C1A8-427E-A785-F16554ABDE87}" type="presOf" srcId="{F27F3370-1B3D-4F97-BE41-1847E68025FE}" destId="{9CEC0222-AE53-48FC-83F8-066BDE82A6FD}" srcOrd="0" destOrd="0" presId="urn:microsoft.com/office/officeart/2005/8/layout/vList6"/>
    <dgm:cxn modelId="{FE37E8FD-0330-4D47-B0B8-E01C32B605B1}" srcId="{F27F3370-1B3D-4F97-BE41-1847E68025FE}" destId="{357F93B4-C5F9-430D-B71D-8A4D1DA0D20A}" srcOrd="0" destOrd="0" parTransId="{ABB61E16-3471-40AA-B8DB-E8C0AEC0FC93}" sibTransId="{E932584E-B2EF-465C-8A16-5E100DC8D45E}"/>
    <dgm:cxn modelId="{B5D5E768-79DC-465D-A59A-92DBAFCC45F9}" type="presOf" srcId="{BA5A54E5-B6A6-4EFD-A1A5-B75BBC54CCA0}" destId="{A089BD79-CB98-4A91-986B-4C59E798118E}" srcOrd="0" destOrd="0" presId="urn:microsoft.com/office/officeart/2005/8/layout/vList6"/>
    <dgm:cxn modelId="{E7795E86-2BA8-4162-819B-CF16E3ACFC43}" type="presOf" srcId="{D72DACA2-B1A1-4C98-B940-84814D5A0F94}" destId="{E93435DC-1E8B-4340-A694-039BBDE95B3D}" srcOrd="0" destOrd="0" presId="urn:microsoft.com/office/officeart/2005/8/layout/vList6"/>
    <dgm:cxn modelId="{23E5D8B5-40AE-4D74-A4B7-121E75A24F54}" type="presOf" srcId="{5992DA8B-D64A-4314-B887-E942F7731F38}" destId="{0E7F5157-008A-4B9A-9899-789280817D9E}" srcOrd="0" destOrd="0" presId="urn:microsoft.com/office/officeart/2005/8/layout/vList6"/>
    <dgm:cxn modelId="{52571242-3178-458B-928F-A28FBB00516C}" type="presOf" srcId="{09635763-95C7-47BD-BD9E-D88DB21E1CBD}" destId="{02AF208C-CC20-4BAF-8159-F7F63E169D2E}" srcOrd="0" destOrd="0" presId="urn:microsoft.com/office/officeart/2005/8/layout/vList6"/>
    <dgm:cxn modelId="{59A15CF8-F70C-452F-94B9-F30F4ECF84D3}" type="presOf" srcId="{01D77B81-38B3-4D73-AFCF-67F55D98220E}" destId="{092805E5-B886-4FE5-8044-274131A170C9}" srcOrd="0" destOrd="0" presId="urn:microsoft.com/office/officeart/2005/8/layout/vList6"/>
    <dgm:cxn modelId="{5E509D52-40EC-4AB9-8DEB-3F19D9BAF5C0}" type="presOf" srcId="{4242F240-B711-4645-8E08-E66CACE6F5B9}" destId="{EEB81DEB-66BB-492D-888C-100C2B7933E7}" srcOrd="0" destOrd="0" presId="urn:microsoft.com/office/officeart/2005/8/layout/vList6"/>
    <dgm:cxn modelId="{8B1F899F-090B-414B-B7EA-94B82B6A5C0B}" srcId="{BA5A54E5-B6A6-4EFD-A1A5-B75BBC54CCA0}" destId="{D72DACA2-B1A1-4C98-B940-84814D5A0F94}" srcOrd="0" destOrd="0" parTransId="{2EE79F77-FAEB-4EDE-8498-38A7795C4827}" sibTransId="{8FEF195C-390D-4D01-AEED-1604F3D0F7C0}"/>
    <dgm:cxn modelId="{6EAAA504-B767-4881-8932-BD06D7E9A126}" srcId="{30F02242-EF1E-4A70-8C83-C994F0E1FE0B}" destId="{7FA7C379-619E-4A2B-8E92-E40BC6270D8D}" srcOrd="1" destOrd="0" parTransId="{E6D9F5EC-D0C8-4811-B582-DB5D95898212}" sibTransId="{C1178175-A87A-4116-9F79-3C92DD9BEBE9}"/>
    <dgm:cxn modelId="{0E077C3C-1CCB-4303-B843-B9A4DCA3C7A6}" srcId="{FDCF0F48-B49D-4EF6-8D86-813405FE65B8}" destId="{D3035634-2D39-4271-BC3E-D251986CD2E8}" srcOrd="0" destOrd="0" parTransId="{EC1B0452-A8BB-4442-8494-AC977F22BE7A}" sibTransId="{233647A4-B5ED-49DB-A818-F0DEC9DB36CC}"/>
    <dgm:cxn modelId="{CAD4FAB0-A578-4F42-AA52-90AD5C998975}" type="presOf" srcId="{D3035634-2D39-4271-BC3E-D251986CD2E8}" destId="{50614ACE-EA57-4D3D-85E8-94C134FE57C6}" srcOrd="0" destOrd="0" presId="urn:microsoft.com/office/officeart/2005/8/layout/vList6"/>
    <dgm:cxn modelId="{002C7238-6D0E-47E5-A23A-F3A88301C65E}" srcId="{7FA7C379-619E-4A2B-8E92-E40BC6270D8D}" destId="{01D77B81-38B3-4D73-AFCF-67F55D98220E}" srcOrd="0" destOrd="0" parTransId="{6FDFC2FC-9C74-4570-A748-22396F1A8612}" sibTransId="{85205CD0-F017-4A37-9F66-2AA4BB2F4D90}"/>
    <dgm:cxn modelId="{3F203388-CEC9-4A4D-8D49-089045C3B19A}" srcId="{30F02242-EF1E-4A70-8C83-C994F0E1FE0B}" destId="{BA5A54E5-B6A6-4EFD-A1A5-B75BBC54CCA0}" srcOrd="2" destOrd="0" parTransId="{23750194-CD0F-4CBF-B92C-A1F73BF51E74}" sibTransId="{69B348B7-8053-442E-AF17-2AFE977B637A}"/>
    <dgm:cxn modelId="{BAF36B71-E59B-4CE0-9298-4399F65B6DB8}" srcId="{30F02242-EF1E-4A70-8C83-C994F0E1FE0B}" destId="{FDCF0F48-B49D-4EF6-8D86-813405FE65B8}" srcOrd="0" destOrd="0" parTransId="{A76505CF-C095-409C-AA30-DD3C279EFE93}" sibTransId="{51EA4D67-78F4-40CF-892A-1E644F782A03}"/>
    <dgm:cxn modelId="{57CCF551-D58A-4A9E-A7EA-E8EAB8C30E70}" type="presParOf" srcId="{4E7DC8FA-5872-4232-B685-F7FBB679B84B}" destId="{EEE21B75-FDA6-4628-8E07-64EE0CFD3D72}" srcOrd="0" destOrd="0" presId="urn:microsoft.com/office/officeart/2005/8/layout/vList6"/>
    <dgm:cxn modelId="{EF1BECE1-8C82-404C-B4A0-72E60987F01B}" type="presParOf" srcId="{EEE21B75-FDA6-4628-8E07-64EE0CFD3D72}" destId="{828CA450-20A1-4D21-86DB-485DD5AE0B5C}" srcOrd="0" destOrd="0" presId="urn:microsoft.com/office/officeart/2005/8/layout/vList6"/>
    <dgm:cxn modelId="{88315A56-8339-4244-AF75-2E103B1E005E}" type="presParOf" srcId="{EEE21B75-FDA6-4628-8E07-64EE0CFD3D72}" destId="{50614ACE-EA57-4D3D-85E8-94C134FE57C6}" srcOrd="1" destOrd="0" presId="urn:microsoft.com/office/officeart/2005/8/layout/vList6"/>
    <dgm:cxn modelId="{6C77F896-3AD7-460B-A6AD-A2E9315D5AEB}" type="presParOf" srcId="{4E7DC8FA-5872-4232-B685-F7FBB679B84B}" destId="{F6A5B170-67CF-45CA-A9EA-D748FBA83AF0}" srcOrd="1" destOrd="0" presId="urn:microsoft.com/office/officeart/2005/8/layout/vList6"/>
    <dgm:cxn modelId="{E8128ECD-2C9A-4FC3-A32D-44BA7019B5D2}" type="presParOf" srcId="{4E7DC8FA-5872-4232-B685-F7FBB679B84B}" destId="{46BABA13-FC1C-4E35-A49C-0429771E8C8B}" srcOrd="2" destOrd="0" presId="urn:microsoft.com/office/officeart/2005/8/layout/vList6"/>
    <dgm:cxn modelId="{DDF49926-AAF0-46A8-B987-448BE6D70D76}" type="presParOf" srcId="{46BABA13-FC1C-4E35-A49C-0429771E8C8B}" destId="{30E62D55-2D1A-40FF-9DE5-3916DA2F6518}" srcOrd="0" destOrd="0" presId="urn:microsoft.com/office/officeart/2005/8/layout/vList6"/>
    <dgm:cxn modelId="{5972F50B-5241-4143-9D4B-EB4988B01CD3}" type="presParOf" srcId="{46BABA13-FC1C-4E35-A49C-0429771E8C8B}" destId="{092805E5-B886-4FE5-8044-274131A170C9}" srcOrd="1" destOrd="0" presId="urn:microsoft.com/office/officeart/2005/8/layout/vList6"/>
    <dgm:cxn modelId="{7227C7B7-3242-44C4-9C11-38DC2D39E12A}" type="presParOf" srcId="{4E7DC8FA-5872-4232-B685-F7FBB679B84B}" destId="{63EA4E87-DB5E-44A4-8C88-4F5693BBA191}" srcOrd="3" destOrd="0" presId="urn:microsoft.com/office/officeart/2005/8/layout/vList6"/>
    <dgm:cxn modelId="{00230FD5-83B1-4E36-84DF-DE6E42B76330}" type="presParOf" srcId="{4E7DC8FA-5872-4232-B685-F7FBB679B84B}" destId="{4734C9B8-21ED-422B-90E4-4C23F422294B}" srcOrd="4" destOrd="0" presId="urn:microsoft.com/office/officeart/2005/8/layout/vList6"/>
    <dgm:cxn modelId="{0BCD439D-D757-427D-A950-1F6A905E4FCF}" type="presParOf" srcId="{4734C9B8-21ED-422B-90E4-4C23F422294B}" destId="{A089BD79-CB98-4A91-986B-4C59E798118E}" srcOrd="0" destOrd="0" presId="urn:microsoft.com/office/officeart/2005/8/layout/vList6"/>
    <dgm:cxn modelId="{D4CB9365-46E9-4B1A-8455-87C92AA100ED}" type="presParOf" srcId="{4734C9B8-21ED-422B-90E4-4C23F422294B}" destId="{E93435DC-1E8B-4340-A694-039BBDE95B3D}" srcOrd="1" destOrd="0" presId="urn:microsoft.com/office/officeart/2005/8/layout/vList6"/>
    <dgm:cxn modelId="{DD9E3FF7-A9AA-47F2-A560-9642CD98026D}" type="presParOf" srcId="{4E7DC8FA-5872-4232-B685-F7FBB679B84B}" destId="{4C64CE3C-62AF-4342-94DC-21A273A0BCE4}" srcOrd="5" destOrd="0" presId="urn:microsoft.com/office/officeart/2005/8/layout/vList6"/>
    <dgm:cxn modelId="{189FD74E-07A5-4307-A28A-77E3D3019D73}" type="presParOf" srcId="{4E7DC8FA-5872-4232-B685-F7FBB679B84B}" destId="{3ADD1D36-1F8E-4B37-B289-ED0E61FA0599}" srcOrd="6" destOrd="0" presId="urn:microsoft.com/office/officeart/2005/8/layout/vList6"/>
    <dgm:cxn modelId="{D2B5AF57-CD74-44C0-BF38-D40E59E8FBD3}" type="presParOf" srcId="{3ADD1D36-1F8E-4B37-B289-ED0E61FA0599}" destId="{0A7D737D-3C3C-4F05-B10B-BE6A84643E1A}" srcOrd="0" destOrd="0" presId="urn:microsoft.com/office/officeart/2005/8/layout/vList6"/>
    <dgm:cxn modelId="{AD8FF8EB-6122-494F-8FAD-61285E0503F5}" type="presParOf" srcId="{3ADD1D36-1F8E-4B37-B289-ED0E61FA0599}" destId="{0E7F5157-008A-4B9A-9899-789280817D9E}" srcOrd="1" destOrd="0" presId="urn:microsoft.com/office/officeart/2005/8/layout/vList6"/>
    <dgm:cxn modelId="{2C0B8787-18F4-4DD2-BF61-9CED5C102A80}" type="presParOf" srcId="{4E7DC8FA-5872-4232-B685-F7FBB679B84B}" destId="{89A33C5F-10EE-4198-B812-200B1FD47A11}" srcOrd="7" destOrd="0" presId="urn:microsoft.com/office/officeart/2005/8/layout/vList6"/>
    <dgm:cxn modelId="{7A31AA7A-2D5E-46DB-82BA-07EF77D4D101}" type="presParOf" srcId="{4E7DC8FA-5872-4232-B685-F7FBB679B84B}" destId="{9E0B65E8-98DC-47B8-BF55-2B5E5C3AF65C}" srcOrd="8" destOrd="0" presId="urn:microsoft.com/office/officeart/2005/8/layout/vList6"/>
    <dgm:cxn modelId="{006618A8-B9FE-47FD-AFF8-F4462A25DB7D}" type="presParOf" srcId="{9E0B65E8-98DC-47B8-BF55-2B5E5C3AF65C}" destId="{EEB81DEB-66BB-492D-888C-100C2B7933E7}" srcOrd="0" destOrd="0" presId="urn:microsoft.com/office/officeart/2005/8/layout/vList6"/>
    <dgm:cxn modelId="{A52956C7-C094-4EE6-9116-F592F08B4807}" type="presParOf" srcId="{9E0B65E8-98DC-47B8-BF55-2B5E5C3AF65C}" destId="{02AF208C-CC20-4BAF-8159-F7F63E169D2E}" srcOrd="1" destOrd="0" presId="urn:microsoft.com/office/officeart/2005/8/layout/vList6"/>
    <dgm:cxn modelId="{95BE27CA-2A42-4836-AC17-46DDD5B304B6}" type="presParOf" srcId="{4E7DC8FA-5872-4232-B685-F7FBB679B84B}" destId="{FE13F8CF-4B05-4E89-BA4F-6D0520D6FB28}" srcOrd="9" destOrd="0" presId="urn:microsoft.com/office/officeart/2005/8/layout/vList6"/>
    <dgm:cxn modelId="{E5FFF569-D7A9-4543-B24B-E7710CD5AFC8}" type="presParOf" srcId="{4E7DC8FA-5872-4232-B685-F7FBB679B84B}" destId="{2EE0B175-A6D0-49CC-BF13-3172FC836020}" srcOrd="10" destOrd="0" presId="urn:microsoft.com/office/officeart/2005/8/layout/vList6"/>
    <dgm:cxn modelId="{50EBCD22-298E-439D-B310-3A15C94506C5}" type="presParOf" srcId="{2EE0B175-A6D0-49CC-BF13-3172FC836020}" destId="{9CEC0222-AE53-48FC-83F8-066BDE82A6FD}" srcOrd="0" destOrd="0" presId="urn:microsoft.com/office/officeart/2005/8/layout/vList6"/>
    <dgm:cxn modelId="{85089EAF-2E5F-4292-A2D3-861EC89D6021}" type="presParOf" srcId="{2EE0B175-A6D0-49CC-BF13-3172FC836020}" destId="{82BA49AB-4721-40D7-8EC9-9A836C0A7B4B}"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C8049A42-40F1-48CF-8667-5A2E1CBF35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C75761E5-56D1-4FC0-9B54-77453950D435}">
      <dgm:prSet phldrT="[Metin]"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dgm:spPr>
      <dgm:t>
        <a:bodyPr/>
        <a:lstStyle/>
        <a:p>
          <a:r>
            <a:rPr lang="tr-TR" sz="2400" dirty="0" smtClean="0">
              <a:latin typeface="Arial" panose="020B0604020202020204" pitchFamily="34" charset="0"/>
              <a:cs typeface="Arial" panose="020B0604020202020204" pitchFamily="34" charset="0"/>
            </a:rPr>
            <a:t>Adalet-  Dostluk</a:t>
          </a:r>
          <a:endParaRPr lang="tr-TR" sz="1050" dirty="0">
            <a:latin typeface="Arial" panose="020B0604020202020204" pitchFamily="34" charset="0"/>
            <a:cs typeface="Arial" panose="020B0604020202020204" pitchFamily="34" charset="0"/>
          </a:endParaRPr>
        </a:p>
      </dgm:t>
    </dgm:pt>
    <dgm:pt modelId="{C2C631BB-66AB-4705-8961-714AF1D39B31}" type="parTrans" cxnId="{C92B3724-04BA-48C8-9D06-32043ABC1898}">
      <dgm:prSet/>
      <dgm:spPr/>
      <dgm:t>
        <a:bodyPr/>
        <a:lstStyle/>
        <a:p>
          <a:endParaRPr lang="tr-TR"/>
        </a:p>
      </dgm:t>
    </dgm:pt>
    <dgm:pt modelId="{DA369F57-D4C0-4A31-8A0A-606BF20C3EAA}" type="sibTrans" cxnId="{C92B3724-04BA-48C8-9D06-32043ABC1898}">
      <dgm:prSet/>
      <dgm:spPr/>
      <dgm:t>
        <a:bodyPr/>
        <a:lstStyle/>
        <a:p>
          <a:endParaRPr lang="tr-TR"/>
        </a:p>
      </dgm:t>
    </dgm:pt>
    <dgm:pt modelId="{00CFB3CF-21F1-440B-B218-E3C4F5866450}">
      <dgm:prSet phldrT="[Metin]" custT="1"/>
      <dgm:spPr>
        <a:solidFill>
          <a:srgbClr val="CC0000"/>
        </a:solidFill>
      </dgm:spPr>
      <dgm:t>
        <a:bodyPr/>
        <a:lstStyle/>
        <a:p>
          <a:r>
            <a:rPr lang="tr-TR" sz="2200" dirty="0" smtClean="0">
              <a:latin typeface="Arial" panose="020B0604020202020204" pitchFamily="34" charset="0"/>
              <a:cs typeface="Arial" panose="020B0604020202020204" pitchFamily="34" charset="0"/>
            </a:rPr>
            <a:t>Dürüstlük-  Öz denetim</a:t>
          </a:r>
          <a:endParaRPr lang="tr-TR" sz="2200" dirty="0">
            <a:latin typeface="Arial" panose="020B0604020202020204" pitchFamily="34" charset="0"/>
            <a:cs typeface="Arial" panose="020B0604020202020204" pitchFamily="34" charset="0"/>
          </a:endParaRPr>
        </a:p>
      </dgm:t>
    </dgm:pt>
    <dgm:pt modelId="{F75D0AE6-B4C8-4E1E-A657-A7D165E83844}" type="parTrans" cxnId="{E7F5357B-682E-476C-AFCE-448B4F98A5D0}">
      <dgm:prSet/>
      <dgm:spPr/>
      <dgm:t>
        <a:bodyPr/>
        <a:lstStyle/>
        <a:p>
          <a:endParaRPr lang="tr-TR"/>
        </a:p>
      </dgm:t>
    </dgm:pt>
    <dgm:pt modelId="{571BD34A-E612-484C-8336-302F0F6F2C92}" type="sibTrans" cxnId="{E7F5357B-682E-476C-AFCE-448B4F98A5D0}">
      <dgm:prSet/>
      <dgm:spPr/>
      <dgm:t>
        <a:bodyPr/>
        <a:lstStyle/>
        <a:p>
          <a:endParaRPr lang="tr-TR"/>
        </a:p>
      </dgm:t>
    </dgm:pt>
    <dgm:pt modelId="{7447A5F1-0F3D-4AE8-B997-B0C56CD4FD71}">
      <dgm:prSet phldrT="[Metin]" custT="1"/>
      <dgm:spPr>
        <a:solidFill>
          <a:srgbClr val="CC0000"/>
        </a:solidFill>
      </dgm:spPr>
      <dgm:t>
        <a:bodyPr/>
        <a:lstStyle/>
        <a:p>
          <a:r>
            <a:rPr lang="tr-TR" sz="2000" dirty="0" smtClean="0">
              <a:latin typeface="Arial" panose="020B0604020202020204" pitchFamily="34" charset="0"/>
              <a:cs typeface="Arial" panose="020B0604020202020204" pitchFamily="34" charset="0"/>
            </a:rPr>
            <a:t>Sabır-  Saygı</a:t>
          </a:r>
          <a:endParaRPr lang="tr-TR" sz="2000" dirty="0">
            <a:latin typeface="Arial" panose="020B0604020202020204" pitchFamily="34" charset="0"/>
            <a:cs typeface="Arial" panose="020B0604020202020204" pitchFamily="34" charset="0"/>
          </a:endParaRPr>
        </a:p>
      </dgm:t>
    </dgm:pt>
    <dgm:pt modelId="{29AD6219-7960-4DDC-BA5F-E3373F0BBF81}" type="parTrans" cxnId="{AB27AA87-8034-4219-83FF-FA0749364FD1}">
      <dgm:prSet/>
      <dgm:spPr/>
      <dgm:t>
        <a:bodyPr/>
        <a:lstStyle/>
        <a:p>
          <a:endParaRPr lang="tr-TR"/>
        </a:p>
      </dgm:t>
    </dgm:pt>
    <dgm:pt modelId="{B3F5D22B-D15D-4473-9536-FB178F7D2A35}" type="sibTrans" cxnId="{AB27AA87-8034-4219-83FF-FA0749364FD1}">
      <dgm:prSet/>
      <dgm:spPr/>
      <dgm:t>
        <a:bodyPr/>
        <a:lstStyle/>
        <a:p>
          <a:endParaRPr lang="tr-TR"/>
        </a:p>
      </dgm:t>
    </dgm:pt>
    <dgm:pt modelId="{5C1FAB22-A6FA-4806-AB1E-3EC1245DBDE8}">
      <dgm:prSet phldrT="[Metin]" custT="1"/>
      <dgm:spPr>
        <a:solidFill>
          <a:srgbClr val="CC0000"/>
        </a:solidFill>
      </dgm:spPr>
      <dgm:t>
        <a:bodyPr/>
        <a:lstStyle/>
        <a:p>
          <a:r>
            <a:rPr lang="tr-TR" sz="2400" dirty="0" smtClean="0">
              <a:latin typeface="Arial" panose="020B0604020202020204" pitchFamily="34" charset="0"/>
              <a:cs typeface="Arial" panose="020B0604020202020204" pitchFamily="34" charset="0"/>
            </a:rPr>
            <a:t>Sevgi-Sorumluluk</a:t>
          </a:r>
          <a:endParaRPr lang="tr-TR" sz="2400" dirty="0">
            <a:latin typeface="Arial" panose="020B0604020202020204" pitchFamily="34" charset="0"/>
            <a:cs typeface="Arial" panose="020B0604020202020204" pitchFamily="34" charset="0"/>
          </a:endParaRPr>
        </a:p>
      </dgm:t>
    </dgm:pt>
    <dgm:pt modelId="{99A82AF6-CE1E-4324-8410-A41CAD52F4F2}" type="parTrans" cxnId="{B59AB514-1002-4C6E-BB86-B3240F0BA720}">
      <dgm:prSet/>
      <dgm:spPr/>
      <dgm:t>
        <a:bodyPr/>
        <a:lstStyle/>
        <a:p>
          <a:endParaRPr lang="tr-TR"/>
        </a:p>
      </dgm:t>
    </dgm:pt>
    <dgm:pt modelId="{D5EFADE9-C0CD-44E7-99D7-407D0638CC75}" type="sibTrans" cxnId="{B59AB514-1002-4C6E-BB86-B3240F0BA720}">
      <dgm:prSet/>
      <dgm:spPr/>
      <dgm:t>
        <a:bodyPr/>
        <a:lstStyle/>
        <a:p>
          <a:endParaRPr lang="tr-TR"/>
        </a:p>
      </dgm:t>
    </dgm:pt>
    <dgm:pt modelId="{1A5FF9DE-6A2E-43EF-A424-4D7B65515541}">
      <dgm:prSet custT="1"/>
      <dgm:spPr>
        <a:solidFill>
          <a:srgbClr val="CC0000"/>
        </a:solidFill>
      </dgm:spPr>
      <dgm:t>
        <a:bodyPr/>
        <a:lstStyle/>
        <a:p>
          <a:r>
            <a:rPr lang="tr-TR" sz="2000" dirty="0" smtClean="0">
              <a:latin typeface="Arial" panose="020B0604020202020204" pitchFamily="34" charset="0"/>
              <a:cs typeface="Arial" panose="020B0604020202020204" pitchFamily="34" charset="0"/>
            </a:rPr>
            <a:t>Yardımseverli</a:t>
          </a:r>
          <a:r>
            <a:rPr lang="tr-TR" sz="2400" dirty="0" smtClean="0">
              <a:latin typeface="Arial" panose="020B0604020202020204" pitchFamily="34" charset="0"/>
              <a:cs typeface="Arial" panose="020B0604020202020204" pitchFamily="34" charset="0"/>
            </a:rPr>
            <a:t>k</a:t>
          </a:r>
        </a:p>
      </dgm:t>
    </dgm:pt>
    <dgm:pt modelId="{E150A829-716E-4F18-B504-0C3FDFA03E07}" type="parTrans" cxnId="{E4D47FD9-4B2C-45B3-9BFC-D446DAE2C06E}">
      <dgm:prSet/>
      <dgm:spPr/>
      <dgm:t>
        <a:bodyPr/>
        <a:lstStyle/>
        <a:p>
          <a:endParaRPr lang="tr-TR"/>
        </a:p>
      </dgm:t>
    </dgm:pt>
    <dgm:pt modelId="{648CA4AA-726B-45E7-8C63-F488AE0FA0AB}" type="sibTrans" cxnId="{E4D47FD9-4B2C-45B3-9BFC-D446DAE2C06E}">
      <dgm:prSet/>
      <dgm:spPr/>
      <dgm:t>
        <a:bodyPr/>
        <a:lstStyle/>
        <a:p>
          <a:endParaRPr lang="tr-TR"/>
        </a:p>
      </dgm:t>
    </dgm:pt>
    <dgm:pt modelId="{4704565D-A930-4BE3-9C95-6229DEE816E2}">
      <dgm:prSet custT="1"/>
      <dgm:spPr>
        <a:solidFill>
          <a:srgbClr val="CC0000"/>
        </a:solidFill>
      </dgm:spPr>
      <dgm:t>
        <a:bodyPr/>
        <a:lstStyle/>
        <a:p>
          <a:r>
            <a:rPr lang="tr-TR" sz="2400" dirty="0" smtClean="0">
              <a:latin typeface="Arial" panose="020B0604020202020204" pitchFamily="34" charset="0"/>
              <a:cs typeface="Arial" panose="020B0604020202020204" pitchFamily="34" charset="0"/>
            </a:rPr>
            <a:t>Vatanseverlik</a:t>
          </a:r>
        </a:p>
      </dgm:t>
    </dgm:pt>
    <dgm:pt modelId="{1F276CC4-B513-41F0-9571-B9F83BE4DAF5}" type="parTrans" cxnId="{FDDF714C-3168-4E8F-9465-BA70C46E628E}">
      <dgm:prSet/>
      <dgm:spPr/>
      <dgm:t>
        <a:bodyPr/>
        <a:lstStyle/>
        <a:p>
          <a:endParaRPr lang="tr-TR"/>
        </a:p>
      </dgm:t>
    </dgm:pt>
    <dgm:pt modelId="{80722461-2034-48CC-9C1B-E62CAF9F2668}" type="sibTrans" cxnId="{FDDF714C-3168-4E8F-9465-BA70C46E628E}">
      <dgm:prSet/>
      <dgm:spPr/>
      <dgm:t>
        <a:bodyPr/>
        <a:lstStyle/>
        <a:p>
          <a:endParaRPr lang="tr-TR"/>
        </a:p>
      </dgm:t>
    </dgm:pt>
    <dgm:pt modelId="{9A66215E-FDAC-4ED1-9808-4B9BAA922FA7}" type="pres">
      <dgm:prSet presAssocID="{C8049A42-40F1-48CF-8667-5A2E1CBF356D}" presName="linear" presStyleCnt="0">
        <dgm:presLayoutVars>
          <dgm:dir/>
          <dgm:animLvl val="lvl"/>
          <dgm:resizeHandles val="exact"/>
        </dgm:presLayoutVars>
      </dgm:prSet>
      <dgm:spPr/>
      <dgm:t>
        <a:bodyPr/>
        <a:lstStyle/>
        <a:p>
          <a:endParaRPr lang="tr-TR"/>
        </a:p>
      </dgm:t>
    </dgm:pt>
    <dgm:pt modelId="{2742086A-1C66-4CE0-8620-8B4BD1C3ADC2}" type="pres">
      <dgm:prSet presAssocID="{C75761E5-56D1-4FC0-9B54-77453950D435}" presName="parentLin" presStyleCnt="0"/>
      <dgm:spPr/>
    </dgm:pt>
    <dgm:pt modelId="{FA7882AA-EBE1-40AE-B33F-1ECBC8629159}" type="pres">
      <dgm:prSet presAssocID="{C75761E5-56D1-4FC0-9B54-77453950D435}" presName="parentLeftMargin" presStyleLbl="node1" presStyleIdx="0" presStyleCnt="6"/>
      <dgm:spPr/>
      <dgm:t>
        <a:bodyPr/>
        <a:lstStyle/>
        <a:p>
          <a:endParaRPr lang="tr-TR"/>
        </a:p>
      </dgm:t>
    </dgm:pt>
    <dgm:pt modelId="{5A513319-133C-4AAA-AF4F-FF236565E964}" type="pres">
      <dgm:prSet presAssocID="{C75761E5-56D1-4FC0-9B54-77453950D435}" presName="parentText" presStyleLbl="node1" presStyleIdx="0" presStyleCnt="6" custScaleX="142857" custLinFactNeighborX="16696" custLinFactNeighborY="8734">
        <dgm:presLayoutVars>
          <dgm:chMax val="0"/>
          <dgm:bulletEnabled val="1"/>
        </dgm:presLayoutVars>
      </dgm:prSet>
      <dgm:spPr/>
      <dgm:t>
        <a:bodyPr/>
        <a:lstStyle/>
        <a:p>
          <a:endParaRPr lang="tr-TR"/>
        </a:p>
      </dgm:t>
    </dgm:pt>
    <dgm:pt modelId="{043E5D2A-A4F0-4C6B-9BD3-D2C13F04443C}" type="pres">
      <dgm:prSet presAssocID="{C75761E5-56D1-4FC0-9B54-77453950D435}" presName="negativeSpace" presStyleCnt="0"/>
      <dgm:spPr/>
    </dgm:pt>
    <dgm:pt modelId="{63C24320-77F0-471E-A696-18064AE9E7A0}" type="pres">
      <dgm:prSet presAssocID="{C75761E5-56D1-4FC0-9B54-77453950D435}" presName="childText" presStyleLbl="conFgAcc1" presStyleIdx="0" presStyleCnt="6">
        <dgm:presLayoutVars>
          <dgm:bulletEnabled val="1"/>
        </dgm:presLayoutVars>
      </dgm:prSet>
      <dgm:spPr/>
    </dgm:pt>
    <dgm:pt modelId="{8F8A96F5-987F-4D66-96C2-3B18F68FA142}" type="pres">
      <dgm:prSet presAssocID="{DA369F57-D4C0-4A31-8A0A-606BF20C3EAA}" presName="spaceBetweenRectangles" presStyleCnt="0"/>
      <dgm:spPr/>
    </dgm:pt>
    <dgm:pt modelId="{3332F0E0-5F76-4596-BDAC-A9B63A9174F6}" type="pres">
      <dgm:prSet presAssocID="{00CFB3CF-21F1-440B-B218-E3C4F5866450}" presName="parentLin" presStyleCnt="0"/>
      <dgm:spPr/>
    </dgm:pt>
    <dgm:pt modelId="{FBA16388-F5C9-423B-BE36-EE35027354AF}" type="pres">
      <dgm:prSet presAssocID="{00CFB3CF-21F1-440B-B218-E3C4F5866450}" presName="parentLeftMargin" presStyleLbl="node1" presStyleIdx="0" presStyleCnt="6"/>
      <dgm:spPr/>
      <dgm:t>
        <a:bodyPr/>
        <a:lstStyle/>
        <a:p>
          <a:endParaRPr lang="tr-TR"/>
        </a:p>
      </dgm:t>
    </dgm:pt>
    <dgm:pt modelId="{4D76309A-7BC6-44CD-BA12-9B8CC3BCCF9D}" type="pres">
      <dgm:prSet presAssocID="{00CFB3CF-21F1-440B-B218-E3C4F5866450}" presName="parentText" presStyleLbl="node1" presStyleIdx="1" presStyleCnt="6" custScaleX="142857">
        <dgm:presLayoutVars>
          <dgm:chMax val="0"/>
          <dgm:bulletEnabled val="1"/>
        </dgm:presLayoutVars>
      </dgm:prSet>
      <dgm:spPr/>
      <dgm:t>
        <a:bodyPr/>
        <a:lstStyle/>
        <a:p>
          <a:endParaRPr lang="tr-TR"/>
        </a:p>
      </dgm:t>
    </dgm:pt>
    <dgm:pt modelId="{B9743F7A-6248-4E5C-BB1E-783CE0E19649}" type="pres">
      <dgm:prSet presAssocID="{00CFB3CF-21F1-440B-B218-E3C4F5866450}" presName="negativeSpace" presStyleCnt="0"/>
      <dgm:spPr/>
    </dgm:pt>
    <dgm:pt modelId="{8277D9D2-C0C8-4D72-B240-D7EF5DF3280C}" type="pres">
      <dgm:prSet presAssocID="{00CFB3CF-21F1-440B-B218-E3C4F5866450}" presName="childText" presStyleLbl="conFgAcc1" presStyleIdx="1" presStyleCnt="6">
        <dgm:presLayoutVars>
          <dgm:bulletEnabled val="1"/>
        </dgm:presLayoutVars>
      </dgm:prSet>
      <dgm:spPr/>
    </dgm:pt>
    <dgm:pt modelId="{E41D13D0-D0B1-4771-BDA8-3A9D640F7992}" type="pres">
      <dgm:prSet presAssocID="{571BD34A-E612-484C-8336-302F0F6F2C92}" presName="spaceBetweenRectangles" presStyleCnt="0"/>
      <dgm:spPr/>
    </dgm:pt>
    <dgm:pt modelId="{30334F79-BB3F-4773-961E-4FC17D0FF4F3}" type="pres">
      <dgm:prSet presAssocID="{7447A5F1-0F3D-4AE8-B997-B0C56CD4FD71}" presName="parentLin" presStyleCnt="0"/>
      <dgm:spPr/>
    </dgm:pt>
    <dgm:pt modelId="{A91482B4-964F-4EDD-9011-899DA5684BF1}" type="pres">
      <dgm:prSet presAssocID="{7447A5F1-0F3D-4AE8-B997-B0C56CD4FD71}" presName="parentLeftMargin" presStyleLbl="node1" presStyleIdx="1" presStyleCnt="6"/>
      <dgm:spPr/>
      <dgm:t>
        <a:bodyPr/>
        <a:lstStyle/>
        <a:p>
          <a:endParaRPr lang="tr-TR"/>
        </a:p>
      </dgm:t>
    </dgm:pt>
    <dgm:pt modelId="{6F2AD668-A593-43F0-B5A4-EE202A0B9000}" type="pres">
      <dgm:prSet presAssocID="{7447A5F1-0F3D-4AE8-B997-B0C56CD4FD71}" presName="parentText" presStyleLbl="node1" presStyleIdx="2" presStyleCnt="6" custScaleX="142857">
        <dgm:presLayoutVars>
          <dgm:chMax val="0"/>
          <dgm:bulletEnabled val="1"/>
        </dgm:presLayoutVars>
      </dgm:prSet>
      <dgm:spPr/>
      <dgm:t>
        <a:bodyPr/>
        <a:lstStyle/>
        <a:p>
          <a:endParaRPr lang="tr-TR"/>
        </a:p>
      </dgm:t>
    </dgm:pt>
    <dgm:pt modelId="{3E0FC356-C799-4913-B751-4160744B4909}" type="pres">
      <dgm:prSet presAssocID="{7447A5F1-0F3D-4AE8-B997-B0C56CD4FD71}" presName="negativeSpace" presStyleCnt="0"/>
      <dgm:spPr/>
    </dgm:pt>
    <dgm:pt modelId="{961B957A-10E3-4A5D-80A4-745DDC1FC05D}" type="pres">
      <dgm:prSet presAssocID="{7447A5F1-0F3D-4AE8-B997-B0C56CD4FD71}" presName="childText" presStyleLbl="conFgAcc1" presStyleIdx="2" presStyleCnt="6">
        <dgm:presLayoutVars>
          <dgm:bulletEnabled val="1"/>
        </dgm:presLayoutVars>
      </dgm:prSet>
      <dgm:spPr/>
    </dgm:pt>
    <dgm:pt modelId="{BF4A5927-04E0-4EC5-B5AD-34251BC03A95}" type="pres">
      <dgm:prSet presAssocID="{B3F5D22B-D15D-4473-9536-FB178F7D2A35}" presName="spaceBetweenRectangles" presStyleCnt="0"/>
      <dgm:spPr/>
    </dgm:pt>
    <dgm:pt modelId="{58AFB8E7-0F85-4C73-8547-8E9CFD74400C}" type="pres">
      <dgm:prSet presAssocID="{5C1FAB22-A6FA-4806-AB1E-3EC1245DBDE8}" presName="parentLin" presStyleCnt="0"/>
      <dgm:spPr/>
    </dgm:pt>
    <dgm:pt modelId="{5B2E6018-82C5-488A-8CEB-5D35C7CD387A}" type="pres">
      <dgm:prSet presAssocID="{5C1FAB22-A6FA-4806-AB1E-3EC1245DBDE8}" presName="parentLeftMargin" presStyleLbl="node1" presStyleIdx="2" presStyleCnt="6"/>
      <dgm:spPr/>
      <dgm:t>
        <a:bodyPr/>
        <a:lstStyle/>
        <a:p>
          <a:endParaRPr lang="tr-TR"/>
        </a:p>
      </dgm:t>
    </dgm:pt>
    <dgm:pt modelId="{52157F26-4D0C-46AC-A1DC-6C304DDE28A9}" type="pres">
      <dgm:prSet presAssocID="{5C1FAB22-A6FA-4806-AB1E-3EC1245DBDE8}" presName="parentText" presStyleLbl="node1" presStyleIdx="3" presStyleCnt="6" custScaleX="142857">
        <dgm:presLayoutVars>
          <dgm:chMax val="0"/>
          <dgm:bulletEnabled val="1"/>
        </dgm:presLayoutVars>
      </dgm:prSet>
      <dgm:spPr/>
      <dgm:t>
        <a:bodyPr/>
        <a:lstStyle/>
        <a:p>
          <a:endParaRPr lang="tr-TR"/>
        </a:p>
      </dgm:t>
    </dgm:pt>
    <dgm:pt modelId="{79AD212F-082B-4031-A554-169D9141D1DA}" type="pres">
      <dgm:prSet presAssocID="{5C1FAB22-A6FA-4806-AB1E-3EC1245DBDE8}" presName="negativeSpace" presStyleCnt="0"/>
      <dgm:spPr/>
    </dgm:pt>
    <dgm:pt modelId="{16FFCC11-8B32-4E53-892C-A62799D81972}" type="pres">
      <dgm:prSet presAssocID="{5C1FAB22-A6FA-4806-AB1E-3EC1245DBDE8}" presName="childText" presStyleLbl="conFgAcc1" presStyleIdx="3" presStyleCnt="6">
        <dgm:presLayoutVars>
          <dgm:bulletEnabled val="1"/>
        </dgm:presLayoutVars>
      </dgm:prSet>
      <dgm:spPr/>
    </dgm:pt>
    <dgm:pt modelId="{7851DEB7-857C-4F59-9C79-0D8A7915414C}" type="pres">
      <dgm:prSet presAssocID="{D5EFADE9-C0CD-44E7-99D7-407D0638CC75}" presName="spaceBetweenRectangles" presStyleCnt="0"/>
      <dgm:spPr/>
    </dgm:pt>
    <dgm:pt modelId="{6380466D-B4A9-4135-AA39-7BF7E00C4F4D}" type="pres">
      <dgm:prSet presAssocID="{1A5FF9DE-6A2E-43EF-A424-4D7B65515541}" presName="parentLin" presStyleCnt="0"/>
      <dgm:spPr/>
    </dgm:pt>
    <dgm:pt modelId="{5DC11830-04F9-49FB-8CCD-A6AC318D6E23}" type="pres">
      <dgm:prSet presAssocID="{1A5FF9DE-6A2E-43EF-A424-4D7B65515541}" presName="parentLeftMargin" presStyleLbl="node1" presStyleIdx="3" presStyleCnt="6"/>
      <dgm:spPr/>
      <dgm:t>
        <a:bodyPr/>
        <a:lstStyle/>
        <a:p>
          <a:endParaRPr lang="tr-TR"/>
        </a:p>
      </dgm:t>
    </dgm:pt>
    <dgm:pt modelId="{C99705D4-16B8-4EB2-A764-37C003F24B87}" type="pres">
      <dgm:prSet presAssocID="{1A5FF9DE-6A2E-43EF-A424-4D7B65515541}" presName="parentText" presStyleLbl="node1" presStyleIdx="4" presStyleCnt="6" custScaleX="142857" custLinFactNeighborX="16696" custLinFactNeighborY="-10715">
        <dgm:presLayoutVars>
          <dgm:chMax val="0"/>
          <dgm:bulletEnabled val="1"/>
        </dgm:presLayoutVars>
      </dgm:prSet>
      <dgm:spPr/>
      <dgm:t>
        <a:bodyPr/>
        <a:lstStyle/>
        <a:p>
          <a:endParaRPr lang="tr-TR"/>
        </a:p>
      </dgm:t>
    </dgm:pt>
    <dgm:pt modelId="{A875DF22-5338-4F0F-8FC4-2021696D5A84}" type="pres">
      <dgm:prSet presAssocID="{1A5FF9DE-6A2E-43EF-A424-4D7B65515541}" presName="negativeSpace" presStyleCnt="0"/>
      <dgm:spPr/>
    </dgm:pt>
    <dgm:pt modelId="{F40A4B25-F811-41DA-AA89-58868D8A01B7}" type="pres">
      <dgm:prSet presAssocID="{1A5FF9DE-6A2E-43EF-A424-4D7B65515541}" presName="childText" presStyleLbl="conFgAcc1" presStyleIdx="4" presStyleCnt="6">
        <dgm:presLayoutVars>
          <dgm:bulletEnabled val="1"/>
        </dgm:presLayoutVars>
      </dgm:prSet>
      <dgm:spPr/>
    </dgm:pt>
    <dgm:pt modelId="{2718986A-3F12-4AAF-B2DD-2223319DC5DE}" type="pres">
      <dgm:prSet presAssocID="{648CA4AA-726B-45E7-8C63-F488AE0FA0AB}" presName="spaceBetweenRectangles" presStyleCnt="0"/>
      <dgm:spPr/>
    </dgm:pt>
    <dgm:pt modelId="{9567C9E4-FB32-41F6-B037-70F6E18DF6EC}" type="pres">
      <dgm:prSet presAssocID="{4704565D-A930-4BE3-9C95-6229DEE816E2}" presName="parentLin" presStyleCnt="0"/>
      <dgm:spPr/>
    </dgm:pt>
    <dgm:pt modelId="{673C762C-FB04-4AE7-BD59-C56D34AC3B76}" type="pres">
      <dgm:prSet presAssocID="{4704565D-A930-4BE3-9C95-6229DEE816E2}" presName="parentLeftMargin" presStyleLbl="node1" presStyleIdx="4" presStyleCnt="6"/>
      <dgm:spPr/>
      <dgm:t>
        <a:bodyPr/>
        <a:lstStyle/>
        <a:p>
          <a:endParaRPr lang="tr-TR"/>
        </a:p>
      </dgm:t>
    </dgm:pt>
    <dgm:pt modelId="{3F55135C-63FD-4704-8B89-91AC7456AF9C}" type="pres">
      <dgm:prSet presAssocID="{4704565D-A930-4BE3-9C95-6229DEE816E2}" presName="parentText" presStyleLbl="node1" presStyleIdx="5" presStyleCnt="6" custScaleX="142857">
        <dgm:presLayoutVars>
          <dgm:chMax val="0"/>
          <dgm:bulletEnabled val="1"/>
        </dgm:presLayoutVars>
      </dgm:prSet>
      <dgm:spPr/>
      <dgm:t>
        <a:bodyPr/>
        <a:lstStyle/>
        <a:p>
          <a:endParaRPr lang="tr-TR"/>
        </a:p>
      </dgm:t>
    </dgm:pt>
    <dgm:pt modelId="{98F15D03-3DA4-435C-9826-B8711657CBA7}" type="pres">
      <dgm:prSet presAssocID="{4704565D-A930-4BE3-9C95-6229DEE816E2}" presName="negativeSpace" presStyleCnt="0"/>
      <dgm:spPr/>
    </dgm:pt>
    <dgm:pt modelId="{22F39FB6-4003-4658-A036-78621BBCF4FE}" type="pres">
      <dgm:prSet presAssocID="{4704565D-A930-4BE3-9C95-6229DEE816E2}" presName="childText" presStyleLbl="conFgAcc1" presStyleIdx="5" presStyleCnt="6">
        <dgm:presLayoutVars>
          <dgm:bulletEnabled val="1"/>
        </dgm:presLayoutVars>
      </dgm:prSet>
      <dgm:spPr/>
    </dgm:pt>
  </dgm:ptLst>
  <dgm:cxnLst>
    <dgm:cxn modelId="{C92B3724-04BA-48C8-9D06-32043ABC1898}" srcId="{C8049A42-40F1-48CF-8667-5A2E1CBF356D}" destId="{C75761E5-56D1-4FC0-9B54-77453950D435}" srcOrd="0" destOrd="0" parTransId="{C2C631BB-66AB-4705-8961-714AF1D39B31}" sibTransId="{DA369F57-D4C0-4A31-8A0A-606BF20C3EAA}"/>
    <dgm:cxn modelId="{36BBE947-323E-480F-87FA-62255C2A7BAF}" type="presOf" srcId="{C75761E5-56D1-4FC0-9B54-77453950D435}" destId="{5A513319-133C-4AAA-AF4F-FF236565E964}" srcOrd="1" destOrd="0" presId="urn:microsoft.com/office/officeart/2005/8/layout/list1"/>
    <dgm:cxn modelId="{23399464-B431-46CA-A7DA-0041FF019D25}" type="presOf" srcId="{5C1FAB22-A6FA-4806-AB1E-3EC1245DBDE8}" destId="{52157F26-4D0C-46AC-A1DC-6C304DDE28A9}" srcOrd="1" destOrd="0" presId="urn:microsoft.com/office/officeart/2005/8/layout/list1"/>
    <dgm:cxn modelId="{70607792-282B-4282-9185-B17E26CB4759}" type="presOf" srcId="{5C1FAB22-A6FA-4806-AB1E-3EC1245DBDE8}" destId="{5B2E6018-82C5-488A-8CEB-5D35C7CD387A}" srcOrd="0" destOrd="0" presId="urn:microsoft.com/office/officeart/2005/8/layout/list1"/>
    <dgm:cxn modelId="{E7F5357B-682E-476C-AFCE-448B4F98A5D0}" srcId="{C8049A42-40F1-48CF-8667-5A2E1CBF356D}" destId="{00CFB3CF-21F1-440B-B218-E3C4F5866450}" srcOrd="1" destOrd="0" parTransId="{F75D0AE6-B4C8-4E1E-A657-A7D165E83844}" sibTransId="{571BD34A-E612-484C-8336-302F0F6F2C92}"/>
    <dgm:cxn modelId="{B59AB514-1002-4C6E-BB86-B3240F0BA720}" srcId="{C8049A42-40F1-48CF-8667-5A2E1CBF356D}" destId="{5C1FAB22-A6FA-4806-AB1E-3EC1245DBDE8}" srcOrd="3" destOrd="0" parTransId="{99A82AF6-CE1E-4324-8410-A41CAD52F4F2}" sibTransId="{D5EFADE9-C0CD-44E7-99D7-407D0638CC75}"/>
    <dgm:cxn modelId="{DF2A8244-F0F7-4E20-99C7-044C30582341}" type="presOf" srcId="{7447A5F1-0F3D-4AE8-B997-B0C56CD4FD71}" destId="{A91482B4-964F-4EDD-9011-899DA5684BF1}" srcOrd="0" destOrd="0" presId="urn:microsoft.com/office/officeart/2005/8/layout/list1"/>
    <dgm:cxn modelId="{E4D47FD9-4B2C-45B3-9BFC-D446DAE2C06E}" srcId="{C8049A42-40F1-48CF-8667-5A2E1CBF356D}" destId="{1A5FF9DE-6A2E-43EF-A424-4D7B65515541}" srcOrd="4" destOrd="0" parTransId="{E150A829-716E-4F18-B504-0C3FDFA03E07}" sibTransId="{648CA4AA-726B-45E7-8C63-F488AE0FA0AB}"/>
    <dgm:cxn modelId="{3EE79060-3C03-4B9B-9071-4BF1CC4D68F6}" type="presOf" srcId="{00CFB3CF-21F1-440B-B218-E3C4F5866450}" destId="{4D76309A-7BC6-44CD-BA12-9B8CC3BCCF9D}" srcOrd="1" destOrd="0" presId="urn:microsoft.com/office/officeart/2005/8/layout/list1"/>
    <dgm:cxn modelId="{B4EFF5FA-DDB9-4CCA-908D-039EFC08C6D5}" type="presOf" srcId="{4704565D-A930-4BE3-9C95-6229DEE816E2}" destId="{3F55135C-63FD-4704-8B89-91AC7456AF9C}" srcOrd="1" destOrd="0" presId="urn:microsoft.com/office/officeart/2005/8/layout/list1"/>
    <dgm:cxn modelId="{2B898C63-80E8-4537-B0BE-85F2E7927593}" type="presOf" srcId="{00CFB3CF-21F1-440B-B218-E3C4F5866450}" destId="{FBA16388-F5C9-423B-BE36-EE35027354AF}" srcOrd="0" destOrd="0" presId="urn:microsoft.com/office/officeart/2005/8/layout/list1"/>
    <dgm:cxn modelId="{FDDF714C-3168-4E8F-9465-BA70C46E628E}" srcId="{C8049A42-40F1-48CF-8667-5A2E1CBF356D}" destId="{4704565D-A930-4BE3-9C95-6229DEE816E2}" srcOrd="5" destOrd="0" parTransId="{1F276CC4-B513-41F0-9571-B9F83BE4DAF5}" sibTransId="{80722461-2034-48CC-9C1B-E62CAF9F2668}"/>
    <dgm:cxn modelId="{E9756B78-E5C9-4412-AC0B-91D8493A8F39}" type="presOf" srcId="{4704565D-A930-4BE3-9C95-6229DEE816E2}" destId="{673C762C-FB04-4AE7-BD59-C56D34AC3B76}" srcOrd="0" destOrd="0" presId="urn:microsoft.com/office/officeart/2005/8/layout/list1"/>
    <dgm:cxn modelId="{AB27AA87-8034-4219-83FF-FA0749364FD1}" srcId="{C8049A42-40F1-48CF-8667-5A2E1CBF356D}" destId="{7447A5F1-0F3D-4AE8-B997-B0C56CD4FD71}" srcOrd="2" destOrd="0" parTransId="{29AD6219-7960-4DDC-BA5F-E3373F0BBF81}" sibTransId="{B3F5D22B-D15D-4473-9536-FB178F7D2A35}"/>
    <dgm:cxn modelId="{49E7961F-29F6-454E-BC0B-4F7487312DB9}" type="presOf" srcId="{C8049A42-40F1-48CF-8667-5A2E1CBF356D}" destId="{9A66215E-FDAC-4ED1-9808-4B9BAA922FA7}" srcOrd="0" destOrd="0" presId="urn:microsoft.com/office/officeart/2005/8/layout/list1"/>
    <dgm:cxn modelId="{BD2F6146-5E18-4910-98BE-6CEAF289019B}" type="presOf" srcId="{1A5FF9DE-6A2E-43EF-A424-4D7B65515541}" destId="{C99705D4-16B8-4EB2-A764-37C003F24B87}" srcOrd="1" destOrd="0" presId="urn:microsoft.com/office/officeart/2005/8/layout/list1"/>
    <dgm:cxn modelId="{B4CD4CD3-50C3-4239-8F93-D801DB7A9F60}" type="presOf" srcId="{7447A5F1-0F3D-4AE8-B997-B0C56CD4FD71}" destId="{6F2AD668-A593-43F0-B5A4-EE202A0B9000}" srcOrd="1" destOrd="0" presId="urn:microsoft.com/office/officeart/2005/8/layout/list1"/>
    <dgm:cxn modelId="{0A347745-B7BF-4DD5-BA1A-8A30D02F928E}" type="presOf" srcId="{C75761E5-56D1-4FC0-9B54-77453950D435}" destId="{FA7882AA-EBE1-40AE-B33F-1ECBC8629159}" srcOrd="0" destOrd="0" presId="urn:microsoft.com/office/officeart/2005/8/layout/list1"/>
    <dgm:cxn modelId="{7997FE51-BCA2-4A01-9DBA-33C79C52D8E8}" type="presOf" srcId="{1A5FF9DE-6A2E-43EF-A424-4D7B65515541}" destId="{5DC11830-04F9-49FB-8CCD-A6AC318D6E23}" srcOrd="0" destOrd="0" presId="urn:microsoft.com/office/officeart/2005/8/layout/list1"/>
    <dgm:cxn modelId="{5D48F62B-86E9-4D4C-B9D1-66622C671BE0}" type="presParOf" srcId="{9A66215E-FDAC-4ED1-9808-4B9BAA922FA7}" destId="{2742086A-1C66-4CE0-8620-8B4BD1C3ADC2}" srcOrd="0" destOrd="0" presId="urn:microsoft.com/office/officeart/2005/8/layout/list1"/>
    <dgm:cxn modelId="{AD539963-8236-4DA5-924F-D5E08E28FD70}" type="presParOf" srcId="{2742086A-1C66-4CE0-8620-8B4BD1C3ADC2}" destId="{FA7882AA-EBE1-40AE-B33F-1ECBC8629159}" srcOrd="0" destOrd="0" presId="urn:microsoft.com/office/officeart/2005/8/layout/list1"/>
    <dgm:cxn modelId="{D491D7F0-A69D-44B4-AA8F-D44852DE20E3}" type="presParOf" srcId="{2742086A-1C66-4CE0-8620-8B4BD1C3ADC2}" destId="{5A513319-133C-4AAA-AF4F-FF236565E964}" srcOrd="1" destOrd="0" presId="urn:microsoft.com/office/officeart/2005/8/layout/list1"/>
    <dgm:cxn modelId="{2BBD1B65-6CB0-4845-AC5D-E789681683B9}" type="presParOf" srcId="{9A66215E-FDAC-4ED1-9808-4B9BAA922FA7}" destId="{043E5D2A-A4F0-4C6B-9BD3-D2C13F04443C}" srcOrd="1" destOrd="0" presId="urn:microsoft.com/office/officeart/2005/8/layout/list1"/>
    <dgm:cxn modelId="{C21D12C3-B06A-4D75-B8FD-DEC41EE6E9CC}" type="presParOf" srcId="{9A66215E-FDAC-4ED1-9808-4B9BAA922FA7}" destId="{63C24320-77F0-471E-A696-18064AE9E7A0}" srcOrd="2" destOrd="0" presId="urn:microsoft.com/office/officeart/2005/8/layout/list1"/>
    <dgm:cxn modelId="{786552B5-B25D-4A52-90A0-49A8A6435D86}" type="presParOf" srcId="{9A66215E-FDAC-4ED1-9808-4B9BAA922FA7}" destId="{8F8A96F5-987F-4D66-96C2-3B18F68FA142}" srcOrd="3" destOrd="0" presId="urn:microsoft.com/office/officeart/2005/8/layout/list1"/>
    <dgm:cxn modelId="{F08A1F0B-204E-4C8E-BCE6-24292BD8C6A6}" type="presParOf" srcId="{9A66215E-FDAC-4ED1-9808-4B9BAA922FA7}" destId="{3332F0E0-5F76-4596-BDAC-A9B63A9174F6}" srcOrd="4" destOrd="0" presId="urn:microsoft.com/office/officeart/2005/8/layout/list1"/>
    <dgm:cxn modelId="{F5B462B1-52EC-4CA1-8A6C-55C2DD272F40}" type="presParOf" srcId="{3332F0E0-5F76-4596-BDAC-A9B63A9174F6}" destId="{FBA16388-F5C9-423B-BE36-EE35027354AF}" srcOrd="0" destOrd="0" presId="urn:microsoft.com/office/officeart/2005/8/layout/list1"/>
    <dgm:cxn modelId="{531051CC-EE8D-482C-99CD-9B4DAAFFD0DB}" type="presParOf" srcId="{3332F0E0-5F76-4596-BDAC-A9B63A9174F6}" destId="{4D76309A-7BC6-44CD-BA12-9B8CC3BCCF9D}" srcOrd="1" destOrd="0" presId="urn:microsoft.com/office/officeart/2005/8/layout/list1"/>
    <dgm:cxn modelId="{DA9AE8DC-2CFC-46C5-8F12-BCF2D53EDA7C}" type="presParOf" srcId="{9A66215E-FDAC-4ED1-9808-4B9BAA922FA7}" destId="{B9743F7A-6248-4E5C-BB1E-783CE0E19649}" srcOrd="5" destOrd="0" presId="urn:microsoft.com/office/officeart/2005/8/layout/list1"/>
    <dgm:cxn modelId="{C1573E07-E626-4F35-8EA9-3CDE89449D14}" type="presParOf" srcId="{9A66215E-FDAC-4ED1-9808-4B9BAA922FA7}" destId="{8277D9D2-C0C8-4D72-B240-D7EF5DF3280C}" srcOrd="6" destOrd="0" presId="urn:microsoft.com/office/officeart/2005/8/layout/list1"/>
    <dgm:cxn modelId="{75BA5FC9-0C51-4D3F-95C5-46D961464F65}" type="presParOf" srcId="{9A66215E-FDAC-4ED1-9808-4B9BAA922FA7}" destId="{E41D13D0-D0B1-4771-BDA8-3A9D640F7992}" srcOrd="7" destOrd="0" presId="urn:microsoft.com/office/officeart/2005/8/layout/list1"/>
    <dgm:cxn modelId="{B5D9D292-44EE-49BA-9B3E-3D78DB32CB84}" type="presParOf" srcId="{9A66215E-FDAC-4ED1-9808-4B9BAA922FA7}" destId="{30334F79-BB3F-4773-961E-4FC17D0FF4F3}" srcOrd="8" destOrd="0" presId="urn:microsoft.com/office/officeart/2005/8/layout/list1"/>
    <dgm:cxn modelId="{87F49C6F-8AE1-43D9-8901-CAC949617C96}" type="presParOf" srcId="{30334F79-BB3F-4773-961E-4FC17D0FF4F3}" destId="{A91482B4-964F-4EDD-9011-899DA5684BF1}" srcOrd="0" destOrd="0" presId="urn:microsoft.com/office/officeart/2005/8/layout/list1"/>
    <dgm:cxn modelId="{8757DB65-E775-474A-AA42-6D8FFA1E4937}" type="presParOf" srcId="{30334F79-BB3F-4773-961E-4FC17D0FF4F3}" destId="{6F2AD668-A593-43F0-B5A4-EE202A0B9000}" srcOrd="1" destOrd="0" presId="urn:microsoft.com/office/officeart/2005/8/layout/list1"/>
    <dgm:cxn modelId="{30DB738D-3FF1-4E53-93E9-94C85F4D5F31}" type="presParOf" srcId="{9A66215E-FDAC-4ED1-9808-4B9BAA922FA7}" destId="{3E0FC356-C799-4913-B751-4160744B4909}" srcOrd="9" destOrd="0" presId="urn:microsoft.com/office/officeart/2005/8/layout/list1"/>
    <dgm:cxn modelId="{52F41355-04EA-460C-B355-32E2B5E7D63C}" type="presParOf" srcId="{9A66215E-FDAC-4ED1-9808-4B9BAA922FA7}" destId="{961B957A-10E3-4A5D-80A4-745DDC1FC05D}" srcOrd="10" destOrd="0" presId="urn:microsoft.com/office/officeart/2005/8/layout/list1"/>
    <dgm:cxn modelId="{E7AFA81D-C10D-4D2A-A9E5-9D7B9AEC90CA}" type="presParOf" srcId="{9A66215E-FDAC-4ED1-9808-4B9BAA922FA7}" destId="{BF4A5927-04E0-4EC5-B5AD-34251BC03A95}" srcOrd="11" destOrd="0" presId="urn:microsoft.com/office/officeart/2005/8/layout/list1"/>
    <dgm:cxn modelId="{D68E701F-70F6-4FC9-ADAA-8277747D5848}" type="presParOf" srcId="{9A66215E-FDAC-4ED1-9808-4B9BAA922FA7}" destId="{58AFB8E7-0F85-4C73-8547-8E9CFD74400C}" srcOrd="12" destOrd="0" presId="urn:microsoft.com/office/officeart/2005/8/layout/list1"/>
    <dgm:cxn modelId="{11C626AC-04EE-46AB-9A95-D14F7818FE57}" type="presParOf" srcId="{58AFB8E7-0F85-4C73-8547-8E9CFD74400C}" destId="{5B2E6018-82C5-488A-8CEB-5D35C7CD387A}" srcOrd="0" destOrd="0" presId="urn:microsoft.com/office/officeart/2005/8/layout/list1"/>
    <dgm:cxn modelId="{D7732A25-9CD2-4820-8E4B-035AE0A3B23F}" type="presParOf" srcId="{58AFB8E7-0F85-4C73-8547-8E9CFD74400C}" destId="{52157F26-4D0C-46AC-A1DC-6C304DDE28A9}" srcOrd="1" destOrd="0" presId="urn:microsoft.com/office/officeart/2005/8/layout/list1"/>
    <dgm:cxn modelId="{8C5EF62F-EE19-4EE0-BA08-2A9DD9BF00D4}" type="presParOf" srcId="{9A66215E-FDAC-4ED1-9808-4B9BAA922FA7}" destId="{79AD212F-082B-4031-A554-169D9141D1DA}" srcOrd="13" destOrd="0" presId="urn:microsoft.com/office/officeart/2005/8/layout/list1"/>
    <dgm:cxn modelId="{76CD91FE-5CE1-4DCB-9E1D-87D0C41447D6}" type="presParOf" srcId="{9A66215E-FDAC-4ED1-9808-4B9BAA922FA7}" destId="{16FFCC11-8B32-4E53-892C-A62799D81972}" srcOrd="14" destOrd="0" presId="urn:microsoft.com/office/officeart/2005/8/layout/list1"/>
    <dgm:cxn modelId="{F4EB7B3F-442B-4264-A51E-C4CB5C718B3A}" type="presParOf" srcId="{9A66215E-FDAC-4ED1-9808-4B9BAA922FA7}" destId="{7851DEB7-857C-4F59-9C79-0D8A7915414C}" srcOrd="15" destOrd="0" presId="urn:microsoft.com/office/officeart/2005/8/layout/list1"/>
    <dgm:cxn modelId="{CA724A93-7106-4E7C-B2FA-395BCA2B93FA}" type="presParOf" srcId="{9A66215E-FDAC-4ED1-9808-4B9BAA922FA7}" destId="{6380466D-B4A9-4135-AA39-7BF7E00C4F4D}" srcOrd="16" destOrd="0" presId="urn:microsoft.com/office/officeart/2005/8/layout/list1"/>
    <dgm:cxn modelId="{A307E4D0-2D97-4AFB-ACF0-DBFB26FA2CDF}" type="presParOf" srcId="{6380466D-B4A9-4135-AA39-7BF7E00C4F4D}" destId="{5DC11830-04F9-49FB-8CCD-A6AC318D6E23}" srcOrd="0" destOrd="0" presId="urn:microsoft.com/office/officeart/2005/8/layout/list1"/>
    <dgm:cxn modelId="{186C9589-A4D5-4712-A209-B4E52D4BFD31}" type="presParOf" srcId="{6380466D-B4A9-4135-AA39-7BF7E00C4F4D}" destId="{C99705D4-16B8-4EB2-A764-37C003F24B87}" srcOrd="1" destOrd="0" presId="urn:microsoft.com/office/officeart/2005/8/layout/list1"/>
    <dgm:cxn modelId="{79B653B7-9217-4FCA-91FA-2F11F25E3205}" type="presParOf" srcId="{9A66215E-FDAC-4ED1-9808-4B9BAA922FA7}" destId="{A875DF22-5338-4F0F-8FC4-2021696D5A84}" srcOrd="17" destOrd="0" presId="urn:microsoft.com/office/officeart/2005/8/layout/list1"/>
    <dgm:cxn modelId="{49FD7301-1D6C-476B-A176-E83BC80B223D}" type="presParOf" srcId="{9A66215E-FDAC-4ED1-9808-4B9BAA922FA7}" destId="{F40A4B25-F811-41DA-AA89-58868D8A01B7}" srcOrd="18" destOrd="0" presId="urn:microsoft.com/office/officeart/2005/8/layout/list1"/>
    <dgm:cxn modelId="{4ACD2A5F-8EFC-4386-B793-6378936A0BFF}" type="presParOf" srcId="{9A66215E-FDAC-4ED1-9808-4B9BAA922FA7}" destId="{2718986A-3F12-4AAF-B2DD-2223319DC5DE}" srcOrd="19" destOrd="0" presId="urn:microsoft.com/office/officeart/2005/8/layout/list1"/>
    <dgm:cxn modelId="{98AE40DD-2A8B-4F3E-A042-95029A5936B4}" type="presParOf" srcId="{9A66215E-FDAC-4ED1-9808-4B9BAA922FA7}" destId="{9567C9E4-FB32-41F6-B037-70F6E18DF6EC}" srcOrd="20" destOrd="0" presId="urn:microsoft.com/office/officeart/2005/8/layout/list1"/>
    <dgm:cxn modelId="{CB5E3887-AE71-444A-B795-ED2FFE8F9B61}" type="presParOf" srcId="{9567C9E4-FB32-41F6-B037-70F6E18DF6EC}" destId="{673C762C-FB04-4AE7-BD59-C56D34AC3B76}" srcOrd="0" destOrd="0" presId="urn:microsoft.com/office/officeart/2005/8/layout/list1"/>
    <dgm:cxn modelId="{CD65937B-5155-4066-BC61-E4E88502B2B4}" type="presParOf" srcId="{9567C9E4-FB32-41F6-B037-70F6E18DF6EC}" destId="{3F55135C-63FD-4704-8B89-91AC7456AF9C}" srcOrd="1" destOrd="0" presId="urn:microsoft.com/office/officeart/2005/8/layout/list1"/>
    <dgm:cxn modelId="{849235EC-C703-4736-B4EA-5ECDF27B0DB8}" type="presParOf" srcId="{9A66215E-FDAC-4ED1-9808-4B9BAA922FA7}" destId="{98F15D03-3DA4-435C-9826-B8711657CBA7}" srcOrd="21" destOrd="0" presId="urn:microsoft.com/office/officeart/2005/8/layout/list1"/>
    <dgm:cxn modelId="{AC19F713-BC6D-40B6-85B5-F46BF078852E}" type="presParOf" srcId="{9A66215E-FDAC-4ED1-9808-4B9BAA922FA7}" destId="{22F39FB6-4003-4658-A036-78621BBCF4FE}" srcOrd="2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B23BF-A58A-40E2-8CEC-F9CDFB8813B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623F6766-66E5-4E7A-8548-5D263AEFA922}">
      <dgm:prSet phldrT="[Metin]" custT="1"/>
      <dgm:spPr/>
      <dgm:t>
        <a:bodyPr/>
        <a:lstStyle/>
        <a:p>
          <a:r>
            <a:rPr lang="tr-TR" sz="2400" dirty="0" smtClean="0"/>
            <a:t>Örnek olay</a:t>
          </a:r>
          <a:endParaRPr lang="tr-TR" sz="2400" dirty="0"/>
        </a:p>
      </dgm:t>
    </dgm:pt>
    <dgm:pt modelId="{419E6D29-944E-4F77-822C-18FD32B530D8}" type="parTrans" cxnId="{E182C779-C06C-462F-987B-7079B3B5CBFB}">
      <dgm:prSet/>
      <dgm:spPr/>
      <dgm:t>
        <a:bodyPr/>
        <a:lstStyle/>
        <a:p>
          <a:endParaRPr lang="tr-TR"/>
        </a:p>
      </dgm:t>
    </dgm:pt>
    <dgm:pt modelId="{1C7D0250-BFE4-4335-9840-E45D9E5AE82F}" type="sibTrans" cxnId="{E182C779-C06C-462F-987B-7079B3B5CBFB}">
      <dgm:prSet/>
      <dgm:spPr/>
      <dgm:t>
        <a:bodyPr/>
        <a:lstStyle/>
        <a:p>
          <a:endParaRPr lang="tr-TR"/>
        </a:p>
      </dgm:t>
    </dgm:pt>
    <dgm:pt modelId="{95A6C047-09FF-4D6D-BFCF-DF3494598234}">
      <dgm:prSet phldrT="[Metin]" custT="1"/>
      <dgm:spPr/>
      <dgm:t>
        <a:bodyPr/>
        <a:lstStyle/>
        <a:p>
          <a:r>
            <a:rPr lang="tr-TR" sz="2400" dirty="0" err="1" smtClean="0"/>
            <a:t>Anoloji</a:t>
          </a:r>
          <a:endParaRPr lang="tr-TR" sz="2400" dirty="0"/>
        </a:p>
      </dgm:t>
    </dgm:pt>
    <dgm:pt modelId="{FF10CE1B-05E6-4070-A89E-525A90940351}" type="parTrans" cxnId="{9D18EDEB-F3BC-4804-BF77-5C6501A6797F}">
      <dgm:prSet/>
      <dgm:spPr/>
      <dgm:t>
        <a:bodyPr/>
        <a:lstStyle/>
        <a:p>
          <a:endParaRPr lang="tr-TR"/>
        </a:p>
      </dgm:t>
    </dgm:pt>
    <dgm:pt modelId="{620C31FD-3321-4101-9CAB-1C35DD40F1F7}" type="sibTrans" cxnId="{9D18EDEB-F3BC-4804-BF77-5C6501A6797F}">
      <dgm:prSet/>
      <dgm:spPr/>
      <dgm:t>
        <a:bodyPr/>
        <a:lstStyle/>
        <a:p>
          <a:endParaRPr lang="tr-TR"/>
        </a:p>
      </dgm:t>
    </dgm:pt>
    <dgm:pt modelId="{1FD7ABB7-A432-4A3B-8DAA-C87D088ED6DB}">
      <dgm:prSet phldrT="[Metin]" custT="1"/>
      <dgm:spPr/>
      <dgm:t>
        <a:bodyPr/>
        <a:lstStyle/>
        <a:p>
          <a:r>
            <a:rPr lang="tr-TR" sz="2400" dirty="0" smtClean="0"/>
            <a:t>Gazete ve Dergi Haberleri</a:t>
          </a:r>
          <a:endParaRPr lang="tr-TR" sz="2400" dirty="0"/>
        </a:p>
      </dgm:t>
    </dgm:pt>
    <dgm:pt modelId="{2212DC90-3F27-4441-8D54-DEAF1C822198}" type="parTrans" cxnId="{37A14593-1002-4DC9-BACD-C96E9BC350B8}">
      <dgm:prSet/>
      <dgm:spPr/>
      <dgm:t>
        <a:bodyPr/>
        <a:lstStyle/>
        <a:p>
          <a:endParaRPr lang="tr-TR"/>
        </a:p>
      </dgm:t>
    </dgm:pt>
    <dgm:pt modelId="{54A2E249-F26C-404A-931B-92183E304BE4}" type="sibTrans" cxnId="{37A14593-1002-4DC9-BACD-C96E9BC350B8}">
      <dgm:prSet/>
      <dgm:spPr/>
      <dgm:t>
        <a:bodyPr/>
        <a:lstStyle/>
        <a:p>
          <a:endParaRPr lang="tr-TR"/>
        </a:p>
      </dgm:t>
    </dgm:pt>
    <dgm:pt modelId="{D937D6B6-D3DA-42FC-803B-79D6A7488818}">
      <dgm:prSet phldrT="[Metin]" custT="1"/>
      <dgm:spPr/>
      <dgm:t>
        <a:bodyPr/>
        <a:lstStyle/>
        <a:p>
          <a:r>
            <a:rPr lang="tr-TR" sz="2400" dirty="0" smtClean="0"/>
            <a:t>Görseller</a:t>
          </a:r>
          <a:endParaRPr lang="tr-TR" sz="2400" dirty="0"/>
        </a:p>
      </dgm:t>
    </dgm:pt>
    <dgm:pt modelId="{1815A2B5-B31A-4EC1-AAE0-B6D583460E69}" type="parTrans" cxnId="{00BDBE3D-3437-442F-8529-E1312201A5AF}">
      <dgm:prSet/>
      <dgm:spPr/>
      <dgm:t>
        <a:bodyPr/>
        <a:lstStyle/>
        <a:p>
          <a:endParaRPr lang="tr-TR"/>
        </a:p>
      </dgm:t>
    </dgm:pt>
    <dgm:pt modelId="{1EFAAE74-C592-4343-91DF-4FDA91193BD7}" type="sibTrans" cxnId="{00BDBE3D-3437-442F-8529-E1312201A5AF}">
      <dgm:prSet/>
      <dgm:spPr/>
      <dgm:t>
        <a:bodyPr/>
        <a:lstStyle/>
        <a:p>
          <a:endParaRPr lang="tr-TR"/>
        </a:p>
      </dgm:t>
    </dgm:pt>
    <dgm:pt modelId="{D8DDA4F1-8784-4BBF-973F-DAE72AA4CAD7}">
      <dgm:prSet phldrT="[Metin]" custT="1"/>
      <dgm:spPr/>
      <dgm:t>
        <a:bodyPr/>
        <a:lstStyle/>
        <a:p>
          <a:r>
            <a:rPr lang="tr-TR" sz="1800" dirty="0" smtClean="0"/>
            <a:t>Grafik Düzenleyiciler</a:t>
          </a:r>
          <a:endParaRPr lang="tr-TR" sz="1800" dirty="0"/>
        </a:p>
      </dgm:t>
    </dgm:pt>
    <dgm:pt modelId="{4FA1B222-6A7F-4A2A-A8B5-B8176ACDBFB1}" type="parTrans" cxnId="{C92C3376-DE8D-4345-AC4E-C54A69E2BFF7}">
      <dgm:prSet/>
      <dgm:spPr/>
      <dgm:t>
        <a:bodyPr/>
        <a:lstStyle/>
        <a:p>
          <a:endParaRPr lang="tr-TR"/>
        </a:p>
      </dgm:t>
    </dgm:pt>
    <dgm:pt modelId="{82AC6344-C930-4989-9BD1-E75125F8ADB4}" type="sibTrans" cxnId="{C92C3376-DE8D-4345-AC4E-C54A69E2BFF7}">
      <dgm:prSet/>
      <dgm:spPr/>
      <dgm:t>
        <a:bodyPr/>
        <a:lstStyle/>
        <a:p>
          <a:endParaRPr lang="tr-TR"/>
        </a:p>
      </dgm:t>
    </dgm:pt>
    <dgm:pt modelId="{3DE77792-AC1E-4136-AABF-7545626293C6}" type="pres">
      <dgm:prSet presAssocID="{6DCB23BF-A58A-40E2-8CEC-F9CDFB8813BC}" presName="cycle" presStyleCnt="0">
        <dgm:presLayoutVars>
          <dgm:dir/>
          <dgm:resizeHandles val="exact"/>
        </dgm:presLayoutVars>
      </dgm:prSet>
      <dgm:spPr/>
      <dgm:t>
        <a:bodyPr/>
        <a:lstStyle/>
        <a:p>
          <a:endParaRPr lang="tr-TR"/>
        </a:p>
      </dgm:t>
    </dgm:pt>
    <dgm:pt modelId="{EB06DFE7-E004-4933-A395-4BF94C893E81}" type="pres">
      <dgm:prSet presAssocID="{623F6766-66E5-4E7A-8548-5D263AEFA922}" presName="node" presStyleLbl="node1" presStyleIdx="0" presStyleCnt="5">
        <dgm:presLayoutVars>
          <dgm:bulletEnabled val="1"/>
        </dgm:presLayoutVars>
      </dgm:prSet>
      <dgm:spPr/>
      <dgm:t>
        <a:bodyPr/>
        <a:lstStyle/>
        <a:p>
          <a:endParaRPr lang="tr-TR"/>
        </a:p>
      </dgm:t>
    </dgm:pt>
    <dgm:pt modelId="{0FAA79A6-9B97-4026-A696-6E92B3F69FFA}" type="pres">
      <dgm:prSet presAssocID="{623F6766-66E5-4E7A-8548-5D263AEFA922}" presName="spNode" presStyleCnt="0"/>
      <dgm:spPr/>
    </dgm:pt>
    <dgm:pt modelId="{2482FDF1-14C1-40E3-BD69-42F29E70D879}" type="pres">
      <dgm:prSet presAssocID="{1C7D0250-BFE4-4335-9840-E45D9E5AE82F}" presName="sibTrans" presStyleLbl="sibTrans1D1" presStyleIdx="0" presStyleCnt="5"/>
      <dgm:spPr/>
      <dgm:t>
        <a:bodyPr/>
        <a:lstStyle/>
        <a:p>
          <a:endParaRPr lang="tr-TR"/>
        </a:p>
      </dgm:t>
    </dgm:pt>
    <dgm:pt modelId="{0FF325B7-666F-44A4-8726-A0664BD7B531}" type="pres">
      <dgm:prSet presAssocID="{95A6C047-09FF-4D6D-BFCF-DF3494598234}" presName="node" presStyleLbl="node1" presStyleIdx="1" presStyleCnt="5" custScaleY="165610">
        <dgm:presLayoutVars>
          <dgm:bulletEnabled val="1"/>
        </dgm:presLayoutVars>
      </dgm:prSet>
      <dgm:spPr/>
      <dgm:t>
        <a:bodyPr/>
        <a:lstStyle/>
        <a:p>
          <a:endParaRPr lang="tr-TR"/>
        </a:p>
      </dgm:t>
    </dgm:pt>
    <dgm:pt modelId="{C44D6A12-95CE-4B7E-AE9E-BEC512CAFAD9}" type="pres">
      <dgm:prSet presAssocID="{95A6C047-09FF-4D6D-BFCF-DF3494598234}" presName="spNode" presStyleCnt="0"/>
      <dgm:spPr/>
    </dgm:pt>
    <dgm:pt modelId="{39FB968C-CA53-469D-AC24-12ADDC07889F}" type="pres">
      <dgm:prSet presAssocID="{620C31FD-3321-4101-9CAB-1C35DD40F1F7}" presName="sibTrans" presStyleLbl="sibTrans1D1" presStyleIdx="1" presStyleCnt="5"/>
      <dgm:spPr/>
      <dgm:t>
        <a:bodyPr/>
        <a:lstStyle/>
        <a:p>
          <a:endParaRPr lang="tr-TR"/>
        </a:p>
      </dgm:t>
    </dgm:pt>
    <dgm:pt modelId="{14BDCEE2-25F2-47CE-AD58-8E1511C5DA8A}" type="pres">
      <dgm:prSet presAssocID="{1FD7ABB7-A432-4A3B-8DAA-C87D088ED6DB}" presName="node" presStyleLbl="node1" presStyleIdx="2" presStyleCnt="5" custScaleX="149897" custScaleY="125146">
        <dgm:presLayoutVars>
          <dgm:bulletEnabled val="1"/>
        </dgm:presLayoutVars>
      </dgm:prSet>
      <dgm:spPr/>
      <dgm:t>
        <a:bodyPr/>
        <a:lstStyle/>
        <a:p>
          <a:endParaRPr lang="tr-TR"/>
        </a:p>
      </dgm:t>
    </dgm:pt>
    <dgm:pt modelId="{694EB0F2-272A-44BD-A67C-F5D68C521B1D}" type="pres">
      <dgm:prSet presAssocID="{1FD7ABB7-A432-4A3B-8DAA-C87D088ED6DB}" presName="spNode" presStyleCnt="0"/>
      <dgm:spPr/>
    </dgm:pt>
    <dgm:pt modelId="{D9D3A8EE-D66F-4903-8348-35E4D0FFA6F3}" type="pres">
      <dgm:prSet presAssocID="{54A2E249-F26C-404A-931B-92183E304BE4}" presName="sibTrans" presStyleLbl="sibTrans1D1" presStyleIdx="2" presStyleCnt="5"/>
      <dgm:spPr/>
      <dgm:t>
        <a:bodyPr/>
        <a:lstStyle/>
        <a:p>
          <a:endParaRPr lang="tr-TR"/>
        </a:p>
      </dgm:t>
    </dgm:pt>
    <dgm:pt modelId="{B18B3D87-358C-464B-9CC4-3426761E6C02}" type="pres">
      <dgm:prSet presAssocID="{D937D6B6-D3DA-42FC-803B-79D6A7488818}" presName="node" presStyleLbl="node1" presStyleIdx="3" presStyleCnt="5" custScaleX="121904">
        <dgm:presLayoutVars>
          <dgm:bulletEnabled val="1"/>
        </dgm:presLayoutVars>
      </dgm:prSet>
      <dgm:spPr/>
      <dgm:t>
        <a:bodyPr/>
        <a:lstStyle/>
        <a:p>
          <a:endParaRPr lang="tr-TR"/>
        </a:p>
      </dgm:t>
    </dgm:pt>
    <dgm:pt modelId="{E2F14671-C0BA-48C3-B541-B10909BC977E}" type="pres">
      <dgm:prSet presAssocID="{D937D6B6-D3DA-42FC-803B-79D6A7488818}" presName="spNode" presStyleCnt="0"/>
      <dgm:spPr/>
    </dgm:pt>
    <dgm:pt modelId="{5ADE9056-FD75-4FBC-839A-8859C6003FC2}" type="pres">
      <dgm:prSet presAssocID="{1EFAAE74-C592-4343-91DF-4FDA91193BD7}" presName="sibTrans" presStyleLbl="sibTrans1D1" presStyleIdx="3" presStyleCnt="5"/>
      <dgm:spPr/>
      <dgm:t>
        <a:bodyPr/>
        <a:lstStyle/>
        <a:p>
          <a:endParaRPr lang="tr-TR"/>
        </a:p>
      </dgm:t>
    </dgm:pt>
    <dgm:pt modelId="{13662C4E-3C73-4CE5-B58F-95CCFE02B95B}" type="pres">
      <dgm:prSet presAssocID="{D8DDA4F1-8784-4BBF-973F-DAE72AA4CAD7}" presName="node" presStyleLbl="node1" presStyleIdx="4" presStyleCnt="5" custScaleX="139492" custScaleY="110527">
        <dgm:presLayoutVars>
          <dgm:bulletEnabled val="1"/>
        </dgm:presLayoutVars>
      </dgm:prSet>
      <dgm:spPr/>
      <dgm:t>
        <a:bodyPr/>
        <a:lstStyle/>
        <a:p>
          <a:endParaRPr lang="tr-TR"/>
        </a:p>
      </dgm:t>
    </dgm:pt>
    <dgm:pt modelId="{4B2B6836-C8F1-478F-B213-C2405B6FE219}" type="pres">
      <dgm:prSet presAssocID="{D8DDA4F1-8784-4BBF-973F-DAE72AA4CAD7}" presName="spNode" presStyleCnt="0"/>
      <dgm:spPr/>
    </dgm:pt>
    <dgm:pt modelId="{30C84B72-DCB0-49ED-A10D-92782E7C7479}" type="pres">
      <dgm:prSet presAssocID="{82AC6344-C930-4989-9BD1-E75125F8ADB4}" presName="sibTrans" presStyleLbl="sibTrans1D1" presStyleIdx="4" presStyleCnt="5"/>
      <dgm:spPr/>
      <dgm:t>
        <a:bodyPr/>
        <a:lstStyle/>
        <a:p>
          <a:endParaRPr lang="tr-TR"/>
        </a:p>
      </dgm:t>
    </dgm:pt>
  </dgm:ptLst>
  <dgm:cxnLst>
    <dgm:cxn modelId="{C92C3376-DE8D-4345-AC4E-C54A69E2BFF7}" srcId="{6DCB23BF-A58A-40E2-8CEC-F9CDFB8813BC}" destId="{D8DDA4F1-8784-4BBF-973F-DAE72AA4CAD7}" srcOrd="4" destOrd="0" parTransId="{4FA1B222-6A7F-4A2A-A8B5-B8176ACDBFB1}" sibTransId="{82AC6344-C930-4989-9BD1-E75125F8ADB4}"/>
    <dgm:cxn modelId="{E95B2773-EAE2-45F4-BA06-BF0E607F20A4}" type="presOf" srcId="{D937D6B6-D3DA-42FC-803B-79D6A7488818}" destId="{B18B3D87-358C-464B-9CC4-3426761E6C02}" srcOrd="0" destOrd="0" presId="urn:microsoft.com/office/officeart/2005/8/layout/cycle5"/>
    <dgm:cxn modelId="{CEAEB443-A6EC-4562-A4D8-7B86A2CB509C}" type="presOf" srcId="{D8DDA4F1-8784-4BBF-973F-DAE72AA4CAD7}" destId="{13662C4E-3C73-4CE5-B58F-95CCFE02B95B}" srcOrd="0" destOrd="0" presId="urn:microsoft.com/office/officeart/2005/8/layout/cycle5"/>
    <dgm:cxn modelId="{380E0D30-4915-49A6-B559-FCC2BCEAF63F}" type="presOf" srcId="{623F6766-66E5-4E7A-8548-5D263AEFA922}" destId="{EB06DFE7-E004-4933-A395-4BF94C893E81}" srcOrd="0" destOrd="0" presId="urn:microsoft.com/office/officeart/2005/8/layout/cycle5"/>
    <dgm:cxn modelId="{9D18EDEB-F3BC-4804-BF77-5C6501A6797F}" srcId="{6DCB23BF-A58A-40E2-8CEC-F9CDFB8813BC}" destId="{95A6C047-09FF-4D6D-BFCF-DF3494598234}" srcOrd="1" destOrd="0" parTransId="{FF10CE1B-05E6-4070-A89E-525A90940351}" sibTransId="{620C31FD-3321-4101-9CAB-1C35DD40F1F7}"/>
    <dgm:cxn modelId="{E182C779-C06C-462F-987B-7079B3B5CBFB}" srcId="{6DCB23BF-A58A-40E2-8CEC-F9CDFB8813BC}" destId="{623F6766-66E5-4E7A-8548-5D263AEFA922}" srcOrd="0" destOrd="0" parTransId="{419E6D29-944E-4F77-822C-18FD32B530D8}" sibTransId="{1C7D0250-BFE4-4335-9840-E45D9E5AE82F}"/>
    <dgm:cxn modelId="{AEC14712-8FCC-4A68-94CC-58AC3C82B61B}" type="presOf" srcId="{54A2E249-F26C-404A-931B-92183E304BE4}" destId="{D9D3A8EE-D66F-4903-8348-35E4D0FFA6F3}" srcOrd="0" destOrd="0" presId="urn:microsoft.com/office/officeart/2005/8/layout/cycle5"/>
    <dgm:cxn modelId="{73E46642-5905-450E-941D-5309EACF7006}" type="presOf" srcId="{620C31FD-3321-4101-9CAB-1C35DD40F1F7}" destId="{39FB968C-CA53-469D-AC24-12ADDC07889F}" srcOrd="0" destOrd="0" presId="urn:microsoft.com/office/officeart/2005/8/layout/cycle5"/>
    <dgm:cxn modelId="{37A14593-1002-4DC9-BACD-C96E9BC350B8}" srcId="{6DCB23BF-A58A-40E2-8CEC-F9CDFB8813BC}" destId="{1FD7ABB7-A432-4A3B-8DAA-C87D088ED6DB}" srcOrd="2" destOrd="0" parTransId="{2212DC90-3F27-4441-8D54-DEAF1C822198}" sibTransId="{54A2E249-F26C-404A-931B-92183E304BE4}"/>
    <dgm:cxn modelId="{4EEB9BFF-4452-46EF-B993-3C5EAB72B230}" type="presOf" srcId="{95A6C047-09FF-4D6D-BFCF-DF3494598234}" destId="{0FF325B7-666F-44A4-8726-A0664BD7B531}" srcOrd="0" destOrd="0" presId="urn:microsoft.com/office/officeart/2005/8/layout/cycle5"/>
    <dgm:cxn modelId="{EF67D226-A783-4D61-97C7-628158CEDF51}" type="presOf" srcId="{82AC6344-C930-4989-9BD1-E75125F8ADB4}" destId="{30C84B72-DCB0-49ED-A10D-92782E7C7479}" srcOrd="0" destOrd="0" presId="urn:microsoft.com/office/officeart/2005/8/layout/cycle5"/>
    <dgm:cxn modelId="{204151C9-9692-4B2E-B542-F456407351DC}" type="presOf" srcId="{6DCB23BF-A58A-40E2-8CEC-F9CDFB8813BC}" destId="{3DE77792-AC1E-4136-AABF-7545626293C6}" srcOrd="0" destOrd="0" presId="urn:microsoft.com/office/officeart/2005/8/layout/cycle5"/>
    <dgm:cxn modelId="{61443036-C05D-44A4-B2A5-D03B2E2D11E4}" type="presOf" srcId="{1FD7ABB7-A432-4A3B-8DAA-C87D088ED6DB}" destId="{14BDCEE2-25F2-47CE-AD58-8E1511C5DA8A}" srcOrd="0" destOrd="0" presId="urn:microsoft.com/office/officeart/2005/8/layout/cycle5"/>
    <dgm:cxn modelId="{F63E24ED-3441-4CE6-B8EB-C10AB8537F37}" type="presOf" srcId="{1EFAAE74-C592-4343-91DF-4FDA91193BD7}" destId="{5ADE9056-FD75-4FBC-839A-8859C6003FC2}" srcOrd="0" destOrd="0" presId="urn:microsoft.com/office/officeart/2005/8/layout/cycle5"/>
    <dgm:cxn modelId="{00BDBE3D-3437-442F-8529-E1312201A5AF}" srcId="{6DCB23BF-A58A-40E2-8CEC-F9CDFB8813BC}" destId="{D937D6B6-D3DA-42FC-803B-79D6A7488818}" srcOrd="3" destOrd="0" parTransId="{1815A2B5-B31A-4EC1-AAE0-B6D583460E69}" sibTransId="{1EFAAE74-C592-4343-91DF-4FDA91193BD7}"/>
    <dgm:cxn modelId="{8113324F-D4AB-44A9-9B03-9FA9C8FCBF10}" type="presOf" srcId="{1C7D0250-BFE4-4335-9840-E45D9E5AE82F}" destId="{2482FDF1-14C1-40E3-BD69-42F29E70D879}" srcOrd="0" destOrd="0" presId="urn:microsoft.com/office/officeart/2005/8/layout/cycle5"/>
    <dgm:cxn modelId="{7429C31E-75FE-42D2-BCEC-1BA34D8FD8D1}" type="presParOf" srcId="{3DE77792-AC1E-4136-AABF-7545626293C6}" destId="{EB06DFE7-E004-4933-A395-4BF94C893E81}" srcOrd="0" destOrd="0" presId="urn:microsoft.com/office/officeart/2005/8/layout/cycle5"/>
    <dgm:cxn modelId="{3BC966B4-F398-4D3F-8503-F841F21F6C07}" type="presParOf" srcId="{3DE77792-AC1E-4136-AABF-7545626293C6}" destId="{0FAA79A6-9B97-4026-A696-6E92B3F69FFA}" srcOrd="1" destOrd="0" presId="urn:microsoft.com/office/officeart/2005/8/layout/cycle5"/>
    <dgm:cxn modelId="{F5ECFD5E-52F0-471D-9EEC-6B41C48FB4B9}" type="presParOf" srcId="{3DE77792-AC1E-4136-AABF-7545626293C6}" destId="{2482FDF1-14C1-40E3-BD69-42F29E70D879}" srcOrd="2" destOrd="0" presId="urn:microsoft.com/office/officeart/2005/8/layout/cycle5"/>
    <dgm:cxn modelId="{0422ABB9-37B8-4338-804D-0ED65B4F1BBA}" type="presParOf" srcId="{3DE77792-AC1E-4136-AABF-7545626293C6}" destId="{0FF325B7-666F-44A4-8726-A0664BD7B531}" srcOrd="3" destOrd="0" presId="urn:microsoft.com/office/officeart/2005/8/layout/cycle5"/>
    <dgm:cxn modelId="{5B81A015-38CE-4E99-8D0A-441E6CCC6A72}" type="presParOf" srcId="{3DE77792-AC1E-4136-AABF-7545626293C6}" destId="{C44D6A12-95CE-4B7E-AE9E-BEC512CAFAD9}" srcOrd="4" destOrd="0" presId="urn:microsoft.com/office/officeart/2005/8/layout/cycle5"/>
    <dgm:cxn modelId="{A3339553-63EE-48F8-8E5E-9A568DB8EF49}" type="presParOf" srcId="{3DE77792-AC1E-4136-AABF-7545626293C6}" destId="{39FB968C-CA53-469D-AC24-12ADDC07889F}" srcOrd="5" destOrd="0" presId="urn:microsoft.com/office/officeart/2005/8/layout/cycle5"/>
    <dgm:cxn modelId="{70964947-D206-4AA1-A20F-0EE3A8741A2D}" type="presParOf" srcId="{3DE77792-AC1E-4136-AABF-7545626293C6}" destId="{14BDCEE2-25F2-47CE-AD58-8E1511C5DA8A}" srcOrd="6" destOrd="0" presId="urn:microsoft.com/office/officeart/2005/8/layout/cycle5"/>
    <dgm:cxn modelId="{213E2AA2-7BD8-40DE-811C-3E4EEF5FDCF4}" type="presParOf" srcId="{3DE77792-AC1E-4136-AABF-7545626293C6}" destId="{694EB0F2-272A-44BD-A67C-F5D68C521B1D}" srcOrd="7" destOrd="0" presId="urn:microsoft.com/office/officeart/2005/8/layout/cycle5"/>
    <dgm:cxn modelId="{2A1F52EA-63D9-4ACE-8D38-A98DA404DE6D}" type="presParOf" srcId="{3DE77792-AC1E-4136-AABF-7545626293C6}" destId="{D9D3A8EE-D66F-4903-8348-35E4D0FFA6F3}" srcOrd="8" destOrd="0" presId="urn:microsoft.com/office/officeart/2005/8/layout/cycle5"/>
    <dgm:cxn modelId="{81096296-5EF2-43B6-91B6-BCE85CBD9769}" type="presParOf" srcId="{3DE77792-AC1E-4136-AABF-7545626293C6}" destId="{B18B3D87-358C-464B-9CC4-3426761E6C02}" srcOrd="9" destOrd="0" presId="urn:microsoft.com/office/officeart/2005/8/layout/cycle5"/>
    <dgm:cxn modelId="{E65180C8-5015-405F-95E3-25D1FE934B00}" type="presParOf" srcId="{3DE77792-AC1E-4136-AABF-7545626293C6}" destId="{E2F14671-C0BA-48C3-B541-B10909BC977E}" srcOrd="10" destOrd="0" presId="urn:microsoft.com/office/officeart/2005/8/layout/cycle5"/>
    <dgm:cxn modelId="{9EB21A87-4458-4331-BAFB-26CC432BE613}" type="presParOf" srcId="{3DE77792-AC1E-4136-AABF-7545626293C6}" destId="{5ADE9056-FD75-4FBC-839A-8859C6003FC2}" srcOrd="11" destOrd="0" presId="urn:microsoft.com/office/officeart/2005/8/layout/cycle5"/>
    <dgm:cxn modelId="{F1D5D534-83E0-4247-BF07-508623AB9692}" type="presParOf" srcId="{3DE77792-AC1E-4136-AABF-7545626293C6}" destId="{13662C4E-3C73-4CE5-B58F-95CCFE02B95B}" srcOrd="12" destOrd="0" presId="urn:microsoft.com/office/officeart/2005/8/layout/cycle5"/>
    <dgm:cxn modelId="{B676918E-69E0-4696-972C-070AFDE3EEBD}" type="presParOf" srcId="{3DE77792-AC1E-4136-AABF-7545626293C6}" destId="{4B2B6836-C8F1-478F-B213-C2405B6FE219}" srcOrd="13" destOrd="0" presId="urn:microsoft.com/office/officeart/2005/8/layout/cycle5"/>
    <dgm:cxn modelId="{A49B890C-F546-498F-92EE-B9E59ED4FFC7}" type="presParOf" srcId="{3DE77792-AC1E-4136-AABF-7545626293C6}" destId="{30C84B72-DCB0-49ED-A10D-92782E7C7479}" srcOrd="14" destOrd="0" presId="urn:microsoft.com/office/officeart/2005/8/layout/cycle5"/>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24320-77F0-471E-A696-18064AE9E7A0}">
      <dsp:nvSpPr>
        <dsp:cNvPr id="0" name=""/>
        <dsp:cNvSpPr/>
      </dsp:nvSpPr>
      <dsp:spPr>
        <a:xfrm>
          <a:off x="0" y="30187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513319-133C-4AAA-AF4F-FF236565E964}">
      <dsp:nvSpPr>
        <dsp:cNvPr id="0" name=""/>
        <dsp:cNvSpPr/>
      </dsp:nvSpPr>
      <dsp:spPr>
        <a:xfrm>
          <a:off x="155413" y="94783"/>
          <a:ext cx="3092356" cy="501840"/>
        </a:xfrm>
        <a:prstGeom prst="round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Barış-  Saygı</a:t>
          </a:r>
          <a:endParaRPr lang="tr-TR" sz="1050" kern="1200" dirty="0">
            <a:latin typeface="Arial" panose="020B0604020202020204" pitchFamily="34" charset="0"/>
            <a:cs typeface="Arial" panose="020B0604020202020204" pitchFamily="34" charset="0"/>
          </a:endParaRPr>
        </a:p>
      </dsp:txBody>
      <dsp:txXfrm>
        <a:off x="179911" y="119281"/>
        <a:ext cx="3043360" cy="452844"/>
      </dsp:txXfrm>
    </dsp:sp>
    <dsp:sp modelId="{8277D9D2-C0C8-4D72-B240-D7EF5DF3280C}">
      <dsp:nvSpPr>
        <dsp:cNvPr id="0" name=""/>
        <dsp:cNvSpPr/>
      </dsp:nvSpPr>
      <dsp:spPr>
        <a:xfrm>
          <a:off x="0" y="107299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6309A-7BC6-44CD-BA12-9B8CC3BCCF9D}">
      <dsp:nvSpPr>
        <dsp:cNvPr id="0" name=""/>
        <dsp:cNvSpPr/>
      </dsp:nvSpPr>
      <dsp:spPr>
        <a:xfrm>
          <a:off x="154617" y="822073"/>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977900">
            <a:lnSpc>
              <a:spcPct val="90000"/>
            </a:lnSpc>
            <a:spcBef>
              <a:spcPct val="0"/>
            </a:spcBef>
            <a:spcAft>
              <a:spcPct val="35000"/>
            </a:spcAft>
          </a:pPr>
          <a:r>
            <a:rPr lang="tr-TR" sz="2200" kern="1200" dirty="0" smtClean="0">
              <a:latin typeface="Arial" panose="020B0604020202020204" pitchFamily="34" charset="0"/>
              <a:cs typeface="Arial" panose="020B0604020202020204" pitchFamily="34" charset="0"/>
            </a:rPr>
            <a:t>Duyarlılık-  Dayanışma</a:t>
          </a:r>
          <a:endParaRPr lang="tr-TR" sz="2200" kern="1200" dirty="0">
            <a:latin typeface="Arial" panose="020B0604020202020204" pitchFamily="34" charset="0"/>
            <a:cs typeface="Arial" panose="020B0604020202020204" pitchFamily="34" charset="0"/>
          </a:endParaRPr>
        </a:p>
      </dsp:txBody>
      <dsp:txXfrm>
        <a:off x="179115" y="846571"/>
        <a:ext cx="3043360" cy="452844"/>
      </dsp:txXfrm>
    </dsp:sp>
    <dsp:sp modelId="{961B957A-10E3-4A5D-80A4-745DDC1FC05D}">
      <dsp:nvSpPr>
        <dsp:cNvPr id="0" name=""/>
        <dsp:cNvSpPr/>
      </dsp:nvSpPr>
      <dsp:spPr>
        <a:xfrm>
          <a:off x="0" y="184411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D668-A593-43F0-B5A4-EE202A0B9000}">
      <dsp:nvSpPr>
        <dsp:cNvPr id="0" name=""/>
        <dsp:cNvSpPr/>
      </dsp:nvSpPr>
      <dsp:spPr>
        <a:xfrm>
          <a:off x="154617" y="1593192"/>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Bağımsızlık-  Demokrasi</a:t>
          </a:r>
          <a:endParaRPr lang="tr-TR" sz="2000" kern="1200" dirty="0">
            <a:latin typeface="Arial" panose="020B0604020202020204" pitchFamily="34" charset="0"/>
            <a:cs typeface="Arial" panose="020B0604020202020204" pitchFamily="34" charset="0"/>
          </a:endParaRPr>
        </a:p>
      </dsp:txBody>
      <dsp:txXfrm>
        <a:off x="179115" y="1617690"/>
        <a:ext cx="3043360" cy="452844"/>
      </dsp:txXfrm>
    </dsp:sp>
    <dsp:sp modelId="{16FFCC11-8B32-4E53-892C-A62799D81972}">
      <dsp:nvSpPr>
        <dsp:cNvPr id="0" name=""/>
        <dsp:cNvSpPr/>
      </dsp:nvSpPr>
      <dsp:spPr>
        <a:xfrm>
          <a:off x="0" y="261523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57F26-4D0C-46AC-A1DC-6C304DDE28A9}">
      <dsp:nvSpPr>
        <dsp:cNvPr id="0" name=""/>
        <dsp:cNvSpPr/>
      </dsp:nvSpPr>
      <dsp:spPr>
        <a:xfrm>
          <a:off x="154617" y="2364313"/>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Vatanseverlik-Eşitlik</a:t>
          </a:r>
          <a:endParaRPr lang="tr-TR" sz="2400" kern="1200" dirty="0">
            <a:latin typeface="Arial" panose="020B0604020202020204" pitchFamily="34" charset="0"/>
            <a:cs typeface="Arial" panose="020B0604020202020204" pitchFamily="34" charset="0"/>
          </a:endParaRPr>
        </a:p>
      </dsp:txBody>
      <dsp:txXfrm>
        <a:off x="179115" y="2388811"/>
        <a:ext cx="3043360" cy="452844"/>
      </dsp:txXfrm>
    </dsp:sp>
    <dsp:sp modelId="{F40A4B25-F811-41DA-AA89-58868D8A01B7}">
      <dsp:nvSpPr>
        <dsp:cNvPr id="0" name=""/>
        <dsp:cNvSpPr/>
      </dsp:nvSpPr>
      <dsp:spPr>
        <a:xfrm>
          <a:off x="0" y="338635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705D4-16B8-4EB2-A764-37C003F24B87}">
      <dsp:nvSpPr>
        <dsp:cNvPr id="0" name=""/>
        <dsp:cNvSpPr/>
      </dsp:nvSpPr>
      <dsp:spPr>
        <a:xfrm>
          <a:off x="155413" y="3081660"/>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Uzlaşma- Yardımseverli</a:t>
          </a:r>
          <a:r>
            <a:rPr lang="tr-TR" sz="2400" kern="1200" dirty="0" smtClean="0">
              <a:latin typeface="Arial" panose="020B0604020202020204" pitchFamily="34" charset="0"/>
              <a:cs typeface="Arial" panose="020B0604020202020204" pitchFamily="34" charset="0"/>
            </a:rPr>
            <a:t>k</a:t>
          </a:r>
        </a:p>
      </dsp:txBody>
      <dsp:txXfrm>
        <a:off x="179911" y="3106158"/>
        <a:ext cx="3043360" cy="452844"/>
      </dsp:txXfrm>
    </dsp:sp>
    <dsp:sp modelId="{22F39FB6-4003-4658-A036-78621BBCF4FE}">
      <dsp:nvSpPr>
        <dsp:cNvPr id="0" name=""/>
        <dsp:cNvSpPr/>
      </dsp:nvSpPr>
      <dsp:spPr>
        <a:xfrm>
          <a:off x="0" y="415747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5135C-63FD-4704-8B89-91AC7456AF9C}">
      <dsp:nvSpPr>
        <dsp:cNvPr id="0" name=""/>
        <dsp:cNvSpPr/>
      </dsp:nvSpPr>
      <dsp:spPr>
        <a:xfrm>
          <a:off x="154617" y="3906553"/>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1066800">
            <a:lnSpc>
              <a:spcPct val="90000"/>
            </a:lnSpc>
            <a:spcBef>
              <a:spcPct val="0"/>
            </a:spcBef>
            <a:spcAft>
              <a:spcPct val="35000"/>
            </a:spcAft>
          </a:pPr>
          <a:r>
            <a:rPr lang="tr-TR" sz="2400" kern="1200" smtClean="0">
              <a:latin typeface="Arial" panose="020B0604020202020204" pitchFamily="34" charset="0"/>
              <a:cs typeface="Arial" panose="020B0604020202020204" pitchFamily="34" charset="0"/>
            </a:rPr>
            <a:t>Çalışkanlık</a:t>
          </a:r>
          <a:endParaRPr lang="tr-TR" sz="2400" kern="1200" dirty="0" smtClean="0">
            <a:latin typeface="Arial" panose="020B0604020202020204" pitchFamily="34" charset="0"/>
            <a:cs typeface="Arial" panose="020B0604020202020204" pitchFamily="34" charset="0"/>
          </a:endParaRPr>
        </a:p>
      </dsp:txBody>
      <dsp:txXfrm>
        <a:off x="179115" y="3931051"/>
        <a:ext cx="3043360" cy="452844"/>
      </dsp:txXfrm>
    </dsp:sp>
    <dsp:sp modelId="{42FDC392-691D-422E-A3A6-7F916F8D857E}">
      <dsp:nvSpPr>
        <dsp:cNvPr id="0" name=""/>
        <dsp:cNvSpPr/>
      </dsp:nvSpPr>
      <dsp:spPr>
        <a:xfrm>
          <a:off x="0" y="4928593"/>
          <a:ext cx="324777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82D35-4B31-4F70-8A0B-38C3E0C97B73}">
      <dsp:nvSpPr>
        <dsp:cNvPr id="0" name=""/>
        <dsp:cNvSpPr/>
      </dsp:nvSpPr>
      <dsp:spPr>
        <a:xfrm>
          <a:off x="155413" y="4658879"/>
          <a:ext cx="3092356" cy="501840"/>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931" tIns="0" rIns="85931" bIns="0" numCol="1" spcCol="1270" anchor="ctr" anchorCtr="0">
          <a:noAutofit/>
        </a:bodyPr>
        <a:lstStyle/>
        <a:p>
          <a:pPr lvl="0" algn="l"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İnsan Haklarına Saygı</a:t>
          </a:r>
        </a:p>
      </dsp:txBody>
      <dsp:txXfrm>
        <a:off x="179911" y="4683377"/>
        <a:ext cx="3043360"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8805EE4-D7DD-4D36-8857-E2E904836EE8}" type="datetimeFigureOut">
              <a:rPr lang="tr-TR"/>
              <a:pPr>
                <a:defRPr/>
              </a:pPr>
              <a:t>14.06.2017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F64E6B8-83FB-43DB-85F7-2CA46CFE4742}" type="slidenum">
              <a:rPr lang="tr-TR"/>
              <a:pPr>
                <a:defRPr/>
              </a:pPr>
              <a:t>‹#›</a:t>
            </a:fld>
            <a:endParaRPr lang="tr-TR"/>
          </a:p>
        </p:txBody>
      </p:sp>
    </p:spTree>
    <p:extLst>
      <p:ext uri="{BB962C8B-B14F-4D97-AF65-F5344CB8AC3E}">
        <p14:creationId xmlns="" xmlns:p14="http://schemas.microsoft.com/office/powerpoint/2010/main" val="1206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A38AF4B-E22D-404A-B5BE-45A35937951E}" type="datetimeFigureOut">
              <a:rPr lang="tr-TR"/>
              <a:pPr>
                <a:defRPr/>
              </a:pPr>
              <a:t>14.06.2017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0E0FD4-7618-497A-A255-716E22787742}" type="slidenum">
              <a:rPr lang="tr-TR"/>
              <a:pPr>
                <a:defRPr/>
              </a:pPr>
              <a:t>‹#›</a:t>
            </a:fld>
            <a:endParaRPr lang="tr-TR"/>
          </a:p>
        </p:txBody>
      </p:sp>
    </p:spTree>
    <p:extLst>
      <p:ext uri="{BB962C8B-B14F-4D97-AF65-F5344CB8AC3E}">
        <p14:creationId xmlns="" xmlns:p14="http://schemas.microsoft.com/office/powerpoint/2010/main" val="2453113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6DD0193F-8313-49E4-9188-CDC990A83588}" type="slidenum">
              <a:rPr lang="tr-TR" smtClean="0"/>
              <a:pPr>
                <a:defRPr/>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sz="1200" b="1" dirty="0" smtClean="0">
                <a:solidFill>
                  <a:schemeClr val="hlink"/>
                </a:solidFill>
              </a:rPr>
              <a:t>Bu Programda;</a:t>
            </a:r>
            <a:r>
              <a:rPr lang="tr-TR" sz="1200" dirty="0" smtClean="0"/>
              <a:t> </a:t>
            </a:r>
            <a:r>
              <a:rPr lang="tr-TR" sz="1200" kern="1200" baseline="0" dirty="0" smtClean="0">
                <a:solidFill>
                  <a:schemeClr val="tx1"/>
                </a:solidFill>
                <a:latin typeface="+mn-lt"/>
                <a:ea typeface="+mn-ea"/>
                <a:cs typeface="Arial" charset="0"/>
              </a:rPr>
              <a:t>Öğrencilerin ilgi ve yeteneklerini destekleyen çeşitli yaklaşımlar, stratejiler ve materyaller kullanılmalıdır. Problem çözme, tartışma, simülasyonlar, proje-tabanlı öğrenme ve rol oynama gibi aktif stratejiler kullanılarak öğrencilerin bilgiyi keşfetmeleri ve ders işleniş sürecine katılmaları sağlanmalıdır. </a:t>
            </a:r>
            <a:endParaRPr lang="en-US" sz="1200" dirty="0" smtClean="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10</a:t>
            </a:fld>
            <a:endParaRPr lang="tr-TR"/>
          </a:p>
        </p:txBody>
      </p:sp>
    </p:spTree>
    <p:extLst>
      <p:ext uri="{BB962C8B-B14F-4D97-AF65-F5344CB8AC3E}">
        <p14:creationId xmlns="" xmlns:p14="http://schemas.microsoft.com/office/powerpoint/2010/main" val="312599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baseline="0" dirty="0" smtClean="0">
                <a:solidFill>
                  <a:schemeClr val="tx1"/>
                </a:solidFill>
                <a:latin typeface="+mn-lt"/>
                <a:ea typeface="+mn-ea"/>
                <a:cs typeface="Arial" charset="0"/>
              </a:rPr>
              <a:t>Çağdaş Türk ve Dünya Tarihi Dersi Öğretim Programı’yla ezbere dayalı kuru bir tarih bilgisinden ziyade, dönemi kendi şartları içerisinde anlamayı sağlayacak kavram ve kronoloji bilgisi vermek ve bunu yaparken tarihî düşünme becerilerini geliştirmiş, kendi öğrenmelerinden sorumlu, edindiği </a:t>
            </a:r>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11</a:t>
            </a:fld>
            <a:endParaRPr lang="tr-TR"/>
          </a:p>
        </p:txBody>
      </p:sp>
    </p:spTree>
    <p:extLst>
      <p:ext uri="{BB962C8B-B14F-4D97-AF65-F5344CB8AC3E}">
        <p14:creationId xmlns="" xmlns:p14="http://schemas.microsoft.com/office/powerpoint/2010/main" val="1103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Arial" charset="0"/>
            </a:endParaRPr>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12</a:t>
            </a:fld>
            <a:endParaRPr lang="tr-TR"/>
          </a:p>
        </p:txBody>
      </p:sp>
    </p:spTree>
    <p:extLst>
      <p:ext uri="{BB962C8B-B14F-4D97-AF65-F5344CB8AC3E}">
        <p14:creationId xmlns="" xmlns:p14="http://schemas.microsoft.com/office/powerpoint/2010/main" val="132349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baseline="0" dirty="0" smtClean="0">
                <a:solidFill>
                  <a:schemeClr val="tx1"/>
                </a:solidFill>
                <a:latin typeface="+mn-lt"/>
                <a:ea typeface="+mn-ea"/>
                <a:cs typeface="Arial" charset="0"/>
              </a:rPr>
              <a:t>Öğrencilerin akademik olarak başarılı olmaları yanında insani ve ahlaki değerlere sahip, bilinçli, saygılı ve kendine güvenen bireyler olmaları önemlidir. Öğrenme-öğretme sürecinde öğretmenler, değerlerin öğrenciler tarafından benimsenmesi ve özümsenmesinde anahtar rol üstlenmelidir. Toplumsal değerlerin özümsenmesi ve aktarılması, sadece sınıf ortamı ile sınırlandırılmamalıdır. Okul ortamında yönetici, öğretmen ve diğer çalışanlarla iş birliğine gidilerek değerlere ilişkin </a:t>
            </a:r>
            <a:r>
              <a:rPr lang="tr-TR" sz="1200" kern="1200" baseline="0" dirty="0" err="1" smtClean="0">
                <a:solidFill>
                  <a:schemeClr val="tx1"/>
                </a:solidFill>
                <a:latin typeface="+mn-lt"/>
                <a:ea typeface="+mn-ea"/>
                <a:cs typeface="Arial" charset="0"/>
              </a:rPr>
              <a:t>farkındalık</a:t>
            </a:r>
            <a:r>
              <a:rPr lang="tr-TR" sz="1200" kern="1200" baseline="0" dirty="0" smtClean="0">
                <a:solidFill>
                  <a:schemeClr val="tx1"/>
                </a:solidFill>
                <a:latin typeface="+mn-lt"/>
                <a:ea typeface="+mn-ea"/>
                <a:cs typeface="Arial" charset="0"/>
              </a:rPr>
              <a:t> oluşturabilecek çalışmalar (kampanya, afiş, dinleti, söyleşi vb.) yapılmalıdır. </a:t>
            </a:r>
            <a:endParaRPr lang="tr-TR"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19</a:t>
            </a:fld>
            <a:endParaRPr lang="tr-TR"/>
          </a:p>
        </p:txBody>
      </p:sp>
    </p:spTree>
    <p:extLst>
      <p:ext uri="{BB962C8B-B14F-4D97-AF65-F5344CB8AC3E}">
        <p14:creationId xmlns="" xmlns:p14="http://schemas.microsoft.com/office/powerpoint/2010/main" val="26312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mn-lt"/>
                <a:ea typeface="+mn-ea"/>
                <a:cs typeface="Arial" charset="0"/>
              </a:rPr>
              <a:t>Ölçme ve değerlendirme uygulamaları, </a:t>
            </a:r>
            <a:r>
              <a:rPr lang="tr-TR" sz="1200" kern="1200" baseline="0" dirty="0" smtClean="0">
                <a:solidFill>
                  <a:schemeClr val="tx1"/>
                </a:solidFill>
                <a:latin typeface="+mn-lt"/>
                <a:ea typeface="+mn-ea"/>
                <a:cs typeface="Arial" charset="0"/>
              </a:rPr>
              <a:t>Öğrenme-öğretme sürecinde kullanılacak ölçme araçları ve değerlendirme yaklaşımları; öğretim programı kazanımlarının temsil ettiği bilişsel, duyuşsal, </a:t>
            </a:r>
            <a:r>
              <a:rPr lang="tr-TR" sz="1200" kern="1200" baseline="0" dirty="0" err="1" smtClean="0">
                <a:solidFill>
                  <a:schemeClr val="tx1"/>
                </a:solidFill>
                <a:latin typeface="+mn-lt"/>
                <a:ea typeface="+mn-ea"/>
                <a:cs typeface="Arial" charset="0"/>
              </a:rPr>
              <a:t>psikomor</a:t>
            </a:r>
            <a:r>
              <a:rPr lang="tr-TR" sz="1200" kern="1200" baseline="0" dirty="0" smtClean="0">
                <a:solidFill>
                  <a:schemeClr val="tx1"/>
                </a:solidFill>
                <a:latin typeface="+mn-lt"/>
                <a:ea typeface="+mn-ea"/>
                <a:cs typeface="Arial" charset="0"/>
              </a:rPr>
              <a:t> düzey ve kullanılma amacı ile tutarlı olmalıdır </a:t>
            </a:r>
            <a:endParaRPr lang="tr-TR" sz="1200" kern="1200" dirty="0" smtClean="0">
              <a:solidFill>
                <a:schemeClr val="tx1"/>
              </a:solidFill>
              <a:effectLst/>
              <a:latin typeface="+mn-lt"/>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0" i="0" kern="1200" dirty="0" smtClean="0">
                <a:solidFill>
                  <a:schemeClr val="tx1"/>
                </a:solidFill>
                <a:effectLst/>
                <a:latin typeface="+mn-lt"/>
                <a:ea typeface="+mn-ea"/>
                <a:cs typeface="Arial" charset="0"/>
              </a:rPr>
              <a:t>Yapılacak değerlendirme çalışmalarının</a:t>
            </a:r>
            <a:r>
              <a:rPr lang="tr-TR" sz="1200" b="0" i="0" kern="1200" baseline="0" dirty="0" smtClean="0">
                <a:solidFill>
                  <a:schemeClr val="tx1"/>
                </a:solidFill>
                <a:effectLst/>
                <a:latin typeface="+mn-lt"/>
                <a:ea typeface="+mn-ea"/>
                <a:cs typeface="Arial" charset="0"/>
              </a:rPr>
              <a:t> programın amacına uygun ve öğrencilerin üst düzey becerilerine yönelik olması çok önemlidir.</a:t>
            </a:r>
            <a:r>
              <a:rPr lang="tr-TR" sz="1200" dirty="0" smtClean="0">
                <a:solidFill>
                  <a:schemeClr val="tx1"/>
                </a:solidFill>
                <a:latin typeface="Arial" panose="020B0604020202020204" pitchFamily="34" charset="0"/>
                <a:cs typeface="Arial" panose="020B0604020202020204" pitchFamily="34" charset="0"/>
              </a:rPr>
              <a:t> </a:t>
            </a:r>
            <a:endParaRPr lang="tr-TR" b="0" i="0" dirty="0"/>
          </a:p>
        </p:txBody>
      </p:sp>
      <p:sp>
        <p:nvSpPr>
          <p:cNvPr id="4" name="Slayt Numarası Yer Tutucusu 3"/>
          <p:cNvSpPr>
            <a:spLocks noGrp="1"/>
          </p:cNvSpPr>
          <p:nvPr>
            <p:ph type="sldNum" sz="quarter" idx="10"/>
          </p:nvPr>
        </p:nvSpPr>
        <p:spPr/>
        <p:txBody>
          <a:bodyPr/>
          <a:lstStyle/>
          <a:p>
            <a:pPr>
              <a:defRPr/>
            </a:pPr>
            <a:fld id="{CA0E0FD4-7618-497A-A255-716E22787742}" type="slidenum">
              <a:rPr lang="tr-TR" smtClean="0"/>
              <a:pPr>
                <a:defRPr/>
              </a:pPr>
              <a:t>22</a:t>
            </a:fld>
            <a:endParaRPr lang="tr-TR"/>
          </a:p>
        </p:txBody>
      </p:sp>
    </p:spTree>
    <p:extLst>
      <p:ext uri="{BB962C8B-B14F-4D97-AF65-F5344CB8AC3E}">
        <p14:creationId xmlns="" xmlns:p14="http://schemas.microsoft.com/office/powerpoint/2010/main" val="269985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0723"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4D54B3C0-2D7D-48C7-9255-04DA84E05750}" type="slidenum">
              <a:rPr lang="tr-TR" smtClean="0"/>
              <a:pPr>
                <a:defRPr/>
              </a:pPr>
              <a:t>46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D612F96-870E-4EF6-8DF6-4E27E35B1047}" type="datetime1">
              <a:rPr lang="tr-TR"/>
              <a:pPr>
                <a:defRPr/>
              </a:pPr>
              <a:t>14.06.2017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4239B39-C19F-4B17-A903-B576C0A5B51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57AADCD-1A1F-4F9A-85B3-62B4F86561D8}" type="datetime1">
              <a:rPr lang="tr-TR"/>
              <a:pPr>
                <a:defRPr/>
              </a:pPr>
              <a:t>14.06.2017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A91F7BB-E961-40D9-AAD7-2C12BEBCAFF9}"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342D51A7-609B-4821-B133-1EF1673186DF}" type="datetime1">
              <a:rPr lang="tr-TR"/>
              <a:pPr>
                <a:defRPr/>
              </a:pPr>
              <a:t>14.06.2017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84937F2-F454-4E16-BE60-587ED6476E6F}"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54D28CB-A9AF-4FD7-A332-4B2DE7CE3C94}" type="datetime1">
              <a:rPr lang="tr-TR"/>
              <a:pPr>
                <a:defRPr/>
              </a:pPr>
              <a:t>14.06.2017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67AE983-18D9-4902-BBF5-2275ABB5D19C}"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7BB62B8-1450-48E2-8FAD-1E9CC1DA55A8}" type="datetime1">
              <a:rPr lang="tr-TR"/>
              <a:pPr>
                <a:defRPr/>
              </a:pPr>
              <a:t>14.06.2017</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E7BC0205-A142-4D99-A95E-5D415AFA8490}"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20A8796B-953A-47F5-A95D-B3E7B0468D59}" type="datetime1">
              <a:rPr lang="tr-TR"/>
              <a:pPr>
                <a:defRPr/>
              </a:pPr>
              <a:t>14.06.2017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36546A5-9101-4346-8D07-F4EA161EE58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7388D8-6FE9-4E66-AAA6-9135CC306483}" type="datetime1">
              <a:rPr lang="tr-TR"/>
              <a:pPr>
                <a:defRPr/>
              </a:pPr>
              <a:t>14.06.2017</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B249D82-FC58-4D36-BB50-1D1940EE942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28BBCF0-C1F0-49FA-B549-89E6FB598579}" type="datetime1">
              <a:rPr lang="tr-TR"/>
              <a:pPr>
                <a:defRPr/>
              </a:pPr>
              <a:t>14.06.2017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1BEDA9B-7991-4BC2-8A6D-7000C99E8271}"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5F1DD4DA-6067-47FA-8CB1-D2360EC092A2}" type="datetime1">
              <a:rPr lang="tr-TR"/>
              <a:pPr>
                <a:defRPr/>
              </a:pPr>
              <a:t>14.06.2017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12B5B69-3450-4382-ABDB-1B16C25DF4C2}"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24752E0-B84E-477D-9A1A-BD118A5F49F7}" type="datetime1">
              <a:rPr lang="tr-TR"/>
              <a:pPr>
                <a:defRPr/>
              </a:pPr>
              <a:t>14.06.2017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8C309E-DB24-4AC1-AB43-144C16EBDD3D}"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E8582B4-1E8A-4FC1-B81D-3B564CAD7368}" type="datetime1">
              <a:rPr lang="tr-TR"/>
              <a:pPr>
                <a:defRPr/>
              </a:pPr>
              <a:t>14.06.2017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00BBB60-B7C8-408E-9E54-3072959AE6C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pPr>
                <a:defRPr/>
              </a:pPr>
              <a:t>14.06.2017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pPr>
                <a:defRPr/>
              </a:pPr>
              <a:t>14.06.2017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pPr>
                <a:defRPr/>
              </a:pPr>
              <a:t>14.06.2017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pPr>
                <a:defRPr/>
              </a:pPr>
              <a:t>14.06.2017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pPr>
                <a:defRPr/>
              </a:pPr>
              <a:t>14.06.2017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pPr>
                <a:defRPr/>
              </a:pPr>
              <a:t>14.06.2017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pPr>
                <a:defRPr/>
              </a:pPr>
              <a:t>14.06.2017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pPr>
                <a:defRPr/>
              </a:pPr>
              <a:t>14.06.2017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4" r:id="rId1"/>
    <p:sldLayoutId id="2147486612" r:id="rId2"/>
    <p:sldLayoutId id="2147486611" r:id="rId3"/>
    <p:sldLayoutId id="2147486610" r:id="rId4"/>
    <p:sldLayoutId id="2147486609" r:id="rId5"/>
    <p:sldLayoutId id="2147486608" r:id="rId6"/>
    <p:sldLayoutId id="2147486607" r:id="rId7"/>
    <p:sldLayoutId id="2147486606" r:id="rId8"/>
    <p:sldLayoutId id="2147486605" r:id="rId9"/>
    <p:sldLayoutId id="2147486604" r:id="rId10"/>
    <p:sldLayoutId id="2147486603" r:id="rId11"/>
    <p:sldLayoutId id="2147486625" r:id="rId12"/>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Arial" charset="0"/>
              </a:defRPr>
            </a:lvl1pPr>
          </a:lstStyle>
          <a:p>
            <a:pPr>
              <a:defRPr/>
            </a:pPr>
            <a:fld id="{E2AB685F-B71C-4B05-91A2-DC3C5679EFEE}" type="datetime1">
              <a:rPr lang="tr-TR"/>
              <a:pPr>
                <a:defRPr/>
              </a:pPr>
              <a:t>14.06.2017</a:t>
            </a:fld>
            <a:endParaRPr lang="tr-T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tr-T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Arial" charset="0"/>
              </a:defRPr>
            </a:lvl1pPr>
          </a:lstStyle>
          <a:p>
            <a:pPr>
              <a:defRPr/>
            </a:pPr>
            <a:fld id="{FFDAD0F7-D85E-4653-A39E-100DE7FDCF6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23" r:id="rId1"/>
    <p:sldLayoutId id="2147486622" r:id="rId2"/>
    <p:sldLayoutId id="2147486621" r:id="rId3"/>
    <p:sldLayoutId id="2147486620" r:id="rId4"/>
    <p:sldLayoutId id="2147486619" r:id="rId5"/>
    <p:sldLayoutId id="2147486618" r:id="rId6"/>
    <p:sldLayoutId id="2147486617" r:id="rId7"/>
    <p:sldLayoutId id="2147486616" r:id="rId8"/>
    <p:sldLayoutId id="2147486615" r:id="rId9"/>
    <p:sldLayoutId id="2147486614" r:id="rId10"/>
    <p:sldLayoutId id="214748661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4.xm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hyperlink" Target="&#199;A&#286;DA&#350;%20T&#220;RK%20VE%20D&#220;NYA%20TAR&#304;H&#304;%20SORU%20&#214;RNEKLER&#304;.docx" TargetMode="Externa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_al__ma_Sayfas_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1643042" y="4572008"/>
            <a:ext cx="5795814" cy="1149352"/>
          </a:xfrm>
        </p:spPr>
        <p:txBody>
          <a:bodyPr>
            <a:noAutofit/>
          </a:bodyPr>
          <a:lstStyle/>
          <a:p>
            <a:pPr>
              <a:defRPr/>
            </a:pPr>
            <a:r>
              <a:rPr lang="tr-TR" sz="2400" b="1" dirty="0" smtClean="0">
                <a:solidFill>
                  <a:schemeClr val="tx1"/>
                </a:solidFill>
                <a:latin typeface="Arial" pitchFamily="34" charset="0"/>
                <a:cs typeface="Arial" pitchFamily="34" charset="0"/>
              </a:rPr>
              <a:t>ÇAĞDAŞ TÜRK ve DÜNYA TARİHİ DERSİ </a:t>
            </a:r>
            <a:r>
              <a:rPr lang="tr-TR" sz="2400" b="1" dirty="0">
                <a:solidFill>
                  <a:schemeClr val="tx1"/>
                </a:solidFill>
                <a:latin typeface="Arial" pitchFamily="34" charset="0"/>
                <a:cs typeface="Arial" pitchFamily="34" charset="0"/>
              </a:rPr>
              <a:t>ÖĞRETİM </a:t>
            </a:r>
            <a:r>
              <a:rPr lang="tr-TR" sz="2400" b="1" dirty="0" smtClean="0">
                <a:solidFill>
                  <a:schemeClr val="tx1"/>
                </a:solidFill>
                <a:latin typeface="Arial" pitchFamily="34" charset="0"/>
                <a:cs typeface="Arial" pitchFamily="34" charset="0"/>
              </a:rPr>
              <a:t>PROGRAMI FORMATÖRLÜK EĞİTİCİ EĞİTİMİ ÇALIŞMASI</a:t>
            </a:r>
            <a:endParaRPr lang="tr-TR" sz="2400" b="1" dirty="0">
              <a:solidFill>
                <a:schemeClr val="tx1"/>
              </a:solidFill>
              <a:latin typeface="Arial" pitchFamily="34" charset="0"/>
              <a:cs typeface="Arial" pitchFamily="34" charset="0"/>
            </a:endParaRPr>
          </a:p>
        </p:txBody>
      </p:sp>
      <p:sp>
        <p:nvSpPr>
          <p:cNvPr id="5" name="4 Veri Yer Tutucusu"/>
          <p:cNvSpPr>
            <a:spLocks noGrp="1"/>
          </p:cNvSpPr>
          <p:nvPr>
            <p:ph type="dt" sz="quarter" idx="10"/>
          </p:nvPr>
        </p:nvSpPr>
        <p:spPr/>
        <p:txBody>
          <a:bodyPr/>
          <a:lstStyle/>
          <a:p>
            <a:pPr>
              <a:defRPr/>
            </a:pPr>
            <a:fld id="{C3449B2E-4878-4519-8EDD-81AA6A87401F}" type="datetime1">
              <a:rPr lang="tr-TR"/>
              <a:pPr>
                <a:defRPr/>
              </a:pPr>
              <a:t>14.06.2017</a:t>
            </a:fld>
            <a:endParaRPr lang="tr-TR"/>
          </a:p>
        </p:txBody>
      </p:sp>
      <p:sp>
        <p:nvSpPr>
          <p:cNvPr id="6" name="5 Slayt Numarası Yer Tutucusu"/>
          <p:cNvSpPr>
            <a:spLocks noGrp="1"/>
          </p:cNvSpPr>
          <p:nvPr>
            <p:ph type="sldNum" sz="quarter" idx="12"/>
          </p:nvPr>
        </p:nvSpPr>
        <p:spPr/>
        <p:txBody>
          <a:bodyPr/>
          <a:lstStyle/>
          <a:p>
            <a:pPr>
              <a:defRPr/>
            </a:pPr>
            <a:fld id="{AECB5DAB-FFA8-4FF4-A9CD-23DF4FEC5014}" type="slidenum">
              <a:rPr lang="tr-TR" smtClean="0"/>
              <a:pPr>
                <a:defRPr/>
              </a:pPr>
              <a:t>1</a:t>
            </a:fld>
            <a:endParaRPr lang="tr-TR"/>
          </a:p>
        </p:txBody>
      </p:sp>
      <p:sp>
        <p:nvSpPr>
          <p:cNvPr id="7" name="6 Metin kutusu"/>
          <p:cNvSpPr txBox="1"/>
          <p:nvPr/>
        </p:nvSpPr>
        <p:spPr>
          <a:xfrm>
            <a:off x="5929322" y="3571876"/>
            <a:ext cx="2714644" cy="646331"/>
          </a:xfrm>
          <a:prstGeom prst="rect">
            <a:avLst/>
          </a:prstGeom>
          <a:noFill/>
        </p:spPr>
        <p:txBody>
          <a:bodyPr wrap="square" rtlCol="0">
            <a:spAutoFit/>
          </a:bodyPr>
          <a:lstStyle/>
          <a:p>
            <a:r>
              <a:rPr lang="tr-TR" b="1" dirty="0" smtClean="0"/>
              <a:t>      ORTA ÖĞRETİM GENEL MÜDÜRLÜĞÜ</a:t>
            </a:r>
            <a:endParaRPr lang="tr-TR"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0"/>
            <a:ext cx="7438280" cy="908050"/>
          </a:xfrm>
        </p:spPr>
        <p:txBody>
          <a:bodyPr/>
          <a:lstStyle/>
          <a:p>
            <a:pPr algn="just"/>
            <a:r>
              <a:rPr lang="tr-TR" sz="2800" b="1" dirty="0" smtClean="0"/>
              <a:t>Programın Öğrenme-Öğretme </a:t>
            </a:r>
            <a:r>
              <a:rPr lang="tr-TR" sz="2800" b="1" dirty="0"/>
              <a:t>Yaklaşımı</a:t>
            </a:r>
          </a:p>
        </p:txBody>
      </p:sp>
      <p:sp>
        <p:nvSpPr>
          <p:cNvPr id="3" name="İçerik Yer Tutucusu 2"/>
          <p:cNvSpPr>
            <a:spLocks noGrp="1"/>
          </p:cNvSpPr>
          <p:nvPr>
            <p:ph sz="half" idx="1"/>
          </p:nvPr>
        </p:nvSpPr>
        <p:spPr>
          <a:xfrm>
            <a:off x="0" y="1124744"/>
            <a:ext cx="4429124" cy="5518966"/>
          </a:xfrm>
        </p:spPr>
        <p:txBody>
          <a:bodyPr/>
          <a:lstStyle/>
          <a:p>
            <a:pPr>
              <a:buFont typeface="Wingdings" pitchFamily="2" charset="2"/>
              <a:buChar char="ü"/>
            </a:pPr>
            <a:r>
              <a:rPr lang="tr-TR" sz="2000" dirty="0" smtClean="0"/>
              <a:t>Öğrencilerin öğrenme-öğretme sürecine aktif katılımı sağlanmalıdır.</a:t>
            </a:r>
          </a:p>
          <a:p>
            <a:pPr>
              <a:buNone/>
            </a:pPr>
            <a:endParaRPr lang="tr-TR" sz="2000" dirty="0">
              <a:latin typeface="Arial" pitchFamily="34" charset="0"/>
              <a:cs typeface="Arial" pitchFamily="34" charset="0"/>
            </a:endParaRPr>
          </a:p>
          <a:p>
            <a:pPr>
              <a:buFont typeface="Wingdings" pitchFamily="2" charset="2"/>
              <a:buChar char="ü"/>
            </a:pPr>
            <a:r>
              <a:rPr lang="tr-TR" sz="2000" dirty="0" smtClean="0"/>
              <a:t>Öğretmen, öğrencilerin ilgileri, hazır bulunuşluk düzeyleri, öğrenme stilleri gibi bireysel farklılıkları dikkate alarak farklı öğretim yöntem ve stratejileri kullanılmalıdır.</a:t>
            </a:r>
            <a:endParaRPr lang="tr-TR" sz="2000" dirty="0" smtClean="0">
              <a:latin typeface="Arial" pitchFamily="34" charset="0"/>
              <a:cs typeface="Arial" pitchFamily="34" charset="0"/>
            </a:endParaRPr>
          </a:p>
          <a:p>
            <a:pPr>
              <a:buFont typeface="Wingdings" pitchFamily="2" charset="2"/>
              <a:buChar char="ü"/>
            </a:pPr>
            <a:endParaRPr lang="tr-TR" sz="2000" dirty="0" smtClean="0"/>
          </a:p>
          <a:p>
            <a:pPr>
              <a:buFont typeface="Wingdings" pitchFamily="2" charset="2"/>
              <a:buChar char="ü"/>
            </a:pPr>
            <a:r>
              <a:rPr lang="tr-TR" sz="2000" dirty="0" smtClean="0"/>
              <a:t>Sadece okuma ve soru cevaplama yerine soru sormalarına, değerlendirmelerine, bilginin içeriğinin yanı sıra bilgi kaynaklarını da sorgulamalarına yönelik araştırma çalışmalarına yer verilmelidir. </a:t>
            </a:r>
            <a:endParaRPr lang="tr-TR" sz="2000" dirty="0">
              <a:latin typeface="Arial" pitchFamily="34" charset="0"/>
              <a:cs typeface="Arial" pitchFamily="34" charset="0"/>
            </a:endParaRPr>
          </a:p>
        </p:txBody>
      </p:sp>
      <p:sp>
        <p:nvSpPr>
          <p:cNvPr id="5" name="Veri Yer Tutucusu 4"/>
          <p:cNvSpPr>
            <a:spLocks noGrp="1"/>
          </p:cNvSpPr>
          <p:nvPr>
            <p:ph type="dt" sz="half" idx="10"/>
          </p:nvPr>
        </p:nvSpPr>
        <p:spPr/>
        <p:txBody>
          <a:bodyPr/>
          <a:lstStyle/>
          <a:p>
            <a:pPr>
              <a:defRPr/>
            </a:pPr>
            <a:fld id="{4E3562D3-D464-48C2-9B56-18279C8A55A1}" type="datetime1">
              <a:rPr lang="tr-TR" smtClean="0"/>
              <a:pPr>
                <a:defRPr/>
              </a:pPr>
              <a:t>14.06.2017</a:t>
            </a:fld>
            <a:endParaRPr lang="tr-TR"/>
          </a:p>
        </p:txBody>
      </p:sp>
      <p:pic>
        <p:nvPicPr>
          <p:cNvPr id="19458" name="Picture 2" descr="aktif öğrenme ile ilgili görsel sonucu"/>
          <p:cNvPicPr>
            <a:picLocks noGrp="1" noChangeAspect="1" noChangeArrowheads="1"/>
          </p:cNvPicPr>
          <p:nvPr>
            <p:ph sz="half" idx="2"/>
          </p:nvPr>
        </p:nvPicPr>
        <p:blipFill>
          <a:blip r:embed="rId3"/>
          <a:srcRect/>
          <a:stretch>
            <a:fillRect/>
          </a:stretch>
        </p:blipFill>
        <p:spPr bwMode="auto">
          <a:xfrm>
            <a:off x="4419600" y="1428736"/>
            <a:ext cx="4224366" cy="4929222"/>
          </a:xfrm>
          <a:prstGeom prst="rect">
            <a:avLst/>
          </a:prstGeom>
          <a:noFill/>
        </p:spPr>
      </p:pic>
    </p:spTree>
    <p:extLst>
      <p:ext uri="{BB962C8B-B14F-4D97-AF65-F5344CB8AC3E}">
        <p14:creationId xmlns="" xmlns:p14="http://schemas.microsoft.com/office/powerpoint/2010/main" val="400940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748464" cy="1052736"/>
          </a:xfrm>
        </p:spPr>
        <p:txBody>
          <a:bodyPr/>
          <a:lstStyle/>
          <a:p>
            <a:r>
              <a:rPr lang="tr-TR" sz="2800" b="1" dirty="0">
                <a:latin typeface="Arial" panose="020B0604020202020204" pitchFamily="34" charset="0"/>
                <a:cs typeface="Arial" panose="020B0604020202020204" pitchFamily="34" charset="0"/>
              </a:rPr>
              <a:t>Programın Kazandırmayı Hedeflediği Öğrenci </a:t>
            </a:r>
            <a:r>
              <a:rPr lang="tr-TR" sz="2800" b="1" dirty="0" smtClean="0">
                <a:latin typeface="Arial" panose="020B0604020202020204" pitchFamily="34" charset="0"/>
                <a:cs typeface="Arial" panose="020B0604020202020204" pitchFamily="34" charset="0"/>
              </a:rPr>
              <a:t>Yeterlikleri-I</a:t>
            </a:r>
            <a:endParaRPr lang="tr-TR" dirty="0">
              <a:solidFill>
                <a:schemeClr val="tx1"/>
              </a:solidFill>
            </a:endParaRPr>
          </a:p>
        </p:txBody>
      </p:sp>
      <p:sp>
        <p:nvSpPr>
          <p:cNvPr id="3" name="İçerik Yer Tutucusu 2"/>
          <p:cNvSpPr>
            <a:spLocks noGrp="1"/>
          </p:cNvSpPr>
          <p:nvPr>
            <p:ph sz="half" idx="1"/>
          </p:nvPr>
        </p:nvSpPr>
        <p:spPr>
          <a:xfrm>
            <a:off x="251520" y="1484784"/>
            <a:ext cx="4392488" cy="4896544"/>
          </a:xfrm>
        </p:spPr>
        <p:txBody>
          <a:bodyPr/>
          <a:lstStyle/>
          <a:p>
            <a:pPr>
              <a:lnSpc>
                <a:spcPct val="150000"/>
              </a:lnSpc>
              <a:buFont typeface="Wingdings" pitchFamily="2" charset="2"/>
              <a:buChar char="ü"/>
            </a:pPr>
            <a:r>
              <a:rPr lang="tr-TR" dirty="0" smtClean="0"/>
              <a:t> </a:t>
            </a:r>
            <a:r>
              <a:rPr lang="tr-TR" i="1" dirty="0" smtClean="0"/>
              <a:t>Kronolojik Düşünme Becerisi </a:t>
            </a:r>
            <a:endParaRPr lang="tr-TR" dirty="0" smtClean="0"/>
          </a:p>
          <a:p>
            <a:pPr>
              <a:lnSpc>
                <a:spcPct val="150000"/>
              </a:lnSpc>
              <a:buFont typeface="Wingdings" pitchFamily="2" charset="2"/>
              <a:buChar char="ü"/>
            </a:pPr>
            <a:r>
              <a:rPr lang="tr-TR" i="1" dirty="0" smtClean="0"/>
              <a:t>Tarihsel Kavrama Becerisi</a:t>
            </a:r>
            <a:endParaRPr lang="tr-TR" dirty="0"/>
          </a:p>
          <a:p>
            <a:pPr>
              <a:lnSpc>
                <a:spcPct val="150000"/>
              </a:lnSpc>
              <a:buFont typeface="Wingdings" pitchFamily="2" charset="2"/>
              <a:buChar char="ü"/>
            </a:pPr>
            <a:r>
              <a:rPr lang="tr-TR" i="1" dirty="0" smtClean="0"/>
              <a:t>Neden-Sonuç İlişkisi Kurma Becerisi</a:t>
            </a:r>
            <a:endParaRPr lang="tr-TR" dirty="0"/>
          </a:p>
          <a:p>
            <a:pPr>
              <a:lnSpc>
                <a:spcPct val="150000"/>
              </a:lnSpc>
              <a:buFont typeface="Wingdings" pitchFamily="2" charset="2"/>
              <a:buChar char="ü"/>
            </a:pPr>
            <a:r>
              <a:rPr lang="tr-TR" i="1" dirty="0" smtClean="0"/>
              <a:t>Değişim ve Sürekliliği Algılama Becerisi</a:t>
            </a:r>
            <a:endParaRPr lang="tr-TR" dirty="0"/>
          </a:p>
        </p:txBody>
      </p:sp>
      <p:sp>
        <p:nvSpPr>
          <p:cNvPr id="5" name="Veri Yer Tutucusu 4"/>
          <p:cNvSpPr>
            <a:spLocks noGrp="1"/>
          </p:cNvSpPr>
          <p:nvPr>
            <p:ph type="dt" sz="half" idx="10"/>
          </p:nvPr>
        </p:nvSpPr>
        <p:spPr/>
        <p:txBody>
          <a:bodyPr/>
          <a:lstStyle/>
          <a:p>
            <a:pPr>
              <a:defRPr/>
            </a:pPr>
            <a:fld id="{4E3562D3-D464-48C2-9B56-18279C8A55A1}" type="datetime1">
              <a:rPr lang="tr-TR" smtClean="0"/>
              <a:pPr>
                <a:defRPr/>
              </a:pPr>
              <a:t>14.06.2017</a:t>
            </a:fld>
            <a:endParaRPr lang="tr-TR"/>
          </a:p>
        </p:txBody>
      </p:sp>
      <p:sp>
        <p:nvSpPr>
          <p:cNvPr id="6" name="Slayt Numarası Yer Tutucusu 5"/>
          <p:cNvSpPr>
            <a:spLocks noGrp="1"/>
          </p:cNvSpPr>
          <p:nvPr>
            <p:ph type="sldNum" sz="quarter" idx="12"/>
          </p:nvPr>
        </p:nvSpPr>
        <p:spPr/>
        <p:txBody>
          <a:bodyPr/>
          <a:lstStyle/>
          <a:p>
            <a:pPr>
              <a:defRPr/>
            </a:pPr>
            <a:fld id="{F2CADFA5-19F3-4188-8E8B-7CD82B734C01}" type="slidenum">
              <a:rPr lang="tr-TR" smtClean="0"/>
              <a:pPr>
                <a:defRPr/>
              </a:pPr>
              <a:t>11</a:t>
            </a:fld>
            <a:endParaRPr lang="tr-TR"/>
          </a:p>
        </p:txBody>
      </p:sp>
      <p:sp>
        <p:nvSpPr>
          <p:cNvPr id="7" name="Dikdörtgen 6"/>
          <p:cNvSpPr/>
          <p:nvPr/>
        </p:nvSpPr>
        <p:spPr>
          <a:xfrm>
            <a:off x="0" y="1071546"/>
            <a:ext cx="8064896" cy="461665"/>
          </a:xfrm>
          <a:prstGeom prst="rect">
            <a:avLst/>
          </a:prstGeom>
        </p:spPr>
        <p:txBody>
          <a:bodyPr wrap="square">
            <a:spAutoFit/>
          </a:bodyPr>
          <a:lstStyle/>
          <a:p>
            <a:pPr algn="ctr"/>
            <a:r>
              <a:rPr lang="tr-TR" sz="2400" b="1" dirty="0" smtClean="0">
                <a:solidFill>
                  <a:schemeClr val="accent1"/>
                </a:solidFill>
              </a:rPr>
              <a:t>Alana Özgü Bilişsel Yeterlilik ve Beceriler </a:t>
            </a:r>
            <a:endParaRPr lang="tr-TR" sz="1600" b="1" dirty="0">
              <a:solidFill>
                <a:schemeClr val="accent1"/>
              </a:solidFill>
            </a:endParaRPr>
          </a:p>
        </p:txBody>
      </p:sp>
      <p:pic>
        <p:nvPicPr>
          <p:cNvPr id="17410" name="Picture 2" descr="TARİHSEL KAVRAMA BECERİSİ ile ilgili görsel sonucu"/>
          <p:cNvPicPr>
            <a:picLocks noChangeAspect="1" noChangeArrowheads="1"/>
          </p:cNvPicPr>
          <p:nvPr/>
        </p:nvPicPr>
        <p:blipFill>
          <a:blip r:embed="rId3"/>
          <a:srcRect/>
          <a:stretch>
            <a:fillRect/>
          </a:stretch>
        </p:blipFill>
        <p:spPr bwMode="auto">
          <a:xfrm>
            <a:off x="5072066" y="1571612"/>
            <a:ext cx="3857652" cy="4929222"/>
          </a:xfrm>
          <a:prstGeom prst="rect">
            <a:avLst/>
          </a:prstGeom>
          <a:noFill/>
        </p:spPr>
      </p:pic>
    </p:spTree>
    <p:extLst>
      <p:ext uri="{BB962C8B-B14F-4D97-AF65-F5344CB8AC3E}">
        <p14:creationId xmlns="" xmlns:p14="http://schemas.microsoft.com/office/powerpoint/2010/main" val="107426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12</a:t>
            </a:fld>
            <a:endParaRPr lang="tr-TR"/>
          </a:p>
        </p:txBody>
      </p:sp>
      <p:sp>
        <p:nvSpPr>
          <p:cNvPr id="4" name="Dikdörtgen 3"/>
          <p:cNvSpPr/>
          <p:nvPr/>
        </p:nvSpPr>
        <p:spPr>
          <a:xfrm>
            <a:off x="1043608" y="116632"/>
            <a:ext cx="8100392" cy="830997"/>
          </a:xfrm>
          <a:prstGeom prst="rect">
            <a:avLst/>
          </a:prstGeom>
        </p:spPr>
        <p:txBody>
          <a:bodyPr wrap="square">
            <a:spAutoFit/>
          </a:bodyPr>
          <a:lstStyle/>
          <a:p>
            <a:pPr algn="ctr"/>
            <a:r>
              <a:rPr lang="tr-TR" sz="2400" b="1" dirty="0">
                <a:solidFill>
                  <a:schemeClr val="bg1"/>
                </a:solidFill>
              </a:rPr>
              <a:t>Programın Kazandırmayı Hedeflediği Öğrenci </a:t>
            </a:r>
            <a:r>
              <a:rPr lang="tr-TR" sz="2400" b="1" dirty="0" smtClean="0">
                <a:solidFill>
                  <a:schemeClr val="bg1"/>
                </a:solidFill>
              </a:rPr>
              <a:t>Yeterlikleri- II</a:t>
            </a:r>
            <a:endParaRPr lang="tr-TR" sz="2400" b="1" dirty="0">
              <a:solidFill>
                <a:schemeClr val="bg1"/>
              </a:solidFill>
            </a:endParaRPr>
          </a:p>
        </p:txBody>
      </p:sp>
      <p:sp>
        <p:nvSpPr>
          <p:cNvPr id="5" name="Dikdörtgen 4"/>
          <p:cNvSpPr/>
          <p:nvPr/>
        </p:nvSpPr>
        <p:spPr>
          <a:xfrm>
            <a:off x="714348" y="1000108"/>
            <a:ext cx="7848872" cy="4339650"/>
          </a:xfrm>
          <a:prstGeom prst="rect">
            <a:avLst/>
          </a:prstGeom>
        </p:spPr>
        <p:txBody>
          <a:bodyPr wrap="square">
            <a:spAutoFit/>
          </a:bodyPr>
          <a:lstStyle/>
          <a:p>
            <a:pPr>
              <a:lnSpc>
                <a:spcPct val="150000"/>
              </a:lnSpc>
              <a:buFont typeface="Wingdings" pitchFamily="2" charset="2"/>
              <a:buChar char="ü"/>
            </a:pPr>
            <a:r>
              <a:rPr lang="tr-TR" sz="2400" i="1" dirty="0" smtClean="0"/>
              <a:t>Tarihsel Sorgulamaya Dayalı Araştırma Becerisi</a:t>
            </a:r>
          </a:p>
          <a:p>
            <a:pPr>
              <a:lnSpc>
                <a:spcPct val="150000"/>
              </a:lnSpc>
              <a:buFont typeface="Wingdings" pitchFamily="2" charset="2"/>
              <a:buChar char="ü"/>
            </a:pPr>
            <a:r>
              <a:rPr lang="es-ES" sz="2400" i="1" dirty="0" smtClean="0"/>
              <a:t>Tarihsel Analiz ve Yorum Becerisi </a:t>
            </a:r>
            <a:r>
              <a:rPr lang="tr-TR" sz="2400" dirty="0" smtClean="0"/>
              <a:t>Kişisel Görüş ve Fikirlerini İfade Edebilme Becerisi</a:t>
            </a:r>
          </a:p>
          <a:p>
            <a:pPr>
              <a:lnSpc>
                <a:spcPct val="150000"/>
              </a:lnSpc>
              <a:buFont typeface="Wingdings" pitchFamily="2" charset="2"/>
              <a:buChar char="ü"/>
            </a:pPr>
            <a:r>
              <a:rPr lang="tr-TR" sz="2400" i="1" dirty="0" smtClean="0"/>
              <a:t>Geçmişe Geçmişteki İnsanların Bakış Açısıyla Bakabilme Becerisi veya Tarihsel Empati </a:t>
            </a:r>
            <a:endParaRPr lang="tr-TR" sz="2400" dirty="0" smtClean="0"/>
          </a:p>
          <a:p>
            <a:pPr>
              <a:lnSpc>
                <a:spcPct val="150000"/>
              </a:lnSpc>
              <a:buFont typeface="Wingdings" pitchFamily="2" charset="2"/>
              <a:buChar char="ü"/>
            </a:pPr>
            <a:endParaRPr lang="tr-TR" sz="2400" dirty="0" smtClean="0"/>
          </a:p>
          <a:p>
            <a:pPr>
              <a:lnSpc>
                <a:spcPct val="150000"/>
              </a:lnSpc>
              <a:buFont typeface="Wingdings" pitchFamily="2" charset="2"/>
              <a:buChar char="ü"/>
            </a:pPr>
            <a:endParaRPr lang="tr-TR" sz="2400" dirty="0" smtClean="0"/>
          </a:p>
          <a:p>
            <a:endParaRPr lang="tr-TR" sz="2400" dirty="0" smtClean="0"/>
          </a:p>
        </p:txBody>
      </p:sp>
      <p:pic>
        <p:nvPicPr>
          <p:cNvPr id="15366" name="Picture 6" descr="TARİHSEL EMPATİ ile ilgili görsel sonucu"/>
          <p:cNvPicPr>
            <a:picLocks noChangeAspect="1" noChangeArrowheads="1"/>
          </p:cNvPicPr>
          <p:nvPr/>
        </p:nvPicPr>
        <p:blipFill>
          <a:blip r:embed="rId3"/>
          <a:srcRect/>
          <a:stretch>
            <a:fillRect/>
          </a:stretch>
        </p:blipFill>
        <p:spPr bwMode="auto">
          <a:xfrm>
            <a:off x="214282" y="3786190"/>
            <a:ext cx="8501122" cy="2786050"/>
          </a:xfrm>
          <a:prstGeom prst="rect">
            <a:avLst/>
          </a:prstGeom>
          <a:noFill/>
        </p:spPr>
      </p:pic>
    </p:spTree>
    <p:extLst>
      <p:ext uri="{BB962C8B-B14F-4D97-AF65-F5344CB8AC3E}">
        <p14:creationId xmlns="" xmlns:p14="http://schemas.microsoft.com/office/powerpoint/2010/main" val="146922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13</a:t>
            </a:fld>
            <a:endParaRPr lang="tr-TR"/>
          </a:p>
        </p:txBody>
      </p:sp>
      <p:sp>
        <p:nvSpPr>
          <p:cNvPr id="4" name="Dikdörtgen 3"/>
          <p:cNvSpPr/>
          <p:nvPr/>
        </p:nvSpPr>
        <p:spPr>
          <a:xfrm>
            <a:off x="928662" y="0"/>
            <a:ext cx="7848872" cy="830997"/>
          </a:xfrm>
          <a:prstGeom prst="rect">
            <a:avLst/>
          </a:prstGeom>
        </p:spPr>
        <p:txBody>
          <a:bodyPr wrap="square">
            <a:spAutoFit/>
          </a:bodyPr>
          <a:lstStyle/>
          <a:p>
            <a:pPr algn="ctr"/>
            <a:r>
              <a:rPr lang="tr-TR" sz="2400" b="1" dirty="0" smtClean="0">
                <a:solidFill>
                  <a:schemeClr val="bg1"/>
                </a:solidFill>
              </a:rPr>
              <a:t>Programın Kazandırmayı Hedeflediği Öğrenci Becerileri - III</a:t>
            </a:r>
            <a:endParaRPr lang="tr-TR" sz="2400" b="1" dirty="0">
              <a:solidFill>
                <a:schemeClr val="bg1"/>
              </a:solidFill>
            </a:endParaRPr>
          </a:p>
        </p:txBody>
      </p:sp>
      <p:sp>
        <p:nvSpPr>
          <p:cNvPr id="5" name="Dikdörtgen 4"/>
          <p:cNvSpPr/>
          <p:nvPr/>
        </p:nvSpPr>
        <p:spPr>
          <a:xfrm>
            <a:off x="539552" y="1268760"/>
            <a:ext cx="3246630" cy="2677656"/>
          </a:xfrm>
          <a:prstGeom prst="rect">
            <a:avLst/>
          </a:prstGeom>
        </p:spPr>
        <p:txBody>
          <a:bodyPr wrap="square">
            <a:spAutoFit/>
          </a:bodyPr>
          <a:lstStyle/>
          <a:p>
            <a:r>
              <a:rPr lang="tr-TR" sz="2400" dirty="0" smtClean="0"/>
              <a:t>Eleştirel Düşünme </a:t>
            </a:r>
          </a:p>
          <a:p>
            <a:endParaRPr lang="tr-TR" sz="2400" dirty="0" smtClean="0"/>
          </a:p>
          <a:p>
            <a:r>
              <a:rPr lang="tr-TR" sz="2400" dirty="0" smtClean="0"/>
              <a:t>Medya Okuryazarlığı</a:t>
            </a:r>
          </a:p>
          <a:p>
            <a:r>
              <a:rPr lang="tr-TR" sz="2400" dirty="0" smtClean="0"/>
              <a:t> </a:t>
            </a:r>
          </a:p>
          <a:p>
            <a:r>
              <a:rPr lang="tr-TR" sz="2400" dirty="0" smtClean="0"/>
              <a:t>Uzamsal Beceriler</a:t>
            </a:r>
          </a:p>
          <a:p>
            <a:r>
              <a:rPr lang="tr-TR" sz="2400" dirty="0" smtClean="0"/>
              <a:t> </a:t>
            </a:r>
          </a:p>
          <a:p>
            <a:r>
              <a:rPr lang="tr-TR" sz="2400" dirty="0" smtClean="0"/>
              <a:t>Yaratıcı Düşünme </a:t>
            </a:r>
            <a:endParaRPr lang="tr-TR" sz="2400" b="1" dirty="0" smtClean="0"/>
          </a:p>
        </p:txBody>
      </p:sp>
      <p:pic>
        <p:nvPicPr>
          <p:cNvPr id="13313" name="Picture 1"/>
          <p:cNvPicPr>
            <a:picLocks noChangeAspect="1" noChangeArrowheads="1"/>
          </p:cNvPicPr>
          <p:nvPr/>
        </p:nvPicPr>
        <p:blipFill>
          <a:blip r:embed="rId2"/>
          <a:srcRect/>
          <a:stretch>
            <a:fillRect/>
          </a:stretch>
        </p:blipFill>
        <p:spPr bwMode="auto">
          <a:xfrm>
            <a:off x="3500430" y="1142984"/>
            <a:ext cx="5429288" cy="5143536"/>
          </a:xfrm>
          <a:prstGeom prst="rect">
            <a:avLst/>
          </a:prstGeom>
          <a:noFill/>
          <a:ln w="9525">
            <a:noFill/>
            <a:miter lim="800000"/>
            <a:headEnd/>
            <a:tailEnd/>
          </a:ln>
          <a:effectLst/>
        </p:spPr>
      </p:pic>
    </p:spTree>
    <p:extLst>
      <p:ext uri="{BB962C8B-B14F-4D97-AF65-F5344CB8AC3E}">
        <p14:creationId xmlns="" xmlns:p14="http://schemas.microsoft.com/office/powerpoint/2010/main" val="3388456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72" y="214290"/>
            <a:ext cx="8079581" cy="571504"/>
          </a:xfrm>
        </p:spPr>
        <p:txBody>
          <a:bodyPr/>
          <a:lstStyle/>
          <a:p>
            <a:r>
              <a:rPr lang="tr-TR" b="1" dirty="0" smtClean="0"/>
              <a:t>DEĞER/LER</a:t>
            </a:r>
            <a:endParaRPr lang="tr-TR" b="1" dirty="0"/>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xmlns="" val="3289270615"/>
              </p:ext>
            </p:extLst>
          </p:nvPr>
        </p:nvGraphicFramePr>
        <p:xfrm>
          <a:off x="-548640" y="1443029"/>
          <a:ext cx="9121139" cy="498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53996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15</a:t>
            </a:fld>
            <a:endParaRPr lang="tr-TR"/>
          </a:p>
        </p:txBody>
      </p:sp>
      <p:sp>
        <p:nvSpPr>
          <p:cNvPr id="5" name="Alt Başlık 2"/>
          <p:cNvSpPr txBox="1">
            <a:spLocks/>
          </p:cNvSpPr>
          <p:nvPr/>
        </p:nvSpPr>
        <p:spPr>
          <a:xfrm>
            <a:off x="428596" y="2071678"/>
            <a:ext cx="8400479" cy="3371850"/>
          </a:xfrm>
          <a:prstGeom prst="rect">
            <a:avLst/>
          </a:prstGeom>
        </p:spPr>
        <p:txBody>
          <a:bodyPr>
            <a:normAutofit fontScale="85000" lnSpcReduction="10000"/>
          </a:bodyPr>
          <a:lstStyle/>
          <a:p>
            <a:pPr marL="685800" marR="0" lvl="0" indent="-6858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tr-TR" sz="4400" b="0" i="0" u="none" strike="noStrike" kern="1200" cap="none" spc="0" normalizeH="0" baseline="0" noProof="0" smtClean="0">
                <a:ln>
                  <a:noFill/>
                </a:ln>
                <a:solidFill>
                  <a:schemeClr val="tx1"/>
                </a:solidFill>
                <a:effectLst/>
                <a:uLnTx/>
                <a:uFillTx/>
                <a:latin typeface="+mn-lt"/>
                <a:ea typeface="+mn-ea"/>
                <a:cs typeface="+mn-cs"/>
              </a:rPr>
              <a:t>Temel kavramlar (etik, ahlâk, değer, karakter)</a:t>
            </a:r>
          </a:p>
          <a:p>
            <a:pPr marL="685800" marR="0" lvl="0" indent="-6858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tr-TR" sz="4400" b="0" i="0" u="none" strike="noStrike" kern="1200" cap="none" spc="0" normalizeH="0" baseline="0" noProof="0" smtClean="0">
                <a:ln>
                  <a:noFill/>
                </a:ln>
                <a:solidFill>
                  <a:schemeClr val="tx1"/>
                </a:solidFill>
                <a:effectLst/>
                <a:uLnTx/>
                <a:uFillTx/>
                <a:latin typeface="+mn-lt"/>
                <a:ea typeface="+mn-ea"/>
                <a:cs typeface="+mn-cs"/>
              </a:rPr>
              <a:t>Değerler eğitimine neden ihtiyaç var?</a:t>
            </a:r>
          </a:p>
          <a:p>
            <a:pPr marL="685800" marR="0" lvl="0" indent="-6858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tr-TR" sz="4400" b="0" i="0" u="none" strike="noStrike" kern="1200" cap="none" spc="0" normalizeH="0" baseline="0" noProof="0" smtClean="0">
                <a:ln>
                  <a:noFill/>
                </a:ln>
                <a:solidFill>
                  <a:schemeClr val="tx1"/>
                </a:solidFill>
                <a:effectLst/>
                <a:uLnTx/>
                <a:uFillTx/>
                <a:latin typeface="+mn-lt"/>
                <a:ea typeface="+mn-ea"/>
                <a:cs typeface="+mn-cs"/>
              </a:rPr>
              <a:t>Dünyadaki uygulamalar nasıl?</a:t>
            </a:r>
          </a:p>
          <a:p>
            <a:pPr marL="685800" marR="0" lvl="0" indent="-6858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tr-TR" sz="4400" b="0" i="0" u="none" strike="noStrike" kern="1200" cap="none" spc="0" normalizeH="0" baseline="0" noProof="0" smtClean="0">
                <a:ln>
                  <a:noFill/>
                </a:ln>
                <a:solidFill>
                  <a:schemeClr val="tx1"/>
                </a:solidFill>
                <a:effectLst/>
                <a:uLnTx/>
                <a:uFillTx/>
                <a:latin typeface="+mn-lt"/>
                <a:ea typeface="+mn-ea"/>
                <a:cs typeface="+mn-cs"/>
              </a:rPr>
              <a:t>Türkiye’deki tecrübelerimiz</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tr-TR"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Metin kutusu"/>
          <p:cNvSpPr txBox="1"/>
          <p:nvPr/>
        </p:nvSpPr>
        <p:spPr>
          <a:xfrm>
            <a:off x="1714480" y="214290"/>
            <a:ext cx="5572164" cy="646331"/>
          </a:xfrm>
          <a:prstGeom prst="rect">
            <a:avLst/>
          </a:prstGeom>
          <a:noFill/>
        </p:spPr>
        <p:txBody>
          <a:bodyPr wrap="square" rtlCol="0">
            <a:spAutoFit/>
          </a:bodyPr>
          <a:lstStyle/>
          <a:p>
            <a:pPr algn="ctr"/>
            <a:r>
              <a:rPr lang="tr-TR" sz="3600" b="1" dirty="0" smtClean="0">
                <a:solidFill>
                  <a:schemeClr val="bg1"/>
                </a:solidFill>
              </a:rPr>
              <a:t>Değerler Eğitimi</a:t>
            </a:r>
            <a:endParaRPr lang="tr-TR" sz="36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4348" y="0"/>
            <a:ext cx="8079581" cy="1106697"/>
          </a:xfrm>
        </p:spPr>
        <p:txBody>
          <a:bodyPr/>
          <a:lstStyle/>
          <a:p>
            <a:r>
              <a:rPr lang="tr-TR" b="1" dirty="0"/>
              <a:t>Neden değerler eğitimi?</a:t>
            </a:r>
          </a:p>
        </p:txBody>
      </p:sp>
      <p:grpSp>
        <p:nvGrpSpPr>
          <p:cNvPr id="3" name="Grup 3"/>
          <p:cNvGrpSpPr/>
          <p:nvPr/>
        </p:nvGrpSpPr>
        <p:grpSpPr>
          <a:xfrm>
            <a:off x="211542" y="2241825"/>
            <a:ext cx="2029796" cy="2320883"/>
            <a:chOff x="2606674" y="1120580"/>
            <a:chExt cx="2440987" cy="2050965"/>
          </a:xfrm>
        </p:grpSpPr>
        <p:sp>
          <p:nvSpPr>
            <p:cNvPr id="5" name="Altıgen 4"/>
            <p:cNvSpPr/>
            <p:nvPr/>
          </p:nvSpPr>
          <p:spPr>
            <a:xfrm>
              <a:off x="2606674" y="1120580"/>
              <a:ext cx="2440987" cy="2050965"/>
            </a:xfrm>
            <a:prstGeom prst="hexagon">
              <a:avLst>
                <a:gd name="adj" fmla="val 25000"/>
                <a:gd name="vf" fmla="val 115470"/>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Altıgen 4"/>
            <p:cNvSpPr txBox="1"/>
            <p:nvPr/>
          </p:nvSpPr>
          <p:spPr>
            <a:xfrm>
              <a:off x="2981003" y="1435099"/>
              <a:ext cx="1692329" cy="142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accent1">
                      <a:lumMod val="75000"/>
                    </a:schemeClr>
                  </a:solidFill>
                </a:rPr>
                <a:t>Okulu yaşanır kılmak için</a:t>
              </a:r>
              <a:endParaRPr lang="tr-TR" sz="2600" kern="1200" dirty="0">
                <a:solidFill>
                  <a:schemeClr val="accent1">
                    <a:lumMod val="75000"/>
                  </a:schemeClr>
                </a:solidFill>
              </a:endParaRPr>
            </a:p>
          </p:txBody>
        </p:sp>
      </p:grpSp>
      <p:grpSp>
        <p:nvGrpSpPr>
          <p:cNvPr id="4" name="Grup 8"/>
          <p:cNvGrpSpPr/>
          <p:nvPr/>
        </p:nvGrpSpPr>
        <p:grpSpPr>
          <a:xfrm>
            <a:off x="5337576" y="3476359"/>
            <a:ext cx="2029796" cy="2320883"/>
            <a:chOff x="2606674" y="1120580"/>
            <a:chExt cx="2440987" cy="2050965"/>
          </a:xfrm>
        </p:grpSpPr>
        <p:sp>
          <p:nvSpPr>
            <p:cNvPr id="10" name="Altıgen 9"/>
            <p:cNvSpPr/>
            <p:nvPr/>
          </p:nvSpPr>
          <p:spPr>
            <a:xfrm>
              <a:off x="2606674" y="1120580"/>
              <a:ext cx="2440987" cy="2050965"/>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Altıgen 4"/>
            <p:cNvSpPr txBox="1"/>
            <p:nvPr/>
          </p:nvSpPr>
          <p:spPr>
            <a:xfrm>
              <a:off x="2981003" y="1435099"/>
              <a:ext cx="1692329" cy="142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tr-TR" sz="2600" kern="1200" dirty="0" smtClean="0"/>
                <a:t>Demokratik toplumun işleyebilmesi için</a:t>
              </a:r>
              <a:endParaRPr lang="tr-TR" sz="2600" kern="1200" dirty="0"/>
            </a:p>
          </p:txBody>
        </p:sp>
      </p:grpSp>
      <p:sp>
        <p:nvSpPr>
          <p:cNvPr id="12" name="Altıgen 11"/>
          <p:cNvSpPr/>
          <p:nvPr/>
        </p:nvSpPr>
        <p:spPr>
          <a:xfrm>
            <a:off x="3650286" y="2130646"/>
            <a:ext cx="2067866" cy="2377672"/>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Metin kutusu 12"/>
          <p:cNvSpPr txBox="1"/>
          <p:nvPr/>
        </p:nvSpPr>
        <p:spPr>
          <a:xfrm>
            <a:off x="3922218" y="2678776"/>
            <a:ext cx="1607344" cy="2308324"/>
          </a:xfrm>
          <a:prstGeom prst="rect">
            <a:avLst/>
          </a:prstGeom>
          <a:noFill/>
        </p:spPr>
        <p:txBody>
          <a:bodyPr wrap="square" rtlCol="0">
            <a:spAutoFit/>
          </a:bodyPr>
          <a:lstStyle/>
          <a:p>
            <a:pPr algn="ctr"/>
            <a:r>
              <a:rPr lang="tr-TR" sz="2400" dirty="0" smtClean="0">
                <a:solidFill>
                  <a:schemeClr val="accent1">
                    <a:lumMod val="75000"/>
                  </a:schemeClr>
                </a:solidFill>
              </a:rPr>
              <a:t>Eğitimin belirli ortak değerlere </a:t>
            </a:r>
            <a:r>
              <a:rPr lang="tr-TR" sz="2400" dirty="0">
                <a:solidFill>
                  <a:schemeClr val="accent1">
                    <a:lumMod val="75000"/>
                  </a:schemeClr>
                </a:solidFill>
              </a:rPr>
              <a:t>dayanma </a:t>
            </a:r>
            <a:r>
              <a:rPr lang="tr-TR" sz="2400" dirty="0" smtClean="0">
                <a:solidFill>
                  <a:schemeClr val="accent1">
                    <a:lumMod val="75000"/>
                  </a:schemeClr>
                </a:solidFill>
              </a:rPr>
              <a:t>gereği</a:t>
            </a:r>
            <a:endParaRPr lang="tr-TR" sz="2400" dirty="0">
              <a:solidFill>
                <a:schemeClr val="accent1">
                  <a:lumMod val="75000"/>
                </a:schemeClr>
              </a:solidFill>
            </a:endParaRPr>
          </a:p>
        </p:txBody>
      </p:sp>
      <p:grpSp>
        <p:nvGrpSpPr>
          <p:cNvPr id="7" name="Grup 15"/>
          <p:cNvGrpSpPr/>
          <p:nvPr/>
        </p:nvGrpSpPr>
        <p:grpSpPr>
          <a:xfrm>
            <a:off x="1930066" y="3476360"/>
            <a:ext cx="2029796" cy="2320883"/>
            <a:chOff x="2606674" y="1120580"/>
            <a:chExt cx="2440987" cy="2050965"/>
          </a:xfrm>
        </p:grpSpPr>
        <p:sp>
          <p:nvSpPr>
            <p:cNvPr id="17" name="Altıgen 16"/>
            <p:cNvSpPr/>
            <p:nvPr/>
          </p:nvSpPr>
          <p:spPr>
            <a:xfrm>
              <a:off x="2606674" y="1120580"/>
              <a:ext cx="2440987" cy="2050965"/>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ltıgen 4"/>
            <p:cNvSpPr txBox="1"/>
            <p:nvPr/>
          </p:nvSpPr>
          <p:spPr>
            <a:xfrm>
              <a:off x="2929457" y="1384595"/>
              <a:ext cx="1821297" cy="142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tr-TR" sz="2600" dirty="0" smtClean="0"/>
                <a:t>Bireyi bütüncül olarak ele alabilmek için</a:t>
              </a:r>
              <a:endParaRPr lang="tr-TR" sz="2600" kern="1200" dirty="0"/>
            </a:p>
          </p:txBody>
        </p:sp>
      </p:grpSp>
      <p:sp>
        <p:nvSpPr>
          <p:cNvPr id="22" name="Altıgen 21"/>
          <p:cNvSpPr/>
          <p:nvPr/>
        </p:nvSpPr>
        <p:spPr>
          <a:xfrm>
            <a:off x="7033823" y="2230994"/>
            <a:ext cx="2029796" cy="2320883"/>
          </a:xfrm>
          <a:prstGeom prst="hexagon">
            <a:avLst>
              <a:gd name="adj" fmla="val 25000"/>
              <a:gd name="vf" fmla="val 115470"/>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ltıgen 4"/>
          <p:cNvSpPr txBox="1"/>
          <p:nvPr/>
        </p:nvSpPr>
        <p:spPr>
          <a:xfrm>
            <a:off x="7345096" y="2586904"/>
            <a:ext cx="1407251" cy="1609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accent1">
                    <a:lumMod val="75000"/>
                  </a:schemeClr>
                </a:solidFill>
              </a:rPr>
              <a:t>Sosyal problemlerin </a:t>
            </a:r>
            <a:r>
              <a:rPr lang="tr-TR" sz="2600" kern="1200" dirty="0" err="1" smtClean="0">
                <a:solidFill>
                  <a:schemeClr val="accent1">
                    <a:lumMod val="75000"/>
                  </a:schemeClr>
                </a:solidFill>
              </a:rPr>
              <a:t>aşılabilemesi</a:t>
            </a:r>
            <a:r>
              <a:rPr lang="tr-TR" sz="2600" kern="1200" dirty="0" smtClean="0">
                <a:solidFill>
                  <a:schemeClr val="accent1">
                    <a:lumMod val="75000"/>
                  </a:schemeClr>
                </a:solidFill>
              </a:rPr>
              <a:t> için</a:t>
            </a:r>
            <a:endParaRPr lang="tr-TR" sz="2600" kern="1200" dirty="0">
              <a:solidFill>
                <a:schemeClr val="accent1">
                  <a:lumMod val="75000"/>
                </a:schemeClr>
              </a:solidFill>
            </a:endParaRPr>
          </a:p>
        </p:txBody>
      </p:sp>
    </p:spTree>
    <p:extLst>
      <p:ext uri="{BB962C8B-B14F-4D97-AF65-F5344CB8AC3E}">
        <p14:creationId xmlns:p14="http://schemas.microsoft.com/office/powerpoint/2010/main" xmlns="" val="3319737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4419" y="0"/>
            <a:ext cx="8079581" cy="1106697"/>
          </a:xfrm>
        </p:spPr>
        <p:txBody>
          <a:bodyPr/>
          <a:lstStyle/>
          <a:p>
            <a:r>
              <a:rPr lang="tr-TR" b="1" dirty="0"/>
              <a:t>Değerler eğitimi </a:t>
            </a:r>
            <a:r>
              <a:rPr lang="tr-TR" b="1" dirty="0" smtClean="0"/>
              <a:t>kronolojimiz</a:t>
            </a:r>
            <a:endParaRPr lang="tr-TR" b="1"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xmlns="" val="573592958"/>
              </p:ext>
            </p:extLst>
          </p:nvPr>
        </p:nvGraphicFramePr>
        <p:xfrm>
          <a:off x="214282" y="1357298"/>
          <a:ext cx="8386763" cy="445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861864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224" y="0"/>
            <a:ext cx="8079581" cy="1106697"/>
          </a:xfrm>
        </p:spPr>
        <p:txBody>
          <a:bodyPr/>
          <a:lstStyle/>
          <a:p>
            <a:r>
              <a:rPr lang="tr-TR" b="1" dirty="0"/>
              <a:t>Değerler eğitimi </a:t>
            </a:r>
            <a:r>
              <a:rPr lang="tr-TR" b="1" dirty="0" smtClean="0"/>
              <a:t>kronolojimiz</a:t>
            </a:r>
            <a:endParaRPr lang="tr-TR" b="1"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xmlns="" val="1940075036"/>
              </p:ext>
            </p:extLst>
          </p:nvPr>
        </p:nvGraphicFramePr>
        <p:xfrm>
          <a:off x="285720" y="1285860"/>
          <a:ext cx="8386763"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054366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19</a:t>
            </a:fld>
            <a:endParaRPr lang="tr-TR"/>
          </a:p>
        </p:txBody>
      </p:sp>
      <p:graphicFrame>
        <p:nvGraphicFramePr>
          <p:cNvPr id="5" name="Diyagram 4"/>
          <p:cNvGraphicFramePr/>
          <p:nvPr>
            <p:extLst>
              <p:ext uri="{D42A27DB-BD31-4B8C-83A1-F6EECF244321}">
                <p14:modId xmlns="" xmlns:p14="http://schemas.microsoft.com/office/powerpoint/2010/main" val="3898516917"/>
              </p:ext>
            </p:extLst>
          </p:nvPr>
        </p:nvGraphicFramePr>
        <p:xfrm>
          <a:off x="395536" y="973382"/>
          <a:ext cx="3247770" cy="540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830462" y="0"/>
            <a:ext cx="8280920" cy="954107"/>
          </a:xfrm>
          <a:prstGeom prst="rect">
            <a:avLst/>
          </a:prstGeom>
        </p:spPr>
        <p:txBody>
          <a:bodyPr wrap="square">
            <a:spAutoFit/>
          </a:bodyPr>
          <a:lstStyle/>
          <a:p>
            <a:pPr algn="ctr"/>
            <a:r>
              <a:rPr lang="tr-TR" sz="2800" b="1" dirty="0" smtClean="0">
                <a:solidFill>
                  <a:schemeClr val="bg1"/>
                </a:solidFill>
              </a:rPr>
              <a:t>Çağdaş Türk ve Dünya Tarihi Dersinde Öğrencilere Kazandırılacak </a:t>
            </a:r>
            <a:r>
              <a:rPr lang="tr-TR" sz="2800" b="1" dirty="0">
                <a:solidFill>
                  <a:schemeClr val="bg1"/>
                </a:solidFill>
              </a:rPr>
              <a:t>Değerler </a:t>
            </a:r>
          </a:p>
        </p:txBody>
      </p:sp>
      <p:pic>
        <p:nvPicPr>
          <p:cNvPr id="12290" name="Picture 2" descr="VATANSEVERLİK EŞİTLİK DEMOKRASİ, ile ilgili görsel sonucu"/>
          <p:cNvPicPr>
            <a:picLocks noChangeAspect="1" noChangeArrowheads="1"/>
          </p:cNvPicPr>
          <p:nvPr/>
        </p:nvPicPr>
        <p:blipFill>
          <a:blip r:embed="rId7"/>
          <a:srcRect/>
          <a:stretch>
            <a:fillRect/>
          </a:stretch>
        </p:blipFill>
        <p:spPr bwMode="auto">
          <a:xfrm>
            <a:off x="4214810" y="1571612"/>
            <a:ext cx="3810000" cy="4524380"/>
          </a:xfrm>
          <a:prstGeom prst="rect">
            <a:avLst/>
          </a:prstGeom>
          <a:noFill/>
        </p:spPr>
      </p:pic>
    </p:spTree>
    <p:extLst>
      <p:ext uri="{BB962C8B-B14F-4D97-AF65-F5344CB8AC3E}">
        <p14:creationId xmlns="" xmlns:p14="http://schemas.microsoft.com/office/powerpoint/2010/main" val="182847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33981" y="1183481"/>
            <a:ext cx="8426450" cy="424732"/>
          </a:xfrm>
          <a:prstGeom prst="rect">
            <a:avLst/>
          </a:prstGeom>
          <a:noFill/>
          <a:ln w="9525">
            <a:noFill/>
            <a:miter lim="800000"/>
            <a:headEnd/>
            <a:tailEnd/>
          </a:ln>
        </p:spPr>
        <p:txBody>
          <a:bodyPr>
            <a:spAutoFit/>
          </a:bodyPr>
          <a:lstStyle/>
          <a:p>
            <a:pPr algn="ctr">
              <a:lnSpc>
                <a:spcPct val="120000"/>
              </a:lnSpc>
              <a:spcBef>
                <a:spcPct val="50000"/>
              </a:spcBef>
            </a:pPr>
            <a:endParaRPr lang="tr-TR" b="1" dirty="0"/>
          </a:p>
        </p:txBody>
      </p:sp>
      <p:sp>
        <p:nvSpPr>
          <p:cNvPr id="7171" name="Line 3"/>
          <p:cNvSpPr>
            <a:spLocks noChangeShapeType="1"/>
          </p:cNvSpPr>
          <p:nvPr/>
        </p:nvSpPr>
        <p:spPr bwMode="auto">
          <a:xfrm>
            <a:off x="0" y="1916113"/>
            <a:ext cx="9144000" cy="0"/>
          </a:xfrm>
          <a:prstGeom prst="line">
            <a:avLst/>
          </a:prstGeom>
          <a:noFill/>
          <a:ln w="9525">
            <a:solidFill>
              <a:schemeClr val="tx1"/>
            </a:solidFill>
            <a:round/>
            <a:headEnd/>
            <a:tailEnd/>
          </a:ln>
        </p:spPr>
        <p:txBody>
          <a:bodyPr/>
          <a:lstStyle/>
          <a:p>
            <a:endParaRPr lang="tr-TR"/>
          </a:p>
        </p:txBody>
      </p:sp>
      <p:sp>
        <p:nvSpPr>
          <p:cNvPr id="7172" name="Rectangle 4"/>
          <p:cNvSpPr>
            <a:spLocks noChangeArrowheads="1"/>
          </p:cNvSpPr>
          <p:nvPr/>
        </p:nvSpPr>
        <p:spPr bwMode="auto">
          <a:xfrm>
            <a:off x="251520" y="520980"/>
            <a:ext cx="8784976" cy="1160318"/>
          </a:xfrm>
          <a:prstGeom prst="rect">
            <a:avLst/>
          </a:prstGeom>
          <a:noFill/>
          <a:ln w="9525">
            <a:noFill/>
            <a:miter lim="800000"/>
            <a:headEnd/>
            <a:tailEnd/>
          </a:ln>
        </p:spPr>
        <p:txBody>
          <a:bodyPr wrap="square" anchor="ctr">
            <a:spAutoFit/>
          </a:bodyPr>
          <a:lstStyle/>
          <a:p>
            <a:pPr indent="334963"/>
            <a:endParaRPr lang="tr-TR" sz="2800" b="1" dirty="0" smtClean="0"/>
          </a:p>
          <a:p>
            <a:pPr indent="334963">
              <a:lnSpc>
                <a:spcPct val="90000"/>
              </a:lnSpc>
            </a:pPr>
            <a:endParaRPr lang="tr-TR" sz="1400" b="1" dirty="0"/>
          </a:p>
          <a:p>
            <a:pPr indent="334963">
              <a:lnSpc>
                <a:spcPct val="90000"/>
              </a:lnSpc>
            </a:pPr>
            <a:r>
              <a:rPr lang="tr-TR" sz="3200" b="1" dirty="0"/>
              <a:t>Sununun </a:t>
            </a:r>
            <a:r>
              <a:rPr lang="tr-TR" sz="3200" b="1" dirty="0" smtClean="0"/>
              <a:t>İçeriği</a:t>
            </a:r>
            <a:endParaRPr lang="tr-TR" sz="3200" dirty="0"/>
          </a:p>
        </p:txBody>
      </p:sp>
      <p:sp>
        <p:nvSpPr>
          <p:cNvPr id="7173" name="Rectangle 5"/>
          <p:cNvSpPr>
            <a:spLocks noChangeArrowheads="1"/>
          </p:cNvSpPr>
          <p:nvPr/>
        </p:nvSpPr>
        <p:spPr bwMode="auto">
          <a:xfrm>
            <a:off x="406685" y="1911943"/>
            <a:ext cx="8413465" cy="4773614"/>
          </a:xfrm>
          <a:prstGeom prst="rect">
            <a:avLst/>
          </a:prstGeom>
          <a:noFill/>
          <a:ln w="9525">
            <a:noFill/>
            <a:miter lim="800000"/>
            <a:headEnd/>
            <a:tailEnd/>
          </a:ln>
        </p:spPr>
        <p:txBody>
          <a:bodyPr wrap="square">
            <a:spAutoFit/>
          </a:bodyPr>
          <a:lstStyle/>
          <a:p>
            <a:pPr marL="457200" indent="-457200">
              <a:buFont typeface="Arial" pitchFamily="34" charset="0"/>
              <a:buChar char="•"/>
            </a:pPr>
            <a:r>
              <a:rPr lang="tr-TR" sz="2800" dirty="0" smtClean="0"/>
              <a:t>Programın </a:t>
            </a:r>
            <a:r>
              <a:rPr lang="tr-TR" sz="2800" dirty="0"/>
              <a:t>Genel Amaçları</a:t>
            </a:r>
          </a:p>
          <a:p>
            <a:pPr marL="457200" indent="-457200">
              <a:buFont typeface="Arial" pitchFamily="34" charset="0"/>
              <a:buChar char="•"/>
            </a:pPr>
            <a:r>
              <a:rPr lang="tr-TR" sz="2800" dirty="0"/>
              <a:t>Öğrenme-Öğretme Yaklaşımı 	</a:t>
            </a:r>
          </a:p>
          <a:p>
            <a:pPr marL="457200" indent="-457200">
              <a:buFont typeface="Arial" pitchFamily="34" charset="0"/>
              <a:buChar char="•"/>
            </a:pPr>
            <a:r>
              <a:rPr lang="tr-TR" sz="2800" dirty="0"/>
              <a:t>Yeterlilik ve Beceriler 	</a:t>
            </a:r>
          </a:p>
          <a:p>
            <a:pPr marL="457200" indent="-457200">
              <a:buFont typeface="Arial" pitchFamily="34" charset="0"/>
              <a:buChar char="•"/>
            </a:pPr>
            <a:r>
              <a:rPr lang="tr-TR" sz="2800" dirty="0"/>
              <a:t>Değerler 	</a:t>
            </a:r>
          </a:p>
          <a:p>
            <a:pPr marL="457200" indent="-457200">
              <a:buFont typeface="Arial" pitchFamily="34" charset="0"/>
              <a:buChar char="•"/>
            </a:pPr>
            <a:r>
              <a:rPr lang="tr-TR" sz="2800" dirty="0"/>
              <a:t>Ölçme ve Değerlendirme Yaklaşımı 	</a:t>
            </a:r>
          </a:p>
          <a:p>
            <a:pPr marL="457200" indent="-457200">
              <a:buFont typeface="Arial" pitchFamily="34" charset="0"/>
              <a:buChar char="•"/>
            </a:pPr>
            <a:r>
              <a:rPr lang="tr-TR" sz="2800" dirty="0"/>
              <a:t>Uygulamada Dikkat Edilecek Hususlar </a:t>
            </a:r>
          </a:p>
          <a:p>
            <a:pPr marL="457200" indent="-457200">
              <a:buFont typeface="Arial" pitchFamily="34" charset="0"/>
              <a:buChar char="•"/>
            </a:pPr>
            <a:r>
              <a:rPr lang="tr-TR" sz="2800" dirty="0" smtClean="0"/>
              <a:t>Ünite</a:t>
            </a:r>
            <a:r>
              <a:rPr lang="tr-TR" sz="2800" dirty="0"/>
              <a:t>, Kazanım Sayı ve Süre Tablosu 	</a:t>
            </a:r>
          </a:p>
          <a:p>
            <a:pPr marL="457200" indent="-457200">
              <a:buFont typeface="Arial" pitchFamily="34" charset="0"/>
              <a:buChar char="•"/>
            </a:pPr>
            <a:r>
              <a:rPr lang="tr-TR" sz="2800" dirty="0"/>
              <a:t>Programın Yapısı</a:t>
            </a:r>
          </a:p>
          <a:p>
            <a:pPr marL="457200" indent="-457200">
              <a:buFont typeface="Arial" pitchFamily="34" charset="0"/>
              <a:buChar char="•"/>
            </a:pPr>
            <a:r>
              <a:rPr lang="tr-TR" sz="2800" dirty="0"/>
              <a:t>Programın İçeriği ile İlgili Açıklamalar 	</a:t>
            </a:r>
          </a:p>
          <a:p>
            <a:pPr algn="ctr">
              <a:lnSpc>
                <a:spcPct val="90000"/>
              </a:lnSpc>
            </a:pPr>
            <a:endParaRPr lang="tr-TR" sz="2000" b="1" dirty="0">
              <a:solidFill>
                <a:schemeClr val="hlink"/>
              </a:solidFill>
            </a:endParaRPr>
          </a:p>
          <a:p>
            <a:pPr algn="ctr">
              <a:lnSpc>
                <a:spcPct val="90000"/>
              </a:lnSpc>
            </a:pPr>
            <a:endParaRPr lang="tr-TR" dirty="0">
              <a:latin typeface="Verdana" pitchFamily="34" charset="0"/>
            </a:endParaRPr>
          </a:p>
          <a:p>
            <a:pPr algn="ctr">
              <a:lnSpc>
                <a:spcPct val="90000"/>
              </a:lnSpc>
            </a:pPr>
            <a:endParaRPr lang="tr-TR" sz="2000" dirty="0">
              <a:latin typeface="Verdana" pitchFamily="34" charset="0"/>
            </a:endParaRPr>
          </a:p>
        </p:txBody>
      </p:sp>
      <p:pic>
        <p:nvPicPr>
          <p:cNvPr id="608262" name="Picture 6" descr="MEB AMBLEM (Transparent)"/>
          <p:cNvPicPr>
            <a:picLocks noChangeAspect="1" noChangeArrowheads="1"/>
          </p:cNvPicPr>
          <p:nvPr/>
        </p:nvPicPr>
        <p:blipFill>
          <a:blip r:embed="rId2" cstate="print"/>
          <a:srcRect/>
          <a:stretch>
            <a:fillRect/>
          </a:stretch>
        </p:blipFill>
        <p:spPr bwMode="auto">
          <a:xfrm>
            <a:off x="3924300" y="84252"/>
            <a:ext cx="1162050" cy="704850"/>
          </a:xfrm>
          <a:prstGeom prst="rect">
            <a:avLst/>
          </a:prstGeom>
          <a:noFill/>
          <a:ln w="9525">
            <a:noFill/>
            <a:miter lim="800000"/>
            <a:headEnd/>
            <a:tailEnd/>
          </a:ln>
        </p:spPr>
      </p:pic>
      <p:pic>
        <p:nvPicPr>
          <p:cNvPr id="7175" name="Picture 9" descr="ttkb_logo"/>
          <p:cNvPicPr>
            <a:picLocks noChangeAspect="1" noChangeArrowheads="1"/>
          </p:cNvPicPr>
          <p:nvPr/>
        </p:nvPicPr>
        <p:blipFill>
          <a:blip r:embed="rId3" cstate="print"/>
          <a:srcRect/>
          <a:stretch>
            <a:fillRect/>
          </a:stretch>
        </p:blipFill>
        <p:spPr bwMode="auto">
          <a:xfrm>
            <a:off x="7885113" y="981075"/>
            <a:ext cx="935037" cy="935038"/>
          </a:xfrm>
          <a:prstGeom prst="rect">
            <a:avLst/>
          </a:prstGeom>
          <a:noFill/>
          <a:ln w="9525">
            <a:noFill/>
            <a:miter lim="800000"/>
            <a:headEnd/>
            <a:tailEnd/>
          </a:ln>
        </p:spPr>
      </p:pic>
      <p:sp>
        <p:nvSpPr>
          <p:cNvPr id="8" name="7 Veri Yer Tutucusu"/>
          <p:cNvSpPr>
            <a:spLocks noGrp="1"/>
          </p:cNvSpPr>
          <p:nvPr>
            <p:ph type="dt" sz="quarter" idx="10"/>
          </p:nvPr>
        </p:nvSpPr>
        <p:spPr/>
        <p:txBody>
          <a:bodyPr/>
          <a:lstStyle/>
          <a:p>
            <a:pPr>
              <a:defRPr/>
            </a:pPr>
            <a:fld id="{8A65DB30-ABC4-478C-BA51-715B682ADAA2}" type="datetime1">
              <a:rPr lang="tr-TR"/>
              <a:pPr>
                <a:defRPr/>
              </a:pPr>
              <a:t>14.06.2017</a:t>
            </a:fld>
            <a:endParaRPr lang="tr-TR"/>
          </a:p>
        </p:txBody>
      </p:sp>
      <p:sp>
        <p:nvSpPr>
          <p:cNvPr id="9" name="8 Slayt Numarası Yer Tutucusu"/>
          <p:cNvSpPr>
            <a:spLocks noGrp="1"/>
          </p:cNvSpPr>
          <p:nvPr>
            <p:ph type="sldNum" sz="quarter" idx="12"/>
          </p:nvPr>
        </p:nvSpPr>
        <p:spPr/>
        <p:txBody>
          <a:bodyPr/>
          <a:lstStyle/>
          <a:p>
            <a:pPr>
              <a:defRPr/>
            </a:pPr>
            <a:fld id="{274E0543-A03A-4B49-842E-A13A30395E34}" type="slidenum">
              <a:rPr lang="tr-TR" smtClean="0"/>
              <a:pPr>
                <a:defRPr/>
              </a:pPr>
              <a:t>2</a:t>
            </a:fld>
            <a:endParaRPr lang="tr-T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08262"/>
                                        </p:tgtEl>
                                        <p:attrNameLst>
                                          <p:attrName>style.visibility</p:attrName>
                                        </p:attrNameLst>
                                      </p:cBhvr>
                                      <p:to>
                                        <p:strVal val="visible"/>
                                      </p:to>
                                    </p:set>
                                    <p:animEffect transition="in" filter="wipe(up)">
                                      <p:cBhvr>
                                        <p:cTn id="7" dur="500"/>
                                        <p:tgtEl>
                                          <p:spTgt spid="60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20</a:t>
            </a:fld>
            <a:endParaRPr lang="tr-TR"/>
          </a:p>
        </p:txBody>
      </p:sp>
      <p:sp>
        <p:nvSpPr>
          <p:cNvPr id="4" name="3 Metin kutusu"/>
          <p:cNvSpPr txBox="1"/>
          <p:nvPr/>
        </p:nvSpPr>
        <p:spPr>
          <a:xfrm>
            <a:off x="357158" y="1071546"/>
            <a:ext cx="4071966" cy="461665"/>
          </a:xfrm>
          <a:prstGeom prst="rect">
            <a:avLst/>
          </a:prstGeom>
          <a:noFill/>
        </p:spPr>
        <p:txBody>
          <a:bodyPr wrap="square" rtlCol="0">
            <a:spAutoFit/>
          </a:bodyPr>
          <a:lstStyle/>
          <a:p>
            <a:r>
              <a:rPr lang="tr-TR" sz="2400" b="1" dirty="0" smtClean="0">
                <a:solidFill>
                  <a:srgbClr val="FF0000"/>
                </a:solidFill>
              </a:rPr>
              <a:t>VATANSEVERLİK (3.2.1.ç) </a:t>
            </a:r>
            <a:endParaRPr lang="tr-TR" sz="2400" b="1" dirty="0">
              <a:solidFill>
                <a:srgbClr val="FF0000"/>
              </a:solidFill>
            </a:endParaRPr>
          </a:p>
        </p:txBody>
      </p:sp>
      <p:sp>
        <p:nvSpPr>
          <p:cNvPr id="6" name="5 Metin kutusu"/>
          <p:cNvSpPr txBox="1"/>
          <p:nvPr/>
        </p:nvSpPr>
        <p:spPr>
          <a:xfrm>
            <a:off x="642910" y="2000240"/>
            <a:ext cx="6500858" cy="369332"/>
          </a:xfrm>
          <a:prstGeom prst="rect">
            <a:avLst/>
          </a:prstGeom>
          <a:noFill/>
        </p:spPr>
        <p:txBody>
          <a:bodyPr wrap="square" rtlCol="0">
            <a:spAutoFit/>
          </a:bodyPr>
          <a:lstStyle/>
          <a:p>
            <a:endParaRPr lang="tr-TR" dirty="0"/>
          </a:p>
        </p:txBody>
      </p:sp>
      <p:sp>
        <p:nvSpPr>
          <p:cNvPr id="5122" name="AutoShape 2" descr="vatanseverl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6" name="Picture 6" descr="İlgili resim"/>
          <p:cNvPicPr>
            <a:picLocks noChangeAspect="1" noChangeArrowheads="1"/>
          </p:cNvPicPr>
          <p:nvPr/>
        </p:nvPicPr>
        <p:blipFill>
          <a:blip r:embed="rId2"/>
          <a:srcRect/>
          <a:stretch>
            <a:fillRect/>
          </a:stretch>
        </p:blipFill>
        <p:spPr bwMode="auto">
          <a:xfrm>
            <a:off x="214282" y="1643050"/>
            <a:ext cx="3857652" cy="2071702"/>
          </a:xfrm>
          <a:prstGeom prst="rect">
            <a:avLst/>
          </a:prstGeom>
          <a:noFill/>
        </p:spPr>
      </p:pic>
      <p:pic>
        <p:nvPicPr>
          <p:cNvPr id="5128" name="Picture 8" descr="insan haklarına saygı ile ilgili görsel sonucu"/>
          <p:cNvPicPr>
            <a:picLocks noChangeAspect="1" noChangeArrowheads="1"/>
          </p:cNvPicPr>
          <p:nvPr/>
        </p:nvPicPr>
        <p:blipFill>
          <a:blip r:embed="rId3"/>
          <a:srcRect/>
          <a:stretch>
            <a:fillRect/>
          </a:stretch>
        </p:blipFill>
        <p:spPr bwMode="auto">
          <a:xfrm>
            <a:off x="4643438" y="1785926"/>
            <a:ext cx="3929090" cy="2286016"/>
          </a:xfrm>
          <a:prstGeom prst="rect">
            <a:avLst/>
          </a:prstGeom>
          <a:noFill/>
        </p:spPr>
      </p:pic>
      <p:sp>
        <p:nvSpPr>
          <p:cNvPr id="11" name="10 Metin kutusu"/>
          <p:cNvSpPr txBox="1"/>
          <p:nvPr/>
        </p:nvSpPr>
        <p:spPr>
          <a:xfrm>
            <a:off x="4500562" y="1071546"/>
            <a:ext cx="4286280" cy="830997"/>
          </a:xfrm>
          <a:prstGeom prst="rect">
            <a:avLst/>
          </a:prstGeom>
          <a:noFill/>
        </p:spPr>
        <p:txBody>
          <a:bodyPr wrap="square" rtlCol="0">
            <a:spAutoFit/>
          </a:bodyPr>
          <a:lstStyle/>
          <a:p>
            <a:r>
              <a:rPr lang="tr-TR" sz="2400" b="1" dirty="0" smtClean="0">
                <a:solidFill>
                  <a:srgbClr val="FF0000"/>
                </a:solidFill>
              </a:rPr>
              <a:t>İNSAN HAKLARINA SAYGI(2.3.1.b )</a:t>
            </a:r>
            <a:endParaRPr lang="tr-TR" sz="2400" b="1" dirty="0">
              <a:solidFill>
                <a:srgbClr val="FF0000"/>
              </a:solidFill>
            </a:endParaRPr>
          </a:p>
        </p:txBody>
      </p:sp>
      <p:pic>
        <p:nvPicPr>
          <p:cNvPr id="5130" name="Picture 10" descr="DEMOKRASİ ile ilgili görsel sonucu"/>
          <p:cNvPicPr>
            <a:picLocks noChangeAspect="1" noChangeArrowheads="1"/>
          </p:cNvPicPr>
          <p:nvPr/>
        </p:nvPicPr>
        <p:blipFill>
          <a:blip r:embed="rId4"/>
          <a:srcRect/>
          <a:stretch>
            <a:fillRect/>
          </a:stretch>
        </p:blipFill>
        <p:spPr bwMode="auto">
          <a:xfrm>
            <a:off x="4786314" y="4500570"/>
            <a:ext cx="3643338" cy="2143140"/>
          </a:xfrm>
          <a:prstGeom prst="rect">
            <a:avLst/>
          </a:prstGeom>
          <a:noFill/>
        </p:spPr>
      </p:pic>
      <p:sp>
        <p:nvSpPr>
          <p:cNvPr id="14" name="13 Metin kutusu"/>
          <p:cNvSpPr txBox="1"/>
          <p:nvPr/>
        </p:nvSpPr>
        <p:spPr>
          <a:xfrm>
            <a:off x="4643438" y="4000504"/>
            <a:ext cx="4500562" cy="461665"/>
          </a:xfrm>
          <a:prstGeom prst="rect">
            <a:avLst/>
          </a:prstGeom>
          <a:noFill/>
        </p:spPr>
        <p:txBody>
          <a:bodyPr wrap="square" rtlCol="0">
            <a:spAutoFit/>
          </a:bodyPr>
          <a:lstStyle/>
          <a:p>
            <a:r>
              <a:rPr lang="tr-TR" sz="2400" b="1" dirty="0" smtClean="0">
                <a:solidFill>
                  <a:srgbClr val="FF0000"/>
                </a:solidFill>
              </a:rPr>
              <a:t>DEMOKRASİ-SAYGI (3.5.1.b)</a:t>
            </a:r>
            <a:endParaRPr lang="tr-TR" sz="2400" b="1" dirty="0">
              <a:solidFill>
                <a:srgbClr val="FF0000"/>
              </a:solidFill>
            </a:endParaRPr>
          </a:p>
        </p:txBody>
      </p:sp>
      <p:pic>
        <p:nvPicPr>
          <p:cNvPr id="5132" name="Picture 12" descr="DAYANIŞMA ile ilgili görsel sonucu"/>
          <p:cNvPicPr>
            <a:picLocks noChangeAspect="1" noChangeArrowheads="1"/>
          </p:cNvPicPr>
          <p:nvPr/>
        </p:nvPicPr>
        <p:blipFill>
          <a:blip r:embed="rId5" cstate="print"/>
          <a:srcRect/>
          <a:stretch>
            <a:fillRect/>
          </a:stretch>
        </p:blipFill>
        <p:spPr bwMode="auto">
          <a:xfrm>
            <a:off x="357158" y="4572008"/>
            <a:ext cx="4000528" cy="1937070"/>
          </a:xfrm>
          <a:prstGeom prst="rect">
            <a:avLst/>
          </a:prstGeom>
          <a:noFill/>
        </p:spPr>
      </p:pic>
      <p:sp>
        <p:nvSpPr>
          <p:cNvPr id="16" name="15 Metin kutusu"/>
          <p:cNvSpPr txBox="1"/>
          <p:nvPr/>
        </p:nvSpPr>
        <p:spPr>
          <a:xfrm>
            <a:off x="785786" y="4000504"/>
            <a:ext cx="3500462" cy="830997"/>
          </a:xfrm>
          <a:prstGeom prst="rect">
            <a:avLst/>
          </a:prstGeom>
          <a:noFill/>
        </p:spPr>
        <p:txBody>
          <a:bodyPr wrap="square" rtlCol="0">
            <a:spAutoFit/>
          </a:bodyPr>
          <a:lstStyle/>
          <a:p>
            <a:r>
              <a:rPr lang="tr-TR" sz="2400" b="1" dirty="0" smtClean="0">
                <a:solidFill>
                  <a:srgbClr val="FF0000"/>
                </a:solidFill>
              </a:rPr>
              <a:t>DAYANIŞMA (5.7.h)</a:t>
            </a:r>
          </a:p>
          <a:p>
            <a:endParaRPr lang="tr-TR" sz="2400" b="1" dirty="0">
              <a:solidFill>
                <a:srgbClr val="FF0000"/>
              </a:solidFill>
            </a:endParaRPr>
          </a:p>
        </p:txBody>
      </p:sp>
      <p:sp>
        <p:nvSpPr>
          <p:cNvPr id="17" name="16 Dikdörtgen"/>
          <p:cNvSpPr/>
          <p:nvPr/>
        </p:nvSpPr>
        <p:spPr>
          <a:xfrm>
            <a:off x="1357290" y="0"/>
            <a:ext cx="7215238" cy="830997"/>
          </a:xfrm>
          <a:prstGeom prst="rect">
            <a:avLst/>
          </a:prstGeom>
        </p:spPr>
        <p:txBody>
          <a:bodyPr wrap="square">
            <a:spAutoFit/>
          </a:bodyPr>
          <a:lstStyle/>
          <a:p>
            <a:pPr algn="ctr"/>
            <a:r>
              <a:rPr lang="tr-TR" sz="2400" b="1" dirty="0" smtClean="0">
                <a:solidFill>
                  <a:schemeClr val="bg1"/>
                </a:solidFill>
              </a:rPr>
              <a:t>Çağdaş Türk ve Dünya Tarihi Dersinde Öğrencilere Kazandırılacak Değerler </a:t>
            </a:r>
            <a:endParaRPr lang="tr-TR" sz="24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21</a:t>
            </a:fld>
            <a:endParaRPr lang="tr-TR"/>
          </a:p>
        </p:txBody>
      </p:sp>
      <p:sp>
        <p:nvSpPr>
          <p:cNvPr id="5" name="4 Metin kutusu"/>
          <p:cNvSpPr txBox="1"/>
          <p:nvPr/>
        </p:nvSpPr>
        <p:spPr>
          <a:xfrm>
            <a:off x="714348" y="1357298"/>
            <a:ext cx="4286280" cy="523220"/>
          </a:xfrm>
          <a:prstGeom prst="rect">
            <a:avLst/>
          </a:prstGeom>
          <a:noFill/>
        </p:spPr>
        <p:txBody>
          <a:bodyPr wrap="square" rtlCol="0">
            <a:spAutoFit/>
          </a:bodyPr>
          <a:lstStyle/>
          <a:p>
            <a:r>
              <a:rPr lang="tr-TR" sz="2800" b="1" dirty="0" smtClean="0">
                <a:solidFill>
                  <a:srgbClr val="FF0000"/>
                </a:solidFill>
              </a:rPr>
              <a:t>CİNSİYET EŞİTSİZLİĞİ</a:t>
            </a:r>
            <a:endParaRPr lang="tr-TR" sz="2800" b="1" dirty="0">
              <a:solidFill>
                <a:srgbClr val="FF0000"/>
              </a:solidFill>
            </a:endParaRPr>
          </a:p>
        </p:txBody>
      </p:sp>
      <p:sp>
        <p:nvSpPr>
          <p:cNvPr id="6" name="5 Metin kutusu"/>
          <p:cNvSpPr txBox="1"/>
          <p:nvPr/>
        </p:nvSpPr>
        <p:spPr>
          <a:xfrm>
            <a:off x="428596" y="2000240"/>
            <a:ext cx="8072494" cy="954107"/>
          </a:xfrm>
          <a:prstGeom prst="rect">
            <a:avLst/>
          </a:prstGeom>
          <a:noFill/>
        </p:spPr>
        <p:txBody>
          <a:bodyPr wrap="square" rtlCol="0">
            <a:spAutoFit/>
          </a:bodyPr>
          <a:lstStyle/>
          <a:p>
            <a:r>
              <a:rPr lang="tr-TR" sz="2800" dirty="0" smtClean="0"/>
              <a:t>3.3.1.Kadının iş hayatında aktif rol almasının nedenleri üzerinde durulur.</a:t>
            </a:r>
            <a:endParaRPr lang="tr-TR" sz="2800" dirty="0"/>
          </a:p>
        </p:txBody>
      </p:sp>
      <p:sp>
        <p:nvSpPr>
          <p:cNvPr id="10" name="9 Metin kutusu"/>
          <p:cNvSpPr txBox="1"/>
          <p:nvPr/>
        </p:nvSpPr>
        <p:spPr>
          <a:xfrm>
            <a:off x="714348" y="3286124"/>
            <a:ext cx="3214710" cy="523220"/>
          </a:xfrm>
          <a:prstGeom prst="rect">
            <a:avLst/>
          </a:prstGeom>
          <a:noFill/>
        </p:spPr>
        <p:txBody>
          <a:bodyPr wrap="square" rtlCol="0">
            <a:spAutoFit/>
          </a:bodyPr>
          <a:lstStyle/>
          <a:p>
            <a:r>
              <a:rPr lang="tr-TR" sz="2800" b="1" dirty="0" smtClean="0">
                <a:solidFill>
                  <a:srgbClr val="FF0000"/>
                </a:solidFill>
              </a:rPr>
              <a:t>GİRİŞİMCİLİK</a:t>
            </a:r>
            <a:endParaRPr lang="tr-TR" sz="2800" b="1" dirty="0">
              <a:solidFill>
                <a:srgbClr val="FF0000"/>
              </a:solidFill>
            </a:endParaRPr>
          </a:p>
        </p:txBody>
      </p:sp>
      <p:sp>
        <p:nvSpPr>
          <p:cNvPr id="11" name="10 Metin kutusu"/>
          <p:cNvSpPr txBox="1"/>
          <p:nvPr/>
        </p:nvSpPr>
        <p:spPr>
          <a:xfrm>
            <a:off x="500034" y="3929066"/>
            <a:ext cx="7643866" cy="954107"/>
          </a:xfrm>
          <a:prstGeom prst="rect">
            <a:avLst/>
          </a:prstGeom>
          <a:noFill/>
        </p:spPr>
        <p:txBody>
          <a:bodyPr wrap="square" rtlCol="0">
            <a:spAutoFit/>
          </a:bodyPr>
          <a:lstStyle/>
          <a:p>
            <a:r>
              <a:rPr lang="tr-TR" sz="2800" dirty="0" smtClean="0"/>
              <a:t>2.7.1.Nuri </a:t>
            </a:r>
            <a:r>
              <a:rPr lang="tr-TR" sz="2800" dirty="0" err="1" smtClean="0"/>
              <a:t>Demirağ</a:t>
            </a:r>
            <a:r>
              <a:rPr lang="tr-TR" sz="2800" smtClean="0"/>
              <a:t> ve </a:t>
            </a:r>
            <a:r>
              <a:rPr lang="tr-TR" sz="2800" dirty="0" smtClean="0"/>
              <a:t>Vecihi </a:t>
            </a:r>
            <a:r>
              <a:rPr lang="tr-TR" sz="2800" dirty="0" err="1" smtClean="0"/>
              <a:t>Hürkuş</a:t>
            </a:r>
            <a:r>
              <a:rPr lang="tr-TR" sz="2800" dirty="0" smtClean="0"/>
              <a:t> örneği üzerinden girişimci olmanın önemi vurgulanır.</a:t>
            </a:r>
            <a:endParaRPr lang="tr-TR" sz="2800" dirty="0"/>
          </a:p>
        </p:txBody>
      </p:sp>
      <p:sp>
        <p:nvSpPr>
          <p:cNvPr id="12" name="11 Metin kutusu"/>
          <p:cNvSpPr txBox="1"/>
          <p:nvPr/>
        </p:nvSpPr>
        <p:spPr>
          <a:xfrm>
            <a:off x="1643042" y="285728"/>
            <a:ext cx="6715172" cy="830997"/>
          </a:xfrm>
          <a:prstGeom prst="rect">
            <a:avLst/>
          </a:prstGeom>
          <a:noFill/>
        </p:spPr>
        <p:txBody>
          <a:bodyPr wrap="square" rtlCol="0">
            <a:spAutoFit/>
          </a:bodyPr>
          <a:lstStyle/>
          <a:p>
            <a:r>
              <a:rPr lang="tr-TR" sz="2400" b="1" dirty="0" smtClean="0">
                <a:solidFill>
                  <a:schemeClr val="bg1"/>
                </a:solidFill>
              </a:rPr>
              <a:t>ÖRTÜK DEĞERLER</a:t>
            </a:r>
          </a:p>
          <a:p>
            <a:endParaRPr lang="tr-TR" sz="240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22</a:t>
            </a:fld>
            <a:endParaRPr lang="tr-TR"/>
          </a:p>
        </p:txBody>
      </p:sp>
      <p:sp>
        <p:nvSpPr>
          <p:cNvPr id="6" name="Dikdörtgen 5"/>
          <p:cNvSpPr/>
          <p:nvPr/>
        </p:nvSpPr>
        <p:spPr>
          <a:xfrm>
            <a:off x="323528" y="1124744"/>
            <a:ext cx="8249000" cy="577850"/>
          </a:xfrm>
          <a:prstGeom prst="rect">
            <a:avLst/>
          </a:prstGeom>
        </p:spPr>
        <p:txBody>
          <a:bodyPr wrap="square">
            <a:spAutoFit/>
          </a:bodyPr>
          <a:lstStyle/>
          <a:p>
            <a:pPr>
              <a:lnSpc>
                <a:spcPct val="150000"/>
              </a:lnSpc>
            </a:pPr>
            <a:r>
              <a:rPr lang="tr-TR" sz="2400" b="1" dirty="0" smtClean="0"/>
              <a:t>Çağdaş Türk ve Dünya Tarihi  </a:t>
            </a:r>
            <a:r>
              <a:rPr lang="tr-TR" sz="2400" b="1" dirty="0"/>
              <a:t>dersinde öğretmenler;</a:t>
            </a:r>
          </a:p>
        </p:txBody>
      </p:sp>
      <p:sp>
        <p:nvSpPr>
          <p:cNvPr id="10" name="9 Dikdörtgen"/>
          <p:cNvSpPr/>
          <p:nvPr/>
        </p:nvSpPr>
        <p:spPr>
          <a:xfrm>
            <a:off x="357158" y="2428868"/>
            <a:ext cx="8358246" cy="2308324"/>
          </a:xfrm>
          <a:prstGeom prst="rect">
            <a:avLst/>
          </a:prstGeom>
        </p:spPr>
        <p:txBody>
          <a:bodyPr wrap="square">
            <a:spAutoFit/>
          </a:bodyPr>
          <a:lstStyle/>
          <a:p>
            <a:pPr algn="just"/>
            <a:r>
              <a:rPr lang="tr-TR" sz="2000" dirty="0" smtClean="0"/>
              <a:t>	</a:t>
            </a:r>
            <a:r>
              <a:rPr lang="tr-TR" sz="2400" dirty="0" smtClean="0"/>
              <a:t>Öğrencilerin okulda verilen bilgileri öğrenip öğrenemediklerini değil, aynı zamanda öğrendiklerini kullanarak bilinmeyen hakkında tahminde bulunup bulunamadıklarını ve bilgilerini okul içerisinde ve okul dışı durumlarda uygulayıp uygulayamadıklarını ölçmeyi hedeflemelidirler. </a:t>
            </a:r>
            <a:endParaRPr lang="tr-TR" sz="2400" dirty="0"/>
          </a:p>
        </p:txBody>
      </p:sp>
      <p:sp>
        <p:nvSpPr>
          <p:cNvPr id="8" name="7 Metin kutusu"/>
          <p:cNvSpPr txBox="1"/>
          <p:nvPr/>
        </p:nvSpPr>
        <p:spPr>
          <a:xfrm>
            <a:off x="1357290" y="285728"/>
            <a:ext cx="6572296" cy="461665"/>
          </a:xfrm>
          <a:prstGeom prst="rect">
            <a:avLst/>
          </a:prstGeom>
          <a:noFill/>
        </p:spPr>
        <p:txBody>
          <a:bodyPr wrap="square" rtlCol="0">
            <a:spAutoFit/>
          </a:bodyPr>
          <a:lstStyle/>
          <a:p>
            <a:r>
              <a:rPr lang="tr-TR" sz="2400" b="1" dirty="0" smtClean="0">
                <a:solidFill>
                  <a:schemeClr val="bg1"/>
                </a:solidFill>
              </a:rPr>
              <a:t>ÖLÇME  ve DEĞERLENDİRME YAKLAŞIMI</a:t>
            </a:r>
            <a:endParaRPr lang="tr-TR" sz="2400" b="1" dirty="0">
              <a:solidFill>
                <a:schemeClr val="bg1"/>
              </a:solidFill>
            </a:endParaRPr>
          </a:p>
        </p:txBody>
      </p:sp>
    </p:spTree>
    <p:extLst>
      <p:ext uri="{BB962C8B-B14F-4D97-AF65-F5344CB8AC3E}">
        <p14:creationId xmlns="" xmlns:p14="http://schemas.microsoft.com/office/powerpoint/2010/main" val="1776204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23</a:t>
            </a:fld>
            <a:endParaRPr lang="tr-TR"/>
          </a:p>
        </p:txBody>
      </p:sp>
      <p:graphicFrame>
        <p:nvGraphicFramePr>
          <p:cNvPr id="4" name="3 Diyagram"/>
          <p:cNvGraphicFramePr/>
          <p:nvPr/>
        </p:nvGraphicFramePr>
        <p:xfrm>
          <a:off x="857224" y="1071546"/>
          <a:ext cx="7429552"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1643042" y="214290"/>
            <a:ext cx="6643734" cy="461665"/>
          </a:xfrm>
          <a:prstGeom prst="rect">
            <a:avLst/>
          </a:prstGeom>
        </p:spPr>
        <p:txBody>
          <a:bodyPr wrap="square">
            <a:spAutoFit/>
          </a:bodyPr>
          <a:lstStyle/>
          <a:p>
            <a:r>
              <a:rPr lang="tr-TR" sz="2400" b="1" dirty="0" smtClean="0">
                <a:solidFill>
                  <a:schemeClr val="bg1"/>
                </a:solidFill>
              </a:rPr>
              <a:t>ÖLÇME  ve DEĞERLENDİRME YAKLAŞIMI</a:t>
            </a:r>
            <a:endParaRPr lang="tr-TR" sz="2400" b="1" dirty="0">
              <a:solidFill>
                <a:schemeClr val="bg1"/>
              </a:solidFill>
            </a:endParaRPr>
          </a:p>
        </p:txBody>
      </p:sp>
      <p:sp>
        <p:nvSpPr>
          <p:cNvPr id="7" name="Dikdörtgen 6"/>
          <p:cNvSpPr/>
          <p:nvPr/>
        </p:nvSpPr>
        <p:spPr>
          <a:xfrm>
            <a:off x="500034" y="5000636"/>
            <a:ext cx="8352928" cy="15219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50000"/>
              </a:lnSpc>
            </a:pPr>
            <a:r>
              <a:rPr lang="tr-TR" sz="2400" dirty="0"/>
              <a:t>	</a:t>
            </a:r>
            <a:r>
              <a:rPr lang="tr-TR" sz="2000" dirty="0"/>
              <a:t>Bu süreçlerde ölçme ve değerlendirme çalışmalarının öğretim programının kazanımlarıyla örtüşmesi en önemli noktalardan </a:t>
            </a:r>
            <a:r>
              <a:rPr lang="tr-TR" sz="2000" dirty="0" smtClean="0"/>
              <a:t>biridir</a:t>
            </a:r>
            <a:r>
              <a:rPr lang="tr-TR" sz="2000" dirty="0" smtClean="0">
                <a:hlinkClick r:id="rId6" action="ppaction://hlinkfile"/>
              </a:rPr>
              <a:t>. Üst Düzey Soru Örnekleri</a:t>
            </a:r>
            <a:endParaRPr lang="tr-T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24</a:t>
            </a:fld>
            <a:endParaRPr lang="tr-TR"/>
          </a:p>
        </p:txBody>
      </p:sp>
      <p:sp>
        <p:nvSpPr>
          <p:cNvPr id="4" name="Dikdörtgen 3"/>
          <p:cNvSpPr/>
          <p:nvPr/>
        </p:nvSpPr>
        <p:spPr>
          <a:xfrm>
            <a:off x="1031783" y="188640"/>
            <a:ext cx="7128792" cy="523220"/>
          </a:xfrm>
          <a:prstGeom prst="rect">
            <a:avLst/>
          </a:prstGeom>
        </p:spPr>
        <p:txBody>
          <a:bodyPr wrap="square">
            <a:spAutoFit/>
          </a:bodyPr>
          <a:lstStyle/>
          <a:p>
            <a:pPr algn="ctr"/>
            <a:r>
              <a:rPr lang="tr-TR" sz="2800" b="1" dirty="0">
                <a:solidFill>
                  <a:schemeClr val="bg1"/>
                </a:solidFill>
              </a:rPr>
              <a:t>Ünite, Kazanım Sayısı ve Süre Tablosu</a:t>
            </a:r>
            <a:endParaRPr lang="tr-TR" sz="2800" dirty="0">
              <a:solidFill>
                <a:schemeClr val="bg1"/>
              </a:solidFill>
            </a:endParaRPr>
          </a:p>
        </p:txBody>
      </p:sp>
      <p:sp>
        <p:nvSpPr>
          <p:cNvPr id="7" name="6 Metin kutusu"/>
          <p:cNvSpPr txBox="1"/>
          <p:nvPr/>
        </p:nvSpPr>
        <p:spPr>
          <a:xfrm>
            <a:off x="1071538" y="1214422"/>
            <a:ext cx="6929486" cy="523220"/>
          </a:xfrm>
          <a:prstGeom prst="rect">
            <a:avLst/>
          </a:prstGeom>
          <a:noFill/>
        </p:spPr>
        <p:txBody>
          <a:bodyPr wrap="square" rtlCol="0">
            <a:spAutoFit/>
          </a:bodyPr>
          <a:lstStyle/>
          <a:p>
            <a:pPr algn="ctr"/>
            <a:r>
              <a:rPr lang="tr-TR" sz="2800" b="1" dirty="0" smtClean="0">
                <a:solidFill>
                  <a:schemeClr val="accent1"/>
                </a:solidFill>
              </a:rPr>
              <a:t>4 SAATLİK DERS PROGRAMI</a:t>
            </a:r>
            <a:endParaRPr lang="tr-TR" sz="2800" b="1" dirty="0">
              <a:solidFill>
                <a:schemeClr val="accent1"/>
              </a:solidFill>
            </a:endParaRPr>
          </a:p>
        </p:txBody>
      </p:sp>
      <p:pic>
        <p:nvPicPr>
          <p:cNvPr id="8" name="Picture 7"/>
          <p:cNvPicPr>
            <a:picLocks noChangeAspect="1" noChangeArrowheads="1"/>
          </p:cNvPicPr>
          <p:nvPr/>
        </p:nvPicPr>
        <p:blipFill>
          <a:blip r:embed="rId2"/>
          <a:srcRect/>
          <a:stretch>
            <a:fillRect/>
          </a:stretch>
        </p:blipFill>
        <p:spPr bwMode="auto">
          <a:xfrm>
            <a:off x="0" y="1714488"/>
            <a:ext cx="9144000" cy="4572032"/>
          </a:xfrm>
          <a:prstGeom prst="rect">
            <a:avLst/>
          </a:prstGeom>
          <a:noFill/>
          <a:ln w="9525">
            <a:noFill/>
            <a:miter lim="800000"/>
            <a:headEnd/>
            <a:tailEnd/>
          </a:ln>
        </p:spPr>
      </p:pic>
    </p:spTree>
    <p:extLst>
      <p:ext uri="{BB962C8B-B14F-4D97-AF65-F5344CB8AC3E}">
        <p14:creationId xmlns="" xmlns:p14="http://schemas.microsoft.com/office/powerpoint/2010/main" val="380192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25</a:t>
            </a:fld>
            <a:endParaRPr lang="tr-TR"/>
          </a:p>
        </p:txBody>
      </p:sp>
      <p:sp>
        <p:nvSpPr>
          <p:cNvPr id="4" name="Dikdörtgen 3"/>
          <p:cNvSpPr/>
          <p:nvPr/>
        </p:nvSpPr>
        <p:spPr>
          <a:xfrm>
            <a:off x="1259632" y="332656"/>
            <a:ext cx="6696744" cy="523220"/>
          </a:xfrm>
          <a:prstGeom prst="rect">
            <a:avLst/>
          </a:prstGeom>
        </p:spPr>
        <p:txBody>
          <a:bodyPr wrap="square">
            <a:spAutoFit/>
          </a:bodyPr>
          <a:lstStyle/>
          <a:p>
            <a:r>
              <a:rPr lang="tr-TR" sz="2800" b="1" dirty="0">
                <a:solidFill>
                  <a:schemeClr val="bg1"/>
                </a:solidFill>
              </a:rPr>
              <a:t>Ünite, Kazanım Sayısı ve Süre Tablosu</a:t>
            </a:r>
            <a:endParaRPr lang="tr-TR" sz="2800" dirty="0">
              <a:solidFill>
                <a:schemeClr val="bg1"/>
              </a:solidFill>
            </a:endParaRPr>
          </a:p>
        </p:txBody>
      </p:sp>
      <p:sp>
        <p:nvSpPr>
          <p:cNvPr id="7" name="6 Metin kutusu"/>
          <p:cNvSpPr txBox="1"/>
          <p:nvPr/>
        </p:nvSpPr>
        <p:spPr>
          <a:xfrm>
            <a:off x="642910" y="1285860"/>
            <a:ext cx="7858180" cy="523220"/>
          </a:xfrm>
          <a:prstGeom prst="rect">
            <a:avLst/>
          </a:prstGeom>
          <a:noFill/>
        </p:spPr>
        <p:txBody>
          <a:bodyPr wrap="square" rtlCol="0">
            <a:spAutoFit/>
          </a:bodyPr>
          <a:lstStyle/>
          <a:p>
            <a:pPr algn="ctr"/>
            <a:r>
              <a:rPr lang="tr-TR" sz="2800" b="1" dirty="0" smtClean="0">
                <a:solidFill>
                  <a:schemeClr val="accent1"/>
                </a:solidFill>
              </a:rPr>
              <a:t>2 SAATLİK DERS PROGRAMI</a:t>
            </a:r>
            <a:endParaRPr lang="tr-TR" sz="2800" b="1" dirty="0">
              <a:solidFill>
                <a:schemeClr val="accent1"/>
              </a:solidFill>
            </a:endParaRPr>
          </a:p>
        </p:txBody>
      </p:sp>
      <p:pic>
        <p:nvPicPr>
          <p:cNvPr id="8" name="Picture 7"/>
          <p:cNvPicPr>
            <a:picLocks noChangeAspect="1" noChangeArrowheads="1"/>
          </p:cNvPicPr>
          <p:nvPr/>
        </p:nvPicPr>
        <p:blipFill>
          <a:blip r:embed="rId2"/>
          <a:srcRect/>
          <a:stretch>
            <a:fillRect/>
          </a:stretch>
        </p:blipFill>
        <p:spPr bwMode="auto">
          <a:xfrm>
            <a:off x="0" y="1714488"/>
            <a:ext cx="8929718" cy="4572002"/>
          </a:xfrm>
          <a:prstGeom prst="rect">
            <a:avLst/>
          </a:prstGeom>
          <a:noFill/>
          <a:ln w="9525">
            <a:noFill/>
            <a:miter lim="800000"/>
            <a:headEnd/>
            <a:tailEnd/>
          </a:ln>
        </p:spPr>
      </p:pic>
    </p:spTree>
    <p:extLst>
      <p:ext uri="{BB962C8B-B14F-4D97-AF65-F5344CB8AC3E}">
        <p14:creationId xmlns="" xmlns:p14="http://schemas.microsoft.com/office/powerpoint/2010/main" val="922480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26</a:t>
            </a:fld>
            <a:endParaRPr lang="tr-TR"/>
          </a:p>
        </p:txBody>
      </p:sp>
      <p:sp>
        <p:nvSpPr>
          <p:cNvPr id="4" name="Dikdörtgen 3"/>
          <p:cNvSpPr/>
          <p:nvPr/>
        </p:nvSpPr>
        <p:spPr>
          <a:xfrm>
            <a:off x="1187624" y="188640"/>
            <a:ext cx="6696744" cy="523220"/>
          </a:xfrm>
          <a:prstGeom prst="rect">
            <a:avLst/>
          </a:prstGeom>
        </p:spPr>
        <p:txBody>
          <a:bodyPr wrap="square">
            <a:spAutoFit/>
          </a:bodyPr>
          <a:lstStyle/>
          <a:p>
            <a:pPr algn="ctr"/>
            <a:r>
              <a:rPr lang="tr-TR" sz="2800" b="1" dirty="0">
                <a:solidFill>
                  <a:schemeClr val="bg1"/>
                </a:solidFill>
              </a:rPr>
              <a:t>Programın Yapısı </a:t>
            </a:r>
          </a:p>
        </p:txBody>
      </p:sp>
      <p:pic>
        <p:nvPicPr>
          <p:cNvPr id="3074" name="Picture 2" descr="C:\Users\DELL\Desktop\Ekran Alıntısı3.PNG"/>
          <p:cNvPicPr>
            <a:picLocks noChangeAspect="1" noChangeArrowheads="1"/>
          </p:cNvPicPr>
          <p:nvPr/>
        </p:nvPicPr>
        <p:blipFill>
          <a:blip r:embed="rId2"/>
          <a:srcRect/>
          <a:stretch>
            <a:fillRect/>
          </a:stretch>
        </p:blipFill>
        <p:spPr bwMode="auto">
          <a:xfrm>
            <a:off x="357158" y="1027113"/>
            <a:ext cx="8572560" cy="5830887"/>
          </a:xfrm>
          <a:prstGeom prst="rect">
            <a:avLst/>
          </a:prstGeom>
          <a:noFill/>
        </p:spPr>
      </p:pic>
    </p:spTree>
    <p:extLst>
      <p:ext uri="{BB962C8B-B14F-4D97-AF65-F5344CB8AC3E}">
        <p14:creationId xmlns="" xmlns:p14="http://schemas.microsoft.com/office/powerpoint/2010/main" val="1177423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57250" y="1500188"/>
            <a:ext cx="2571750" cy="1071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Dikdörtgen"/>
          <p:cNvSpPr/>
          <p:nvPr/>
        </p:nvSpPr>
        <p:spPr>
          <a:xfrm>
            <a:off x="5500688" y="1643063"/>
            <a:ext cx="2857500" cy="1000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Dikdörtgen"/>
          <p:cNvSpPr/>
          <p:nvPr/>
        </p:nvSpPr>
        <p:spPr>
          <a:xfrm>
            <a:off x="857250" y="3929063"/>
            <a:ext cx="2643188" cy="1071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Dikdörtgen"/>
          <p:cNvSpPr/>
          <p:nvPr/>
        </p:nvSpPr>
        <p:spPr>
          <a:xfrm>
            <a:off x="5429250" y="3929063"/>
            <a:ext cx="2643188"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342" name="8 Metin kutusu"/>
          <p:cNvSpPr txBox="1">
            <a:spLocks noChangeArrowheads="1"/>
          </p:cNvSpPr>
          <p:nvPr/>
        </p:nvSpPr>
        <p:spPr bwMode="auto">
          <a:xfrm>
            <a:off x="1000125" y="1714500"/>
            <a:ext cx="2214563" cy="584200"/>
          </a:xfrm>
          <a:prstGeom prst="rect">
            <a:avLst/>
          </a:prstGeom>
          <a:noFill/>
          <a:ln w="9525">
            <a:noFill/>
            <a:miter lim="800000"/>
            <a:headEnd/>
            <a:tailEnd/>
          </a:ln>
        </p:spPr>
        <p:txBody>
          <a:bodyPr>
            <a:spAutoFit/>
          </a:bodyPr>
          <a:lstStyle/>
          <a:p>
            <a:r>
              <a:rPr lang="tr-TR" sz="1600" b="1">
                <a:solidFill>
                  <a:srgbClr val="FF0000"/>
                </a:solidFill>
              </a:rPr>
              <a:t>1-AÇIKLAMALARLA SINIRLANDIRILMIŞ</a:t>
            </a:r>
          </a:p>
        </p:txBody>
      </p:sp>
      <p:sp>
        <p:nvSpPr>
          <p:cNvPr id="14343" name="9 Metin kutusu"/>
          <p:cNvSpPr txBox="1">
            <a:spLocks noChangeArrowheads="1"/>
          </p:cNvSpPr>
          <p:nvPr/>
        </p:nvSpPr>
        <p:spPr bwMode="auto">
          <a:xfrm>
            <a:off x="5643563" y="1785938"/>
            <a:ext cx="2571750" cy="369887"/>
          </a:xfrm>
          <a:prstGeom prst="rect">
            <a:avLst/>
          </a:prstGeom>
          <a:noFill/>
          <a:ln w="9525">
            <a:noFill/>
            <a:miter lim="800000"/>
            <a:headEnd/>
            <a:tailEnd/>
          </a:ln>
        </p:spPr>
        <p:txBody>
          <a:bodyPr>
            <a:spAutoFit/>
          </a:bodyPr>
          <a:lstStyle/>
          <a:p>
            <a:r>
              <a:rPr lang="tr-TR" b="1">
                <a:solidFill>
                  <a:srgbClr val="FF0000"/>
                </a:solidFill>
              </a:rPr>
              <a:t>2-SADELEŞTİRİLMİŞ</a:t>
            </a:r>
          </a:p>
        </p:txBody>
      </p:sp>
      <p:sp>
        <p:nvSpPr>
          <p:cNvPr id="14344" name="10 Metin kutusu"/>
          <p:cNvSpPr txBox="1">
            <a:spLocks noChangeArrowheads="1"/>
          </p:cNvSpPr>
          <p:nvPr/>
        </p:nvSpPr>
        <p:spPr bwMode="auto">
          <a:xfrm>
            <a:off x="1000125" y="4000500"/>
            <a:ext cx="2357438" cy="923925"/>
          </a:xfrm>
          <a:prstGeom prst="rect">
            <a:avLst/>
          </a:prstGeom>
          <a:noFill/>
          <a:ln w="9525">
            <a:noFill/>
            <a:miter lim="800000"/>
            <a:headEnd/>
            <a:tailEnd/>
          </a:ln>
        </p:spPr>
        <p:txBody>
          <a:bodyPr>
            <a:spAutoFit/>
          </a:bodyPr>
          <a:lstStyle/>
          <a:p>
            <a:r>
              <a:rPr lang="tr-TR" b="1">
                <a:solidFill>
                  <a:srgbClr val="FF0000"/>
                </a:solidFill>
              </a:rPr>
              <a:t>4-TAKSONOMİK DEĞERLERİ YÜKSELTİLMİŞ	</a:t>
            </a:r>
          </a:p>
        </p:txBody>
      </p:sp>
      <p:sp>
        <p:nvSpPr>
          <p:cNvPr id="14345" name="11 Metin kutusu"/>
          <p:cNvSpPr txBox="1">
            <a:spLocks noChangeArrowheads="1"/>
          </p:cNvSpPr>
          <p:nvPr/>
        </p:nvSpPr>
        <p:spPr bwMode="auto">
          <a:xfrm>
            <a:off x="5572125" y="4214813"/>
            <a:ext cx="2286000" cy="369887"/>
          </a:xfrm>
          <a:prstGeom prst="rect">
            <a:avLst/>
          </a:prstGeom>
          <a:noFill/>
          <a:ln w="9525">
            <a:noFill/>
            <a:miter lim="800000"/>
            <a:headEnd/>
            <a:tailEnd/>
          </a:ln>
        </p:spPr>
        <p:txBody>
          <a:bodyPr>
            <a:spAutoFit/>
          </a:bodyPr>
          <a:lstStyle/>
          <a:p>
            <a:r>
              <a:rPr lang="tr-TR" b="1">
                <a:solidFill>
                  <a:srgbClr val="FF0000"/>
                </a:solidFill>
              </a:rPr>
              <a:t>3-GÜNCELLENMİŞ</a:t>
            </a:r>
          </a:p>
        </p:txBody>
      </p:sp>
      <p:sp>
        <p:nvSpPr>
          <p:cNvPr id="14346" name="14 Metin kutusu"/>
          <p:cNvSpPr txBox="1">
            <a:spLocks noChangeArrowheads="1"/>
          </p:cNvSpPr>
          <p:nvPr/>
        </p:nvSpPr>
        <p:spPr bwMode="auto">
          <a:xfrm>
            <a:off x="2714625" y="1000125"/>
            <a:ext cx="4000500" cy="400050"/>
          </a:xfrm>
          <a:prstGeom prst="rect">
            <a:avLst/>
          </a:prstGeom>
          <a:noFill/>
          <a:ln w="9525">
            <a:noFill/>
            <a:miter lim="800000"/>
            <a:headEnd/>
            <a:tailEnd/>
          </a:ln>
        </p:spPr>
        <p:txBody>
          <a:bodyPr>
            <a:spAutoFit/>
          </a:bodyPr>
          <a:lstStyle/>
          <a:p>
            <a:pPr algn="ctr"/>
            <a:r>
              <a:rPr lang="tr-TR" sz="2000" b="1">
                <a:solidFill>
                  <a:srgbClr val="F66B5C"/>
                </a:solidFill>
              </a:rPr>
              <a:t>KAZANIMLAR</a:t>
            </a:r>
          </a:p>
        </p:txBody>
      </p:sp>
      <p:sp>
        <p:nvSpPr>
          <p:cNvPr id="16" name="15 Sağ Ok"/>
          <p:cNvSpPr/>
          <p:nvPr/>
        </p:nvSpPr>
        <p:spPr>
          <a:xfrm>
            <a:off x="4286250" y="1857375"/>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17 Sol Ok"/>
          <p:cNvSpPr/>
          <p:nvPr/>
        </p:nvSpPr>
        <p:spPr>
          <a:xfrm>
            <a:off x="4357688" y="4429125"/>
            <a:ext cx="642937" cy="214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349" name="19 Metin kutusu"/>
          <p:cNvSpPr txBox="1">
            <a:spLocks noChangeArrowheads="1"/>
          </p:cNvSpPr>
          <p:nvPr/>
        </p:nvSpPr>
        <p:spPr bwMode="auto">
          <a:xfrm>
            <a:off x="642938" y="2643188"/>
            <a:ext cx="3500437" cy="1077912"/>
          </a:xfrm>
          <a:prstGeom prst="rect">
            <a:avLst/>
          </a:prstGeom>
          <a:noFill/>
          <a:ln w="9525">
            <a:noFill/>
            <a:miter lim="800000"/>
            <a:headEnd/>
            <a:tailEnd/>
          </a:ln>
        </p:spPr>
        <p:txBody>
          <a:bodyPr>
            <a:spAutoFit/>
          </a:bodyPr>
          <a:lstStyle/>
          <a:p>
            <a:r>
              <a:rPr lang="tr-TR" sz="1600"/>
              <a:t>Pearl Harbor Baskını, Stalingrad Kuşatması, Normandiya Çıkarması harita üzerinde gösterilerek, stratejik önemleri vurgulanır. </a:t>
            </a:r>
          </a:p>
        </p:txBody>
      </p:sp>
      <p:sp>
        <p:nvSpPr>
          <p:cNvPr id="14350" name="20 Metin kutusu"/>
          <p:cNvSpPr txBox="1">
            <a:spLocks noChangeArrowheads="1"/>
          </p:cNvSpPr>
          <p:nvPr/>
        </p:nvSpPr>
        <p:spPr bwMode="auto">
          <a:xfrm>
            <a:off x="5500688" y="5214938"/>
            <a:ext cx="3214687" cy="646112"/>
          </a:xfrm>
          <a:prstGeom prst="rect">
            <a:avLst/>
          </a:prstGeom>
          <a:noFill/>
          <a:ln w="9525">
            <a:noFill/>
            <a:miter lim="800000"/>
            <a:headEnd/>
            <a:tailEnd/>
          </a:ln>
        </p:spPr>
        <p:txBody>
          <a:bodyPr>
            <a:spAutoFit/>
          </a:bodyPr>
          <a:lstStyle/>
          <a:p>
            <a:pPr algn="just"/>
            <a:r>
              <a:rPr lang="tr-TR"/>
              <a:t>15 Temmuz 2016 Darbe Kalkışmasına değinilir.</a:t>
            </a:r>
          </a:p>
        </p:txBody>
      </p:sp>
      <p:sp>
        <p:nvSpPr>
          <p:cNvPr id="14351" name="21 Metin kutusu"/>
          <p:cNvSpPr txBox="1">
            <a:spLocks noChangeArrowheads="1"/>
          </p:cNvSpPr>
          <p:nvPr/>
        </p:nvSpPr>
        <p:spPr bwMode="auto">
          <a:xfrm>
            <a:off x="571500" y="5143500"/>
            <a:ext cx="3786188" cy="923925"/>
          </a:xfrm>
          <a:prstGeom prst="rect">
            <a:avLst/>
          </a:prstGeom>
          <a:noFill/>
          <a:ln w="9525">
            <a:noFill/>
            <a:miter lim="800000"/>
            <a:headEnd/>
            <a:tailEnd/>
          </a:ln>
        </p:spPr>
        <p:txBody>
          <a:bodyPr>
            <a:spAutoFit/>
          </a:bodyPr>
          <a:lstStyle/>
          <a:p>
            <a:pPr algn="just"/>
            <a:r>
              <a:rPr lang="tr-TR"/>
              <a:t>Yumuşama Dönemi’nde dünyadaki ekonomik, sosyokültürel ve bilimsel gelişmeleri değerlendirir.</a:t>
            </a:r>
          </a:p>
        </p:txBody>
      </p:sp>
      <p:sp>
        <p:nvSpPr>
          <p:cNvPr id="14352" name="22 Metin kutusu"/>
          <p:cNvSpPr txBox="1">
            <a:spLocks noChangeArrowheads="1"/>
          </p:cNvSpPr>
          <p:nvPr/>
        </p:nvSpPr>
        <p:spPr bwMode="auto">
          <a:xfrm>
            <a:off x="5286375" y="2786063"/>
            <a:ext cx="3429000" cy="923925"/>
          </a:xfrm>
          <a:prstGeom prst="rect">
            <a:avLst/>
          </a:prstGeom>
          <a:noFill/>
          <a:ln w="9525">
            <a:noFill/>
            <a:miter lim="800000"/>
            <a:headEnd/>
            <a:tailEnd/>
          </a:ln>
        </p:spPr>
        <p:txBody>
          <a:bodyPr>
            <a:spAutoFit/>
          </a:bodyPr>
          <a:lstStyle/>
          <a:p>
            <a:pPr algn="just"/>
            <a:r>
              <a:rPr lang="tr-TR"/>
              <a:t>İkinci Dünya Savaşı’nın siyasi ve ekonomik sonuçlarını açıklar.</a:t>
            </a:r>
          </a:p>
        </p:txBody>
      </p:sp>
      <p:sp>
        <p:nvSpPr>
          <p:cNvPr id="14353" name="Rectangle 2"/>
          <p:cNvSpPr>
            <a:spLocks noGrp="1"/>
          </p:cNvSpPr>
          <p:nvPr>
            <p:ph type="title"/>
          </p:nvPr>
        </p:nvSpPr>
        <p:spPr>
          <a:xfrm>
            <a:off x="214313" y="0"/>
            <a:ext cx="9247187" cy="1071563"/>
          </a:xfrm>
        </p:spPr>
        <p:txBody>
          <a:bodyPr/>
          <a:lstStyle/>
          <a:p>
            <a:r>
              <a:rPr lang="tr-TR" altLang="tr-TR" sz="2400" b="1" smtClean="0">
                <a:latin typeface="Arial" charset="0"/>
              </a:rPr>
              <a:t>Çağdaş Türk ve Dünya Tarihi Dersi </a:t>
            </a:r>
            <a:br>
              <a:rPr lang="tr-TR" altLang="tr-TR" sz="2400" b="1" smtClean="0">
                <a:latin typeface="Arial" charset="0"/>
              </a:rPr>
            </a:br>
            <a:r>
              <a:rPr lang="tr-TR" altLang="tr-TR" sz="2400" b="1" smtClean="0">
                <a:latin typeface="Arial" charset="0"/>
              </a:rPr>
              <a:t>Öğretim Programında Neler  Değişti?</a:t>
            </a:r>
          </a:p>
        </p:txBody>
      </p:sp>
      <p:sp>
        <p:nvSpPr>
          <p:cNvPr id="24" name="23 Veri Yer Tutucusu"/>
          <p:cNvSpPr>
            <a:spLocks noGrp="1"/>
          </p:cNvSpPr>
          <p:nvPr>
            <p:ph type="dt" sz="quarter" idx="10"/>
          </p:nvPr>
        </p:nvSpPr>
        <p:spPr/>
        <p:txBody>
          <a:bodyPr/>
          <a:lstStyle/>
          <a:p>
            <a:pPr>
              <a:defRPr/>
            </a:pPr>
            <a:fld id="{01D2976D-2FAC-44A9-93A7-3D74FCF11FD5}" type="datetime1">
              <a:rPr lang="tr-TR"/>
              <a:pPr>
                <a:defRPr/>
              </a:pPr>
              <a:t>14.06.2017</a:t>
            </a:fld>
            <a:endParaRPr lang="tr-TR"/>
          </a:p>
        </p:txBody>
      </p:sp>
      <p:sp>
        <p:nvSpPr>
          <p:cNvPr id="25" name="24 Slayt Numarası Yer Tutucusu"/>
          <p:cNvSpPr>
            <a:spLocks noGrp="1"/>
          </p:cNvSpPr>
          <p:nvPr>
            <p:ph type="sldNum" sz="quarter" idx="12"/>
          </p:nvPr>
        </p:nvSpPr>
        <p:spPr/>
        <p:txBody>
          <a:bodyPr/>
          <a:lstStyle/>
          <a:p>
            <a:pPr>
              <a:defRPr/>
            </a:pPr>
            <a:fld id="{DF779D3F-2433-4024-B493-A1FF64AA0C06}" type="slidenum">
              <a:rPr lang="tr-TR" smtClean="0"/>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08BF66B6-53B9-4574-95C0-393F3A3A37FF}"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EF54B93D-FE53-4851-B0C0-9DF610CC632E}" type="slidenum">
              <a:rPr lang="tr-TR" smtClean="0"/>
              <a:pPr>
                <a:defRPr/>
              </a:pPr>
              <a:t>28</a:t>
            </a:fld>
            <a:endParaRPr lang="tr-TR"/>
          </a:p>
        </p:txBody>
      </p:sp>
      <p:graphicFrame>
        <p:nvGraphicFramePr>
          <p:cNvPr id="1026" name="3 İçerik Yer Tutucusu"/>
          <p:cNvGraphicFramePr>
            <a:graphicFrameLocks noGrp="1"/>
          </p:cNvGraphicFramePr>
          <p:nvPr>
            <p:ph idx="1"/>
          </p:nvPr>
        </p:nvGraphicFramePr>
        <p:xfrm>
          <a:off x="357188" y="2214563"/>
          <a:ext cx="8229600" cy="4000500"/>
        </p:xfrm>
        <a:graphic>
          <a:graphicData uri="http://schemas.openxmlformats.org/presentationml/2006/ole">
            <p:oleObj spid="_x0000_s1026" r:id="rId3" imgW="8230313" imgH="4005419" progId="Excel.Sheet.8">
              <p:embed/>
            </p:oleObj>
          </a:graphicData>
        </a:graphic>
      </p:graphicFrame>
      <p:sp>
        <p:nvSpPr>
          <p:cNvPr id="7" name="1 Başlık"/>
          <p:cNvSpPr txBox="1">
            <a:spLocks/>
          </p:cNvSpPr>
          <p:nvPr/>
        </p:nvSpPr>
        <p:spPr bwMode="auto">
          <a:xfrm>
            <a:off x="1357313" y="928688"/>
            <a:ext cx="6400800" cy="1143000"/>
          </a:xfrm>
          <a:prstGeom prst="rect">
            <a:avLst/>
          </a:prstGeom>
          <a:noFill/>
          <a:ln w="9525">
            <a:noFill/>
            <a:miter lim="800000"/>
            <a:headEnd/>
            <a:tailEnd/>
          </a:ln>
        </p:spPr>
        <p:txBody>
          <a:bodyPr anchor="ctr">
            <a:normAutofit/>
          </a:bodyPr>
          <a:lstStyle/>
          <a:p>
            <a:pPr algn="ctr" eaLnBrk="0" hangingPunct="0">
              <a:defRPr/>
            </a:pPr>
            <a:r>
              <a:rPr lang="tr-TR" sz="2800" b="1" dirty="0">
                <a:solidFill>
                  <a:schemeClr val="tx2"/>
                </a:solidFill>
                <a:latin typeface="+mj-lt"/>
                <a:ea typeface="+mj-ea"/>
                <a:cs typeface="+mj-cs"/>
              </a:rPr>
              <a:t>2008</a:t>
            </a:r>
            <a:r>
              <a:rPr lang="tr-TR" sz="2800" dirty="0">
                <a:latin typeface="+mj-lt"/>
                <a:ea typeface="+mj-ea"/>
                <a:cs typeface="+mj-cs"/>
              </a:rPr>
              <a:t> ve </a:t>
            </a:r>
            <a:r>
              <a:rPr lang="tr-TR" sz="2800" b="1" dirty="0">
                <a:solidFill>
                  <a:srgbClr val="FF0000"/>
                </a:solidFill>
                <a:latin typeface="+mj-lt"/>
                <a:ea typeface="+mj-ea"/>
                <a:cs typeface="+mj-cs"/>
              </a:rPr>
              <a:t>2017</a:t>
            </a:r>
            <a:r>
              <a:rPr lang="tr-TR" sz="2800" dirty="0">
                <a:latin typeface="+mj-lt"/>
                <a:ea typeface="+mj-ea"/>
                <a:cs typeface="+mj-cs"/>
              </a:rPr>
              <a:t> PROGRAM KAZANIMLARININ ÜNİTELERE GÖRE KARŞILAŞTIRILMASI</a:t>
            </a:r>
          </a:p>
        </p:txBody>
      </p:sp>
      <p:sp>
        <p:nvSpPr>
          <p:cNvPr id="1030" name="Rectangle 2"/>
          <p:cNvSpPr>
            <a:spLocks noGrp="1"/>
          </p:cNvSpPr>
          <p:nvPr>
            <p:ph type="title"/>
          </p:nvPr>
        </p:nvSpPr>
        <p:spPr/>
        <p:txBody>
          <a:bodyPr/>
          <a:lstStyle/>
          <a:p>
            <a:r>
              <a:rPr lang="tr-TR" altLang="tr-TR" sz="2400" b="1" smtClean="0">
                <a:latin typeface="Arial" charset="0"/>
              </a:rPr>
              <a:t>Çağdaş Türk ve Dünya Tarihi Dersi </a:t>
            </a:r>
            <a:br>
              <a:rPr lang="tr-TR" altLang="tr-TR" sz="2400" b="1" smtClean="0">
                <a:latin typeface="Arial" charset="0"/>
              </a:rPr>
            </a:br>
            <a:r>
              <a:rPr lang="tr-TR" altLang="tr-TR" sz="2400" b="1" smtClean="0">
                <a:latin typeface="Arial" charset="0"/>
              </a:rPr>
              <a:t>Öğretim Programında Neler  Değişti?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0CDEE270-48AE-45CC-BA46-6ECA9A598C0B}" type="datetime1">
              <a:rPr lang="tr-TR"/>
              <a:pPr>
                <a:defRPr/>
              </a:pPr>
              <a:t>14.06.2017</a:t>
            </a:fld>
            <a:endParaRPr lang="tr-TR" dirty="0"/>
          </a:p>
        </p:txBody>
      </p:sp>
      <p:sp>
        <p:nvSpPr>
          <p:cNvPr id="5" name="4 Slayt Numarası Yer Tutucusu"/>
          <p:cNvSpPr>
            <a:spLocks noGrp="1"/>
          </p:cNvSpPr>
          <p:nvPr>
            <p:ph type="sldNum" sz="quarter" idx="12"/>
          </p:nvPr>
        </p:nvSpPr>
        <p:spPr/>
        <p:txBody>
          <a:bodyPr/>
          <a:lstStyle/>
          <a:p>
            <a:pPr>
              <a:defRPr/>
            </a:pPr>
            <a:fld id="{07814E73-A836-4329-A304-876547BAC365}" type="slidenum">
              <a:rPr lang="tr-TR" smtClean="0"/>
              <a:pPr>
                <a:defRPr/>
              </a:pPr>
              <a:t>29</a:t>
            </a:fld>
            <a:endParaRPr lang="tr-TR" dirty="0"/>
          </a:p>
        </p:txBody>
      </p:sp>
      <p:sp>
        <p:nvSpPr>
          <p:cNvPr id="2053" name="Rectangle 2"/>
          <p:cNvSpPr>
            <a:spLocks noGrp="1"/>
          </p:cNvSpPr>
          <p:nvPr>
            <p:ph type="title"/>
          </p:nvPr>
        </p:nvSpPr>
        <p:spPr/>
        <p:txBody>
          <a:bodyPr/>
          <a:lstStyle/>
          <a:p>
            <a:r>
              <a:rPr lang="tr-TR" altLang="tr-TR" sz="2400" b="1" smtClean="0">
                <a:latin typeface="Arial" charset="0"/>
              </a:rPr>
              <a:t>Çağdaş Türk ve Dünya Tarihi Dersi </a:t>
            </a:r>
            <a:br>
              <a:rPr lang="tr-TR" altLang="tr-TR" sz="2400" b="1" smtClean="0">
                <a:latin typeface="Arial" charset="0"/>
              </a:rPr>
            </a:br>
            <a:r>
              <a:rPr lang="tr-TR" altLang="tr-TR" sz="2400" b="1" smtClean="0">
                <a:latin typeface="Arial" charset="0"/>
              </a:rPr>
              <a:t>Öğretim Programında Neler  Değişti?</a:t>
            </a:r>
          </a:p>
        </p:txBody>
      </p:sp>
      <p:sp>
        <p:nvSpPr>
          <p:cNvPr id="2054" name="6 İçerik Yer Tutucusu"/>
          <p:cNvSpPr>
            <a:spLocks noGrp="1"/>
          </p:cNvSpPr>
          <p:nvPr>
            <p:ph idx="1"/>
          </p:nvPr>
        </p:nvSpPr>
        <p:spPr>
          <a:xfrm>
            <a:off x="357188" y="1285875"/>
            <a:ext cx="8229600" cy="2160588"/>
          </a:xfrm>
        </p:spPr>
        <p:txBody>
          <a:bodyPr>
            <a:spAutoFit/>
          </a:bodyPr>
          <a:lstStyle/>
          <a:p>
            <a:r>
              <a:rPr lang="tr-TR" sz="1800" b="1" smtClean="0">
                <a:solidFill>
                  <a:schemeClr val="tx2"/>
                </a:solidFill>
              </a:rPr>
              <a:t>2008 PROGRAMINDA 42 KAZANIM VARKEN </a:t>
            </a:r>
          </a:p>
          <a:p>
            <a:endParaRPr lang="tr-TR" sz="1800" b="1" smtClean="0"/>
          </a:p>
          <a:p>
            <a:r>
              <a:rPr lang="tr-TR" sz="1800" b="1" smtClean="0">
                <a:solidFill>
                  <a:schemeClr val="accent2"/>
                </a:solidFill>
              </a:rPr>
              <a:t>2017 REVİZE PROGRAMINDA KAZANIM SAYISI 32’YE DÜŞÜRÜLMÜŞTÜR.</a:t>
            </a:r>
          </a:p>
          <a:p>
            <a:endParaRPr lang="tr-TR" sz="1800" b="1" smtClean="0"/>
          </a:p>
          <a:p>
            <a:r>
              <a:rPr lang="tr-TR" sz="1800" b="1" smtClean="0">
                <a:solidFill>
                  <a:srgbClr val="FF0000"/>
                </a:solidFill>
              </a:rPr>
              <a:t>YANİ; ÇAĞDAŞ TÜRK VE DÜNYA TARİHİ DERSİ PROGRAMI </a:t>
            </a:r>
            <a:r>
              <a:rPr lang="tr-TR" sz="2800" b="1" smtClean="0">
                <a:solidFill>
                  <a:schemeClr val="tx2"/>
                </a:solidFill>
              </a:rPr>
              <a:t>YÜZDE 24 </a:t>
            </a:r>
            <a:r>
              <a:rPr lang="tr-TR" sz="1800" b="1" smtClean="0">
                <a:solidFill>
                  <a:srgbClr val="FF0000"/>
                </a:solidFill>
              </a:rPr>
              <a:t>ORANINDA SADELEŞMİŞTİR.</a:t>
            </a:r>
          </a:p>
        </p:txBody>
      </p:sp>
      <p:graphicFrame>
        <p:nvGraphicFramePr>
          <p:cNvPr id="2050" name="7 Grafik"/>
          <p:cNvGraphicFramePr>
            <a:graphicFrameLocks/>
          </p:cNvGraphicFramePr>
          <p:nvPr/>
        </p:nvGraphicFramePr>
        <p:xfrm>
          <a:off x="785813" y="3357563"/>
          <a:ext cx="7358062" cy="2571750"/>
        </p:xfrm>
        <a:graphic>
          <a:graphicData uri="http://schemas.openxmlformats.org/presentationml/2006/ole">
            <p:oleObj spid="_x0000_s2050" r:id="rId3" imgW="7358510" imgH="2572735" progId="Excel.Shee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1357290" y="0"/>
            <a:ext cx="7072362" cy="714380"/>
          </a:xfrm>
          <a:prstGeom prst="rect">
            <a:avLst/>
          </a:prstGeom>
          <a:noFill/>
          <a:ln w="9525">
            <a:noFill/>
            <a:miter lim="800000"/>
            <a:headEnd/>
            <a:tailEnd/>
          </a:ln>
        </p:spPr>
        <p:txBody>
          <a:bodyPr anchor="ctr"/>
          <a:lstStyle/>
          <a:p>
            <a:pPr algn="ctr" eaLnBrk="0" hangingPunct="0">
              <a:defRPr/>
            </a:pPr>
            <a:r>
              <a:rPr lang="tr-TR" sz="3600" b="1" dirty="0">
                <a:solidFill>
                  <a:schemeClr val="bg1"/>
                </a:solidFill>
                <a:latin typeface="+mj-lt"/>
                <a:ea typeface="+mj-ea"/>
                <a:cs typeface="+mj-cs"/>
              </a:rPr>
              <a:t>REVİZE EDİLEN PROGRAMIN ESASI</a:t>
            </a:r>
          </a:p>
        </p:txBody>
      </p:sp>
      <p:sp>
        <p:nvSpPr>
          <p:cNvPr id="12292" name="5 Metin kutusu"/>
          <p:cNvSpPr txBox="1">
            <a:spLocks noChangeArrowheads="1"/>
          </p:cNvSpPr>
          <p:nvPr/>
        </p:nvSpPr>
        <p:spPr bwMode="auto">
          <a:xfrm>
            <a:off x="357158" y="2071678"/>
            <a:ext cx="8429625" cy="3539430"/>
          </a:xfrm>
          <a:prstGeom prst="rect">
            <a:avLst/>
          </a:prstGeom>
          <a:noFill/>
          <a:ln w="9525">
            <a:noFill/>
            <a:miter lim="800000"/>
            <a:headEnd/>
            <a:tailEnd/>
          </a:ln>
        </p:spPr>
        <p:txBody>
          <a:bodyPr>
            <a:spAutoFit/>
          </a:bodyPr>
          <a:lstStyle/>
          <a:p>
            <a:pPr algn="just"/>
            <a:r>
              <a:rPr lang="tr-TR" sz="2800" b="1" dirty="0">
                <a:solidFill>
                  <a:schemeClr val="accent2"/>
                </a:solidFill>
              </a:rPr>
              <a:t>2008 Programına getirilen en büyük eleştiri, </a:t>
            </a:r>
            <a:r>
              <a:rPr lang="tr-TR" sz="2800" b="1" dirty="0" smtClean="0">
                <a:solidFill>
                  <a:schemeClr val="accent2"/>
                </a:solidFill>
              </a:rPr>
              <a:t>programda bilgi </a:t>
            </a:r>
            <a:r>
              <a:rPr lang="tr-TR" sz="2800" b="1" dirty="0">
                <a:solidFill>
                  <a:schemeClr val="accent2"/>
                </a:solidFill>
              </a:rPr>
              <a:t>yoğunluğunun bulunması ve kazanım sayılarının fazlalığıydı. </a:t>
            </a:r>
            <a:endParaRPr lang="tr-TR" sz="2800" b="1" dirty="0" smtClean="0">
              <a:solidFill>
                <a:schemeClr val="accent2"/>
              </a:solidFill>
            </a:endParaRPr>
          </a:p>
          <a:p>
            <a:pPr algn="just"/>
            <a:endParaRPr lang="tr-TR" sz="2800" b="1" dirty="0" smtClean="0">
              <a:solidFill>
                <a:schemeClr val="accent2"/>
              </a:solidFill>
            </a:endParaRPr>
          </a:p>
          <a:p>
            <a:pPr algn="just"/>
            <a:r>
              <a:rPr lang="tr-TR" sz="2800" b="1" dirty="0" smtClean="0">
                <a:solidFill>
                  <a:schemeClr val="accent2"/>
                </a:solidFill>
              </a:rPr>
              <a:t>Ülkemizi </a:t>
            </a:r>
            <a:r>
              <a:rPr lang="tr-TR" sz="2800" b="1" dirty="0">
                <a:solidFill>
                  <a:schemeClr val="accent2"/>
                </a:solidFill>
              </a:rPr>
              <a:t>ilgilendirmeyen pek çok tarihi konunun varlığı, etkisini tamamen yitirmiş hadiselerin 2008 programında çokça yer verilmesi bir başka eleştiri konusuydu.</a:t>
            </a:r>
          </a:p>
        </p:txBody>
      </p:sp>
      <p:sp>
        <p:nvSpPr>
          <p:cNvPr id="9" name="8 Veri Yer Tutucusu"/>
          <p:cNvSpPr>
            <a:spLocks noGrp="1"/>
          </p:cNvSpPr>
          <p:nvPr>
            <p:ph type="dt" sz="quarter" idx="10"/>
          </p:nvPr>
        </p:nvSpPr>
        <p:spPr/>
        <p:txBody>
          <a:bodyPr/>
          <a:lstStyle/>
          <a:p>
            <a:pPr>
              <a:defRPr/>
            </a:pPr>
            <a:fld id="{4B052567-2C23-429D-8088-32FD3E5414D8}" type="datetime1">
              <a:rPr lang="tr-TR"/>
              <a:pPr>
                <a:defRPr/>
              </a:pPr>
              <a:t>14.06.2017</a:t>
            </a:fld>
            <a:endParaRPr lang="tr-TR"/>
          </a:p>
        </p:txBody>
      </p:sp>
      <p:sp>
        <p:nvSpPr>
          <p:cNvPr id="10" name="9 Slayt Numarası Yer Tutucusu"/>
          <p:cNvSpPr>
            <a:spLocks noGrp="1"/>
          </p:cNvSpPr>
          <p:nvPr>
            <p:ph type="sldNum" sz="quarter" idx="12"/>
          </p:nvPr>
        </p:nvSpPr>
        <p:spPr/>
        <p:txBody>
          <a:bodyPr/>
          <a:lstStyle/>
          <a:p>
            <a:pPr>
              <a:defRPr/>
            </a:pPr>
            <a:fld id="{7AD9B482-B7C5-474C-9053-97841F40A315}" type="slidenum">
              <a:rPr lang="tr-TR" smtClean="0"/>
              <a:pPr>
                <a:defRPr/>
              </a:pPr>
              <a:t>3</a:t>
            </a:fld>
            <a:endParaRPr lang="tr-TR"/>
          </a:p>
        </p:txBody>
      </p:sp>
      <p:sp>
        <p:nvSpPr>
          <p:cNvPr id="8" name="7 Metin kutusu"/>
          <p:cNvSpPr txBox="1"/>
          <p:nvPr/>
        </p:nvSpPr>
        <p:spPr>
          <a:xfrm>
            <a:off x="785786" y="1357298"/>
            <a:ext cx="7358114" cy="461665"/>
          </a:xfrm>
          <a:prstGeom prst="rect">
            <a:avLst/>
          </a:prstGeom>
          <a:noFill/>
        </p:spPr>
        <p:txBody>
          <a:bodyPr wrap="square" rtlCol="0">
            <a:spAutoFit/>
          </a:bodyPr>
          <a:lstStyle/>
          <a:p>
            <a:pPr algn="ctr"/>
            <a:r>
              <a:rPr lang="tr-TR" sz="2400" b="1" dirty="0" smtClean="0"/>
              <a:t>2008 PROGRAMINA YAPILAN ELEŞTİRİLER….</a:t>
            </a:r>
            <a:endParaRPr lang="tr-TR"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FE5D8D24-7D88-424B-9A61-559E7E6E051F}" type="datetime1">
              <a:rPr lang="tr-TR" smtClean="0"/>
              <a:pPr>
                <a:defRPr/>
              </a:pPr>
              <a:t>14.06.2017</a:t>
            </a:fld>
            <a:endParaRPr lang="tr-TR"/>
          </a:p>
        </p:txBody>
      </p:sp>
      <p:sp>
        <p:nvSpPr>
          <p:cNvPr id="5" name="4 Slayt Numarası Yer Tutucusu"/>
          <p:cNvSpPr>
            <a:spLocks noGrp="1"/>
          </p:cNvSpPr>
          <p:nvPr>
            <p:ph type="sldNum" sz="quarter" idx="12"/>
          </p:nvPr>
        </p:nvSpPr>
        <p:spPr/>
        <p:txBody>
          <a:bodyPr/>
          <a:lstStyle/>
          <a:p>
            <a:pPr>
              <a:defRPr/>
            </a:pPr>
            <a:fld id="{C1C0887E-0D1C-4243-ACF6-3BD63640DEAA}" type="slidenum">
              <a:rPr lang="tr-TR" smtClean="0"/>
              <a:pPr>
                <a:defRPr/>
              </a:pPr>
              <a:t>30</a:t>
            </a:fld>
            <a:endParaRPr lang="tr-TR"/>
          </a:p>
        </p:txBody>
      </p:sp>
      <p:sp>
        <p:nvSpPr>
          <p:cNvPr id="15364" name="5 Metin kutusu"/>
          <p:cNvSpPr txBox="1">
            <a:spLocks noChangeArrowheads="1"/>
          </p:cNvSpPr>
          <p:nvPr/>
        </p:nvSpPr>
        <p:spPr bwMode="auto">
          <a:xfrm>
            <a:off x="571500" y="1214438"/>
            <a:ext cx="8215313" cy="1200150"/>
          </a:xfrm>
          <a:prstGeom prst="rect">
            <a:avLst/>
          </a:prstGeom>
          <a:noFill/>
          <a:ln w="9525">
            <a:noFill/>
            <a:miter lim="800000"/>
            <a:headEnd/>
            <a:tailEnd/>
          </a:ln>
        </p:spPr>
        <p:txBody>
          <a:bodyPr>
            <a:spAutoFit/>
          </a:bodyPr>
          <a:lstStyle/>
          <a:p>
            <a:pPr algn="ctr"/>
            <a:r>
              <a:rPr lang="tr-TR" sz="2400" b="1">
                <a:solidFill>
                  <a:srgbClr val="FF0000"/>
                </a:solidFill>
              </a:rPr>
              <a:t>ÇAĞDAŞ TÜRK VE DÜNYA TARİHİ DERSİ PROGRAMINDA YAPILAN DEĞİŞİKLİKLER-EKLENEN VE GÜNCELLENEN KONULAR</a:t>
            </a:r>
          </a:p>
        </p:txBody>
      </p:sp>
      <p:pic>
        <p:nvPicPr>
          <p:cNvPr id="15365" name="Picture 2" descr="MODERN DÜNYA ile ilgili görsel sonucu"/>
          <p:cNvPicPr>
            <a:picLocks noChangeAspect="1" noChangeArrowheads="1"/>
          </p:cNvPicPr>
          <p:nvPr/>
        </p:nvPicPr>
        <p:blipFill>
          <a:blip r:embed="rId2"/>
          <a:srcRect/>
          <a:stretch>
            <a:fillRect/>
          </a:stretch>
        </p:blipFill>
        <p:spPr bwMode="auto">
          <a:xfrm>
            <a:off x="714375" y="2643188"/>
            <a:ext cx="778668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p:cNvSpPr>
            <a:spLocks noGrp="1"/>
          </p:cNvSpPr>
          <p:nvPr>
            <p:ph idx="1"/>
          </p:nvPr>
        </p:nvSpPr>
        <p:spPr>
          <a:xfrm>
            <a:off x="1143000" y="1000125"/>
            <a:ext cx="7015163" cy="1857375"/>
          </a:xfrm>
        </p:spPr>
        <p:txBody>
          <a:bodyPr/>
          <a:lstStyle/>
          <a:p>
            <a:pPr marL="0" indent="0" algn="ctr">
              <a:buFont typeface="Arial" charset="0"/>
              <a:buNone/>
            </a:pPr>
            <a:r>
              <a:rPr lang="tr-TR" altLang="tr-TR" b="1" smtClean="0"/>
              <a:t>Program Güncellenmiş ve 2017 Yılına Kadar Önemli İç-Dış Gelişmeler Yeni Programda Yer Almıştır.</a:t>
            </a:r>
          </a:p>
        </p:txBody>
      </p:sp>
      <p:sp>
        <p:nvSpPr>
          <p:cNvPr id="4" name="Veri Yer Tutucusu 3"/>
          <p:cNvSpPr>
            <a:spLocks noGrp="1"/>
          </p:cNvSpPr>
          <p:nvPr>
            <p:ph type="dt" sz="quarter" idx="10"/>
          </p:nvPr>
        </p:nvSpPr>
        <p:spPr/>
        <p:txBody>
          <a:bodyPr/>
          <a:lstStyle/>
          <a:p>
            <a:pPr>
              <a:defRPr/>
            </a:pPr>
            <a:fld id="{A6DBA221-6B2A-4E2B-8F3B-E6774D2C0FE1}" type="datetime1">
              <a:rPr lang="tr-TR"/>
              <a:pPr>
                <a:defRPr/>
              </a:pPr>
              <a:t>14.06.2017</a:t>
            </a:fld>
            <a:endParaRPr lang="tr-TR"/>
          </a:p>
        </p:txBody>
      </p:sp>
      <p:sp>
        <p:nvSpPr>
          <p:cNvPr id="5" name="Slayt Numarası Yer Tutucusu 4"/>
          <p:cNvSpPr>
            <a:spLocks noGrp="1"/>
          </p:cNvSpPr>
          <p:nvPr>
            <p:ph type="sldNum" sz="quarter" idx="12"/>
          </p:nvPr>
        </p:nvSpPr>
        <p:spPr/>
        <p:txBody>
          <a:bodyPr/>
          <a:lstStyle/>
          <a:p>
            <a:pPr>
              <a:defRPr/>
            </a:pPr>
            <a:fld id="{1107925E-4980-41D9-8135-64B95695763A}" type="slidenum">
              <a:rPr lang="tr-TR" smtClean="0"/>
              <a:pPr>
                <a:defRPr/>
              </a:pPr>
              <a:t>31</a:t>
            </a:fld>
            <a:endParaRPr lang="tr-TR"/>
          </a:p>
        </p:txBody>
      </p:sp>
      <p:pic>
        <p:nvPicPr>
          <p:cNvPr id="16389" name="Picture 6" descr="15 Temmuz ile ilgili görsel sonucu"/>
          <p:cNvPicPr>
            <a:picLocks noChangeAspect="1" noChangeArrowheads="1"/>
          </p:cNvPicPr>
          <p:nvPr/>
        </p:nvPicPr>
        <p:blipFill>
          <a:blip r:embed="rId2"/>
          <a:srcRect/>
          <a:stretch>
            <a:fillRect/>
          </a:stretch>
        </p:blipFill>
        <p:spPr bwMode="auto">
          <a:xfrm>
            <a:off x="285750" y="2786063"/>
            <a:ext cx="4071938" cy="3568700"/>
          </a:xfrm>
          <a:prstGeom prst="rect">
            <a:avLst/>
          </a:prstGeom>
          <a:noFill/>
          <a:ln w="9525">
            <a:noFill/>
            <a:miter lim="800000"/>
            <a:headEnd/>
            <a:tailEnd/>
          </a:ln>
        </p:spPr>
      </p:pic>
      <p:sp>
        <p:nvSpPr>
          <p:cNvPr id="16390" name="5 Metin kutusu"/>
          <p:cNvSpPr txBox="1">
            <a:spLocks noChangeArrowheads="1"/>
          </p:cNvSpPr>
          <p:nvPr/>
        </p:nvSpPr>
        <p:spPr bwMode="auto">
          <a:xfrm>
            <a:off x="1785938" y="214313"/>
            <a:ext cx="6429375" cy="461962"/>
          </a:xfrm>
          <a:prstGeom prst="rect">
            <a:avLst/>
          </a:prstGeom>
          <a:noFill/>
          <a:ln w="9525">
            <a:noFill/>
            <a:miter lim="800000"/>
            <a:headEnd/>
            <a:tailEnd/>
          </a:ln>
        </p:spPr>
        <p:txBody>
          <a:bodyPr>
            <a:spAutoFit/>
          </a:bodyPr>
          <a:lstStyle/>
          <a:p>
            <a:r>
              <a:rPr lang="tr-TR" sz="2400" b="1">
                <a:solidFill>
                  <a:schemeClr val="bg1"/>
                </a:solidFill>
              </a:rPr>
              <a:t>PROGRAM GÜNCELLENMİŞTİR</a:t>
            </a:r>
          </a:p>
        </p:txBody>
      </p:sp>
      <p:pic>
        <p:nvPicPr>
          <p:cNvPr id="16391" name="Picture 8" descr="aziz sancar nobel ile ilgili görsel sonucu"/>
          <p:cNvPicPr>
            <a:picLocks noChangeAspect="1" noChangeArrowheads="1"/>
          </p:cNvPicPr>
          <p:nvPr/>
        </p:nvPicPr>
        <p:blipFill>
          <a:blip r:embed="rId3"/>
          <a:srcRect/>
          <a:stretch>
            <a:fillRect/>
          </a:stretch>
        </p:blipFill>
        <p:spPr bwMode="auto">
          <a:xfrm>
            <a:off x="4714875" y="2786063"/>
            <a:ext cx="4214813"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r>
              <a:rPr lang="tr-TR" smtClean="0"/>
              <a:t>Ülkemizin Örnek Girişimcileri</a:t>
            </a:r>
          </a:p>
        </p:txBody>
      </p:sp>
      <p:sp>
        <p:nvSpPr>
          <p:cNvPr id="4" name="3 Veri Yer Tutucusu"/>
          <p:cNvSpPr>
            <a:spLocks noGrp="1"/>
          </p:cNvSpPr>
          <p:nvPr>
            <p:ph type="dt" sz="quarter" idx="10"/>
          </p:nvPr>
        </p:nvSpPr>
        <p:spPr/>
        <p:txBody>
          <a:bodyPr/>
          <a:lstStyle/>
          <a:p>
            <a:pPr>
              <a:defRPr/>
            </a:pPr>
            <a:fld id="{BA573DF4-57EE-456C-9157-82D3B51A25D6}"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BF9C4CBF-E47E-425F-8B52-2076C9DD12CD}" type="slidenum">
              <a:rPr lang="tr-TR" smtClean="0"/>
              <a:pPr>
                <a:defRPr/>
              </a:pPr>
              <a:t>32</a:t>
            </a:fld>
            <a:endParaRPr lang="tr-TR"/>
          </a:p>
        </p:txBody>
      </p:sp>
      <p:sp>
        <p:nvSpPr>
          <p:cNvPr id="17413" name="İçerik Yer Tutucusu 2"/>
          <p:cNvSpPr>
            <a:spLocks noGrp="1"/>
          </p:cNvSpPr>
          <p:nvPr>
            <p:ph idx="1"/>
          </p:nvPr>
        </p:nvSpPr>
        <p:spPr>
          <a:xfrm>
            <a:off x="714375" y="928688"/>
            <a:ext cx="7515225" cy="1857375"/>
          </a:xfrm>
        </p:spPr>
        <p:txBody>
          <a:bodyPr/>
          <a:lstStyle/>
          <a:p>
            <a:pPr marL="0" indent="0" algn="ctr">
              <a:buFont typeface="Arial" charset="0"/>
              <a:buNone/>
            </a:pPr>
            <a:r>
              <a:rPr lang="tr-TR" altLang="tr-TR" b="1" smtClean="0"/>
              <a:t>Geçmiş ve Günümüz Örnekleri Üzerinden Ülkemizin Önemli Girişimcileri ve Türkiye’nin Teknolojik Ürünleri</a:t>
            </a:r>
          </a:p>
        </p:txBody>
      </p:sp>
      <p:sp>
        <p:nvSpPr>
          <p:cNvPr id="17414" name="6 Metin kutusu"/>
          <p:cNvSpPr txBox="1">
            <a:spLocks noChangeArrowheads="1"/>
          </p:cNvSpPr>
          <p:nvPr/>
        </p:nvSpPr>
        <p:spPr bwMode="auto">
          <a:xfrm>
            <a:off x="285750" y="2643188"/>
            <a:ext cx="8001000" cy="1016000"/>
          </a:xfrm>
          <a:prstGeom prst="rect">
            <a:avLst/>
          </a:prstGeom>
          <a:noFill/>
          <a:ln w="9525">
            <a:noFill/>
            <a:miter lim="800000"/>
            <a:headEnd/>
            <a:tailEnd/>
          </a:ln>
        </p:spPr>
        <p:txBody>
          <a:bodyPr>
            <a:spAutoFit/>
          </a:bodyPr>
          <a:lstStyle/>
          <a:p>
            <a:r>
              <a:rPr lang="tr-TR" sz="2000"/>
              <a:t>Kıt imkanlarla büyük işler yapmayı başaran örnek girişimciler:</a:t>
            </a:r>
            <a:r>
              <a:rPr lang="tr-TR" sz="2000" b="1">
                <a:solidFill>
                  <a:srgbClr val="FF0000"/>
                </a:solidFill>
              </a:rPr>
              <a:t>Nuri Demirağ </a:t>
            </a:r>
            <a:r>
              <a:rPr lang="tr-TR" sz="2000"/>
              <a:t>ve </a:t>
            </a:r>
            <a:r>
              <a:rPr lang="tr-TR" sz="2000" b="1">
                <a:solidFill>
                  <a:srgbClr val="FF0000"/>
                </a:solidFill>
              </a:rPr>
              <a:t>Vecihi Hürkuş</a:t>
            </a:r>
            <a:r>
              <a:rPr lang="tr-TR" sz="2000"/>
              <a:t>… Ayrıca </a:t>
            </a:r>
            <a:r>
              <a:rPr lang="tr-TR" sz="2000" b="1">
                <a:solidFill>
                  <a:srgbClr val="FF0000"/>
                </a:solidFill>
              </a:rPr>
              <a:t>Gümüş Motor </a:t>
            </a:r>
            <a:r>
              <a:rPr lang="tr-TR" sz="2000"/>
              <a:t>ve </a:t>
            </a:r>
            <a:r>
              <a:rPr lang="tr-TR" sz="2000" b="1">
                <a:solidFill>
                  <a:srgbClr val="FF0000"/>
                </a:solidFill>
              </a:rPr>
              <a:t>Devrim Arabaları</a:t>
            </a:r>
            <a:r>
              <a:rPr lang="tr-TR" sz="2000"/>
              <a:t>’nın örnek tarihi serüvenleri programa eklenmiştir.</a:t>
            </a:r>
          </a:p>
        </p:txBody>
      </p:sp>
      <p:sp>
        <p:nvSpPr>
          <p:cNvPr id="17415" name="AutoShape 2" descr="gümüş motor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7416" name="AutoShape 6" descr="devrim arabalar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17417" name="Picture 8" descr="devrim arabaları ile ilgili görsel sonucu"/>
          <p:cNvPicPr>
            <a:picLocks noChangeAspect="1" noChangeArrowheads="1"/>
          </p:cNvPicPr>
          <p:nvPr/>
        </p:nvPicPr>
        <p:blipFill>
          <a:blip r:embed="rId2"/>
          <a:srcRect/>
          <a:stretch>
            <a:fillRect/>
          </a:stretch>
        </p:blipFill>
        <p:spPr bwMode="auto">
          <a:xfrm>
            <a:off x="285750" y="3786188"/>
            <a:ext cx="3643313" cy="2571750"/>
          </a:xfrm>
          <a:prstGeom prst="rect">
            <a:avLst/>
          </a:prstGeom>
          <a:noFill/>
          <a:ln w="9525">
            <a:noFill/>
            <a:miter lim="800000"/>
            <a:headEnd/>
            <a:tailEnd/>
          </a:ln>
        </p:spPr>
      </p:pic>
      <p:sp>
        <p:nvSpPr>
          <p:cNvPr id="17418" name="AutoShape 10" descr="vecihi hürkuş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17419" name="Picture 12" descr="vecihi hürkuş ile ilgili görsel sonucu"/>
          <p:cNvPicPr>
            <a:picLocks noChangeAspect="1" noChangeArrowheads="1"/>
          </p:cNvPicPr>
          <p:nvPr/>
        </p:nvPicPr>
        <p:blipFill>
          <a:blip r:embed="rId3"/>
          <a:srcRect/>
          <a:stretch>
            <a:fillRect/>
          </a:stretch>
        </p:blipFill>
        <p:spPr bwMode="auto">
          <a:xfrm>
            <a:off x="5072063" y="3714750"/>
            <a:ext cx="38100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0"/>
            <a:ext cx="8229600" cy="908050"/>
          </a:xfrm>
        </p:spPr>
        <p:txBody>
          <a:bodyPr/>
          <a:lstStyle/>
          <a:p>
            <a:r>
              <a:rPr lang="tr-TR" sz="3600" b="1" smtClean="0"/>
              <a:t>Türkiye’nin Teknolojideki Gurur Tablosu</a:t>
            </a:r>
          </a:p>
        </p:txBody>
      </p:sp>
      <p:sp>
        <p:nvSpPr>
          <p:cNvPr id="4" name="3 Veri Yer Tutucusu"/>
          <p:cNvSpPr>
            <a:spLocks noGrp="1"/>
          </p:cNvSpPr>
          <p:nvPr>
            <p:ph type="dt" sz="quarter" idx="10"/>
          </p:nvPr>
        </p:nvSpPr>
        <p:spPr/>
        <p:txBody>
          <a:bodyPr/>
          <a:lstStyle/>
          <a:p>
            <a:pPr>
              <a:defRPr/>
            </a:pPr>
            <a:fld id="{83161879-5609-45CE-860D-8F33D9978EB4}"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66747F2A-E4FC-4FB0-B416-5DD367DA08A3}" type="slidenum">
              <a:rPr lang="tr-TR" smtClean="0"/>
              <a:pPr>
                <a:defRPr/>
              </a:pPr>
              <a:t>33</a:t>
            </a:fld>
            <a:endParaRPr lang="tr-TR"/>
          </a:p>
        </p:txBody>
      </p:sp>
      <p:pic>
        <p:nvPicPr>
          <p:cNvPr id="18437" name="Picture 5" descr="ALTAY ANKA ATAK ile ilgili görsel sonucu"/>
          <p:cNvPicPr>
            <a:picLocks noChangeAspect="1" noChangeArrowheads="1"/>
          </p:cNvPicPr>
          <p:nvPr/>
        </p:nvPicPr>
        <p:blipFill>
          <a:blip r:embed="rId2"/>
          <a:srcRect/>
          <a:stretch>
            <a:fillRect/>
          </a:stretch>
        </p:blipFill>
        <p:spPr bwMode="auto">
          <a:xfrm>
            <a:off x="428625" y="2143125"/>
            <a:ext cx="8358188" cy="4267200"/>
          </a:xfrm>
          <a:prstGeom prst="rect">
            <a:avLst/>
          </a:prstGeom>
          <a:noFill/>
          <a:ln w="9525">
            <a:noFill/>
            <a:miter lim="800000"/>
            <a:headEnd/>
            <a:tailEnd/>
          </a:ln>
        </p:spPr>
      </p:pic>
      <p:sp>
        <p:nvSpPr>
          <p:cNvPr id="18438" name="8 Metin kutusu"/>
          <p:cNvSpPr txBox="1">
            <a:spLocks noChangeArrowheads="1"/>
          </p:cNvSpPr>
          <p:nvPr/>
        </p:nvSpPr>
        <p:spPr bwMode="auto">
          <a:xfrm>
            <a:off x="571500" y="1285875"/>
            <a:ext cx="8215313" cy="646113"/>
          </a:xfrm>
          <a:prstGeom prst="rect">
            <a:avLst/>
          </a:prstGeom>
          <a:noFill/>
          <a:ln w="9525">
            <a:noFill/>
            <a:miter lim="800000"/>
            <a:headEnd/>
            <a:tailEnd/>
          </a:ln>
        </p:spPr>
        <p:txBody>
          <a:bodyPr>
            <a:spAutoFit/>
          </a:bodyPr>
          <a:lstStyle/>
          <a:p>
            <a:r>
              <a:rPr lang="tr-TR" b="1"/>
              <a:t>Türkiye’nin Son Dönemdeki Gururu: </a:t>
            </a:r>
            <a:r>
              <a:rPr lang="tr-TR" b="1">
                <a:solidFill>
                  <a:srgbClr val="FF0000"/>
                </a:solidFill>
              </a:rPr>
              <a:t>TÜRKSAT, ANKA, HÜRKUŞ, GÖKTÜRK, ALTAY </a:t>
            </a:r>
            <a:r>
              <a:rPr lang="tr-TR" b="1"/>
              <a:t>vb. Teknolojik Gelişmeler programda yer almıştır.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D4439BAB-095F-4D7D-A487-A2AF884E01DD}"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8A51BD3E-4624-4923-91DF-C72A456F7265}" type="slidenum">
              <a:rPr lang="tr-TR" smtClean="0"/>
              <a:pPr>
                <a:defRPr/>
              </a:pPr>
              <a:t>34</a:t>
            </a:fld>
            <a:endParaRPr lang="tr-TR"/>
          </a:p>
        </p:txBody>
      </p:sp>
      <p:pic>
        <p:nvPicPr>
          <p:cNvPr id="19460" name="Picture 9" descr="http://media.dunyabulteni.net/250x190/2011/12/18/massacre.jpg"/>
          <p:cNvPicPr>
            <a:picLocks noChangeAspect="1" noChangeArrowheads="1"/>
          </p:cNvPicPr>
          <p:nvPr/>
        </p:nvPicPr>
        <p:blipFill>
          <a:blip r:embed="rId2"/>
          <a:srcRect/>
          <a:stretch>
            <a:fillRect/>
          </a:stretch>
        </p:blipFill>
        <p:spPr bwMode="auto">
          <a:xfrm>
            <a:off x="500063" y="1214438"/>
            <a:ext cx="4714875" cy="2357437"/>
          </a:xfrm>
          <a:prstGeom prst="rect">
            <a:avLst/>
          </a:prstGeom>
          <a:noFill/>
          <a:ln w="9525">
            <a:noFill/>
            <a:miter lim="800000"/>
            <a:headEnd/>
            <a:tailEnd/>
          </a:ln>
        </p:spPr>
      </p:pic>
      <p:sp>
        <p:nvSpPr>
          <p:cNvPr id="7" name="Dikdörtgen 1"/>
          <p:cNvSpPr/>
          <p:nvPr/>
        </p:nvSpPr>
        <p:spPr>
          <a:xfrm>
            <a:off x="5286375" y="1500188"/>
            <a:ext cx="3429000" cy="1471612"/>
          </a:xfrm>
          <a:prstGeom prst="rect">
            <a:avLst/>
          </a:prstGeom>
        </p:spPr>
        <p:txBody>
          <a:bodyPr>
            <a:spAutoFit/>
          </a:bodyPr>
          <a:lstStyle/>
          <a:p>
            <a:pPr marL="342900" indent="-342900" algn="ctr" eaLnBrk="0" hangingPunct="0">
              <a:spcBef>
                <a:spcPct val="20000"/>
              </a:spcBef>
              <a:buFont typeface="Wingdings" pitchFamily="2" charset="2"/>
              <a:buChar char="Ø"/>
              <a:defRPr/>
            </a:pPr>
            <a:r>
              <a:rPr lang="tr-TR" altLang="tr-TR" sz="2800" dirty="0">
                <a:solidFill>
                  <a:prstClr val="black"/>
                </a:solidFill>
                <a:cs typeface="+mn-cs"/>
              </a:rPr>
              <a:t>Fransa’nın Cezayir Katliamı</a:t>
            </a:r>
          </a:p>
          <a:p>
            <a:pPr marL="342900" indent="-342900" eaLnBrk="0" hangingPunct="0">
              <a:spcBef>
                <a:spcPct val="20000"/>
              </a:spcBef>
              <a:defRPr/>
            </a:pPr>
            <a:endParaRPr lang="tr-TR" altLang="tr-TR" sz="2800" dirty="0">
              <a:solidFill>
                <a:prstClr val="black"/>
              </a:solidFill>
              <a:cs typeface="+mn-cs"/>
            </a:endParaRPr>
          </a:p>
        </p:txBody>
      </p:sp>
      <p:sp>
        <p:nvSpPr>
          <p:cNvPr id="19462" name="Rectangle 2"/>
          <p:cNvSpPr>
            <a:spLocks noGrp="1"/>
          </p:cNvSpPr>
          <p:nvPr>
            <p:ph type="title"/>
          </p:nvPr>
        </p:nvSpPr>
        <p:spPr/>
        <p:txBody>
          <a:bodyPr/>
          <a:lstStyle/>
          <a:p>
            <a:r>
              <a:rPr lang="tr-TR" altLang="tr-TR" sz="2800" b="1" smtClean="0"/>
              <a:t>Emperyalist Devletlerin İnsan Hakları İhlalleri/1</a:t>
            </a:r>
            <a:endParaRPr lang="tr-TR" altLang="tr-TR" sz="2800" b="1" smtClean="0">
              <a:latin typeface="Arial" charset="0"/>
            </a:endParaRPr>
          </a:p>
        </p:txBody>
      </p:sp>
      <p:pic>
        <p:nvPicPr>
          <p:cNvPr id="19463" name="Picture 2" descr="nelson mandela türkçe ile ilgili görsel sonucu"/>
          <p:cNvPicPr>
            <a:picLocks noChangeAspect="1" noChangeArrowheads="1"/>
          </p:cNvPicPr>
          <p:nvPr/>
        </p:nvPicPr>
        <p:blipFill>
          <a:blip r:embed="rId3"/>
          <a:srcRect/>
          <a:stretch>
            <a:fillRect/>
          </a:stretch>
        </p:blipFill>
        <p:spPr bwMode="auto">
          <a:xfrm>
            <a:off x="4071938" y="3714750"/>
            <a:ext cx="4748212" cy="2643188"/>
          </a:xfrm>
          <a:prstGeom prst="rect">
            <a:avLst/>
          </a:prstGeom>
          <a:noFill/>
          <a:ln w="9525">
            <a:noFill/>
            <a:miter lim="800000"/>
            <a:headEnd/>
            <a:tailEnd/>
          </a:ln>
        </p:spPr>
      </p:pic>
      <p:sp>
        <p:nvSpPr>
          <p:cNvPr id="11" name="Dikdörtgen 1"/>
          <p:cNvSpPr/>
          <p:nvPr/>
        </p:nvSpPr>
        <p:spPr>
          <a:xfrm>
            <a:off x="285750" y="4071938"/>
            <a:ext cx="3643313" cy="2308225"/>
          </a:xfrm>
          <a:prstGeom prst="rect">
            <a:avLst/>
          </a:prstGeom>
        </p:spPr>
        <p:txBody>
          <a:bodyPr>
            <a:spAutoFit/>
          </a:bodyPr>
          <a:lstStyle/>
          <a:p>
            <a:pPr marL="342900" indent="-342900" eaLnBrk="0" hangingPunct="0">
              <a:spcBef>
                <a:spcPct val="20000"/>
              </a:spcBef>
              <a:buFont typeface="Wingdings" pitchFamily="2" charset="2"/>
              <a:buChar char="Ø"/>
              <a:defRPr/>
            </a:pPr>
            <a:r>
              <a:rPr lang="tr-TR" altLang="tr-TR" sz="2400" dirty="0">
                <a:solidFill>
                  <a:prstClr val="black"/>
                </a:solidFill>
                <a:cs typeface="+mn-cs"/>
              </a:rPr>
              <a:t>Nelson Mandela’nın yaşamı üzerinden Güney Afrika’da yaşanan İnsan Hakları İhlallerine yer verilmiştir.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tr-TR" altLang="tr-TR" sz="2800" b="1" smtClean="0"/>
              <a:t>Emperyalist Devletlerin İnsan Hakları İhlalleri/2</a:t>
            </a:r>
            <a:endParaRPr lang="tr-TR" altLang="tr-TR" sz="2800" b="1" smtClean="0">
              <a:latin typeface="Arial" charset="0"/>
            </a:endParaRPr>
          </a:p>
        </p:txBody>
      </p:sp>
      <p:sp>
        <p:nvSpPr>
          <p:cNvPr id="20483" name="Rectangle 3"/>
          <p:cNvSpPr>
            <a:spLocks noGrp="1"/>
          </p:cNvSpPr>
          <p:nvPr>
            <p:ph type="body" idx="1"/>
          </p:nvPr>
        </p:nvSpPr>
        <p:spPr>
          <a:xfrm flipV="1">
            <a:off x="4643438" y="6165850"/>
            <a:ext cx="4475162" cy="71438"/>
          </a:xfrm>
        </p:spPr>
        <p:txBody>
          <a:bodyPr/>
          <a:lstStyle/>
          <a:p>
            <a:pPr>
              <a:buFont typeface="Wingdings" pitchFamily="2" charset="2"/>
              <a:buChar char="Ø"/>
            </a:pPr>
            <a:endParaRPr lang="tr-TR" altLang="tr-TR" sz="2800" smtClean="0">
              <a:latin typeface="Arial" charset="0"/>
            </a:endParaRPr>
          </a:p>
          <a:p>
            <a:pPr>
              <a:buFont typeface="Wingdings" pitchFamily="2" charset="2"/>
              <a:buChar char="Ø"/>
            </a:pPr>
            <a:endParaRPr lang="tr-TR" altLang="tr-TR" sz="2800" smtClean="0">
              <a:latin typeface="Arial" charset="0"/>
            </a:endParaRPr>
          </a:p>
        </p:txBody>
      </p:sp>
      <p:pic>
        <p:nvPicPr>
          <p:cNvPr id="20484" name="Picture 11" descr="siyah eldivenler olayı 1968 mexico ile ilgili görsel sonucu"/>
          <p:cNvPicPr>
            <a:picLocks noChangeAspect="1" noChangeArrowheads="1"/>
          </p:cNvPicPr>
          <p:nvPr/>
        </p:nvPicPr>
        <p:blipFill>
          <a:blip r:embed="rId2"/>
          <a:srcRect/>
          <a:stretch>
            <a:fillRect/>
          </a:stretch>
        </p:blipFill>
        <p:spPr bwMode="auto">
          <a:xfrm>
            <a:off x="357188" y="2071688"/>
            <a:ext cx="3357562" cy="4071937"/>
          </a:xfrm>
          <a:prstGeom prst="rect">
            <a:avLst/>
          </a:prstGeom>
          <a:noFill/>
          <a:ln w="9525">
            <a:noFill/>
            <a:miter lim="800000"/>
            <a:headEnd/>
            <a:tailEnd/>
          </a:ln>
        </p:spPr>
      </p:pic>
      <p:sp>
        <p:nvSpPr>
          <p:cNvPr id="20485" name="10 Metin kutusu"/>
          <p:cNvSpPr txBox="1">
            <a:spLocks noChangeArrowheads="1"/>
          </p:cNvSpPr>
          <p:nvPr/>
        </p:nvSpPr>
        <p:spPr bwMode="auto">
          <a:xfrm>
            <a:off x="285750" y="1214438"/>
            <a:ext cx="8643938" cy="646112"/>
          </a:xfrm>
          <a:prstGeom prst="rect">
            <a:avLst/>
          </a:prstGeom>
          <a:noFill/>
          <a:ln w="9525">
            <a:noFill/>
            <a:miter lim="800000"/>
            <a:headEnd/>
            <a:tailEnd/>
          </a:ln>
        </p:spPr>
        <p:txBody>
          <a:bodyPr>
            <a:spAutoFit/>
          </a:bodyPr>
          <a:lstStyle/>
          <a:p>
            <a:r>
              <a:rPr lang="tr-TR" b="1" i="1">
                <a:solidFill>
                  <a:srgbClr val="FF0000"/>
                </a:solidFill>
              </a:rPr>
              <a:t>ABD’deki Irkçılık Hareketlerine Tepkiler</a:t>
            </a:r>
            <a:r>
              <a:rPr lang="tr-TR" i="1"/>
              <a:t>: </a:t>
            </a:r>
            <a:r>
              <a:rPr lang="nn-NO" b="1" i="1">
                <a:solidFill>
                  <a:schemeClr val="tx2"/>
                </a:solidFill>
              </a:rPr>
              <a:t>Afro-Amerikan Sivil Hareketi, Malcolm X ve 1968 Meksika Olimpiyatları’nda Siyah Eldivenler</a:t>
            </a:r>
            <a:r>
              <a:rPr lang="nn-NO" i="1"/>
              <a:t> </a:t>
            </a:r>
            <a:r>
              <a:rPr lang="tr-TR" i="1"/>
              <a:t>‘e yer verilmiştir.</a:t>
            </a:r>
            <a:endParaRPr lang="tr-TR"/>
          </a:p>
        </p:txBody>
      </p:sp>
      <p:sp>
        <p:nvSpPr>
          <p:cNvPr id="12" name="Dikdörtgen 1"/>
          <p:cNvSpPr/>
          <p:nvPr/>
        </p:nvSpPr>
        <p:spPr>
          <a:xfrm>
            <a:off x="285750" y="6286500"/>
            <a:ext cx="4175125" cy="400050"/>
          </a:xfrm>
          <a:prstGeom prst="rect">
            <a:avLst/>
          </a:prstGeom>
        </p:spPr>
        <p:txBody>
          <a:bodyPr>
            <a:spAutoFit/>
          </a:bodyPr>
          <a:lstStyle/>
          <a:p>
            <a:pPr marL="342900" indent="-342900" eaLnBrk="0" hangingPunct="0">
              <a:spcBef>
                <a:spcPct val="20000"/>
              </a:spcBef>
              <a:buFont typeface="Wingdings" pitchFamily="2" charset="2"/>
              <a:buChar char="Ø"/>
              <a:defRPr/>
            </a:pPr>
            <a:r>
              <a:rPr lang="tr-TR" altLang="tr-TR" sz="2000" dirty="0">
                <a:solidFill>
                  <a:prstClr val="black"/>
                </a:solidFill>
                <a:cs typeface="+mn-cs"/>
              </a:rPr>
              <a:t>Siyah Eldivenler Olayı</a:t>
            </a:r>
          </a:p>
        </p:txBody>
      </p:sp>
      <p:sp>
        <p:nvSpPr>
          <p:cNvPr id="14" name="Dikdörtgen 1"/>
          <p:cNvSpPr/>
          <p:nvPr/>
        </p:nvSpPr>
        <p:spPr>
          <a:xfrm>
            <a:off x="4429125" y="6286500"/>
            <a:ext cx="4175125" cy="400050"/>
          </a:xfrm>
          <a:prstGeom prst="rect">
            <a:avLst/>
          </a:prstGeom>
        </p:spPr>
        <p:txBody>
          <a:bodyPr>
            <a:spAutoFit/>
          </a:bodyPr>
          <a:lstStyle/>
          <a:p>
            <a:pPr marL="342900" indent="-342900" eaLnBrk="0" hangingPunct="0">
              <a:spcBef>
                <a:spcPct val="20000"/>
              </a:spcBef>
              <a:buFont typeface="Wingdings" pitchFamily="2" charset="2"/>
              <a:buChar char="Ø"/>
              <a:defRPr/>
            </a:pPr>
            <a:r>
              <a:rPr lang="tr-TR" altLang="tr-TR" sz="2000" dirty="0" err="1">
                <a:solidFill>
                  <a:prstClr val="black"/>
                </a:solidFill>
                <a:cs typeface="+mn-cs"/>
              </a:rPr>
              <a:t>Malcolm</a:t>
            </a:r>
            <a:r>
              <a:rPr lang="tr-TR" altLang="tr-TR" sz="2000" dirty="0">
                <a:solidFill>
                  <a:prstClr val="black"/>
                </a:solidFill>
                <a:cs typeface="+mn-cs"/>
              </a:rPr>
              <a:t> X (1925-1965)</a:t>
            </a:r>
          </a:p>
        </p:txBody>
      </p:sp>
      <p:sp>
        <p:nvSpPr>
          <p:cNvPr id="15" name="14 Veri Yer Tutucusu"/>
          <p:cNvSpPr>
            <a:spLocks noGrp="1"/>
          </p:cNvSpPr>
          <p:nvPr>
            <p:ph type="dt" sz="quarter" idx="10"/>
          </p:nvPr>
        </p:nvSpPr>
        <p:spPr/>
        <p:txBody>
          <a:bodyPr/>
          <a:lstStyle/>
          <a:p>
            <a:pPr>
              <a:defRPr/>
            </a:pPr>
            <a:fld id="{42E61F61-C244-4892-A640-F238BC7EA94D}" type="datetime1">
              <a:rPr lang="tr-TR"/>
              <a:pPr>
                <a:defRPr/>
              </a:pPr>
              <a:t>14.06.2017</a:t>
            </a:fld>
            <a:endParaRPr lang="tr-TR"/>
          </a:p>
        </p:txBody>
      </p:sp>
      <p:sp>
        <p:nvSpPr>
          <p:cNvPr id="16" name="15 Slayt Numarası Yer Tutucusu"/>
          <p:cNvSpPr>
            <a:spLocks noGrp="1"/>
          </p:cNvSpPr>
          <p:nvPr>
            <p:ph type="sldNum" sz="quarter" idx="12"/>
          </p:nvPr>
        </p:nvSpPr>
        <p:spPr/>
        <p:txBody>
          <a:bodyPr/>
          <a:lstStyle/>
          <a:p>
            <a:pPr>
              <a:defRPr/>
            </a:pPr>
            <a:fld id="{04976EF8-53E9-4941-A3FC-94AE614B8CE5}" type="slidenum">
              <a:rPr lang="tr-TR" smtClean="0"/>
              <a:pPr>
                <a:defRPr/>
              </a:pPr>
              <a:t>35</a:t>
            </a:fld>
            <a:endParaRPr lang="tr-TR"/>
          </a:p>
        </p:txBody>
      </p:sp>
      <p:pic>
        <p:nvPicPr>
          <p:cNvPr id="20490" name="Picture 17" descr="malcolm x türkçe ile ilgili görsel sonucu"/>
          <p:cNvPicPr>
            <a:picLocks noChangeAspect="1" noChangeArrowheads="1"/>
          </p:cNvPicPr>
          <p:nvPr/>
        </p:nvPicPr>
        <p:blipFill>
          <a:blip r:embed="rId3"/>
          <a:srcRect/>
          <a:stretch>
            <a:fillRect/>
          </a:stretch>
        </p:blipFill>
        <p:spPr bwMode="auto">
          <a:xfrm>
            <a:off x="4071938" y="2071688"/>
            <a:ext cx="47148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1143000" y="0"/>
            <a:ext cx="7554913" cy="908050"/>
          </a:xfrm>
        </p:spPr>
        <p:txBody>
          <a:bodyPr/>
          <a:lstStyle/>
          <a:p>
            <a:r>
              <a:rPr lang="tr-TR" sz="4000" b="1" smtClean="0"/>
              <a:t>68 KUŞAĞI/KADINLAR ve GENÇLER</a:t>
            </a:r>
          </a:p>
        </p:txBody>
      </p:sp>
      <p:sp>
        <p:nvSpPr>
          <p:cNvPr id="4" name="3 Veri Yer Tutucusu"/>
          <p:cNvSpPr>
            <a:spLocks noGrp="1"/>
          </p:cNvSpPr>
          <p:nvPr>
            <p:ph type="dt" sz="quarter" idx="10"/>
          </p:nvPr>
        </p:nvSpPr>
        <p:spPr/>
        <p:txBody>
          <a:bodyPr/>
          <a:lstStyle/>
          <a:p>
            <a:pPr>
              <a:defRPr/>
            </a:pPr>
            <a:fld id="{4F262EBB-632E-472B-B9BC-816E7F1B2156}" type="datetime1">
              <a:rPr lang="tr-TR" smtClean="0"/>
              <a:pPr>
                <a:defRPr/>
              </a:pPr>
              <a:t>14.06.2017</a:t>
            </a:fld>
            <a:endParaRPr lang="tr-TR"/>
          </a:p>
        </p:txBody>
      </p:sp>
      <p:sp>
        <p:nvSpPr>
          <p:cNvPr id="5" name="4 Slayt Numarası Yer Tutucusu"/>
          <p:cNvSpPr>
            <a:spLocks noGrp="1"/>
          </p:cNvSpPr>
          <p:nvPr>
            <p:ph type="sldNum" sz="quarter" idx="12"/>
          </p:nvPr>
        </p:nvSpPr>
        <p:spPr/>
        <p:txBody>
          <a:bodyPr/>
          <a:lstStyle/>
          <a:p>
            <a:pPr>
              <a:defRPr/>
            </a:pPr>
            <a:fld id="{D054AAEE-B341-40F0-9D39-D3828668EF55}" type="slidenum">
              <a:rPr lang="tr-TR" smtClean="0"/>
              <a:pPr>
                <a:defRPr/>
              </a:pPr>
              <a:t>36</a:t>
            </a:fld>
            <a:endParaRPr lang="tr-TR"/>
          </a:p>
        </p:txBody>
      </p:sp>
      <p:pic>
        <p:nvPicPr>
          <p:cNvPr id="21509" name="Picture 2" descr="68 KUŞAĞI ile ilgili görsel sonucu"/>
          <p:cNvPicPr>
            <a:picLocks noChangeAspect="1" noChangeArrowheads="1"/>
          </p:cNvPicPr>
          <p:nvPr/>
        </p:nvPicPr>
        <p:blipFill>
          <a:blip r:embed="rId2"/>
          <a:srcRect/>
          <a:stretch>
            <a:fillRect/>
          </a:stretch>
        </p:blipFill>
        <p:spPr bwMode="auto">
          <a:xfrm>
            <a:off x="285750" y="1143000"/>
            <a:ext cx="4286250" cy="5000625"/>
          </a:xfrm>
          <a:prstGeom prst="rect">
            <a:avLst/>
          </a:prstGeom>
          <a:noFill/>
          <a:ln w="9525">
            <a:noFill/>
            <a:miter lim="800000"/>
            <a:headEnd/>
            <a:tailEnd/>
          </a:ln>
        </p:spPr>
      </p:pic>
      <p:sp>
        <p:nvSpPr>
          <p:cNvPr id="21510" name="6 Metin kutusu"/>
          <p:cNvSpPr txBox="1">
            <a:spLocks noChangeArrowheads="1"/>
          </p:cNvSpPr>
          <p:nvPr/>
        </p:nvSpPr>
        <p:spPr bwMode="auto">
          <a:xfrm>
            <a:off x="4786313" y="1214438"/>
            <a:ext cx="4143375" cy="4524375"/>
          </a:xfrm>
          <a:prstGeom prst="rect">
            <a:avLst/>
          </a:prstGeom>
          <a:noFill/>
          <a:ln w="9525">
            <a:noFill/>
            <a:miter lim="800000"/>
            <a:headEnd/>
            <a:tailEnd/>
          </a:ln>
        </p:spPr>
        <p:txBody>
          <a:bodyPr>
            <a:spAutoFit/>
          </a:bodyPr>
          <a:lstStyle/>
          <a:p>
            <a:pPr>
              <a:lnSpc>
                <a:spcPct val="150000"/>
              </a:lnSpc>
            </a:pPr>
            <a:r>
              <a:rPr lang="tr-TR" sz="2400"/>
              <a:t>1968 yılı Dünya’da yeni bir hareketin doğduğu ve </a:t>
            </a:r>
            <a:r>
              <a:rPr lang="tr-TR" sz="2400" b="1" u="sng">
                <a:solidFill>
                  <a:srgbClr val="FF0000"/>
                </a:solidFill>
              </a:rPr>
              <a:t>dünyayı sarsan yıl </a:t>
            </a:r>
            <a:r>
              <a:rPr lang="tr-TR" sz="2400"/>
              <a:t>olarak tarihe geçmiştir. Günümüze kadar etkileri devam eden bu harekette üniversiteli gençler ve işçiler ile kadınlar etkin rol oynamışlardır.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914400" y="0"/>
            <a:ext cx="8229600" cy="908050"/>
          </a:xfrm>
        </p:spPr>
        <p:txBody>
          <a:bodyPr/>
          <a:lstStyle/>
          <a:p>
            <a:r>
              <a:rPr lang="tr-TR" sz="3200" b="1" smtClean="0"/>
              <a:t>SOSYAL MEDYANIN YÜKSELİŞİ </a:t>
            </a:r>
            <a:br>
              <a:rPr lang="tr-TR" sz="3200" b="1" smtClean="0"/>
            </a:br>
            <a:r>
              <a:rPr lang="tr-TR" sz="3200" b="1" smtClean="0"/>
              <a:t>ve  SİBER GÜVENLİK</a:t>
            </a:r>
          </a:p>
        </p:txBody>
      </p:sp>
      <p:sp>
        <p:nvSpPr>
          <p:cNvPr id="4" name="3 Veri Yer Tutucusu"/>
          <p:cNvSpPr>
            <a:spLocks noGrp="1"/>
          </p:cNvSpPr>
          <p:nvPr>
            <p:ph type="dt" sz="quarter" idx="10"/>
          </p:nvPr>
        </p:nvSpPr>
        <p:spPr/>
        <p:txBody>
          <a:bodyPr/>
          <a:lstStyle/>
          <a:p>
            <a:pPr>
              <a:defRPr/>
            </a:pPr>
            <a:fld id="{4F262EBB-632E-472B-B9BC-816E7F1B2156}" type="datetime1">
              <a:rPr lang="tr-TR" smtClean="0"/>
              <a:pPr>
                <a:defRPr/>
              </a:pPr>
              <a:t>14.06.2017</a:t>
            </a:fld>
            <a:endParaRPr lang="tr-TR"/>
          </a:p>
        </p:txBody>
      </p:sp>
      <p:sp>
        <p:nvSpPr>
          <p:cNvPr id="5" name="4 Slayt Numarası Yer Tutucusu"/>
          <p:cNvSpPr>
            <a:spLocks noGrp="1"/>
          </p:cNvSpPr>
          <p:nvPr>
            <p:ph type="sldNum" sz="quarter" idx="12"/>
          </p:nvPr>
        </p:nvSpPr>
        <p:spPr/>
        <p:txBody>
          <a:bodyPr/>
          <a:lstStyle/>
          <a:p>
            <a:pPr>
              <a:defRPr/>
            </a:pPr>
            <a:fld id="{12DB8852-C9FB-48DE-B765-972216F922EC}" type="slidenum">
              <a:rPr lang="tr-TR" smtClean="0"/>
              <a:pPr>
                <a:defRPr/>
              </a:pPr>
              <a:t>37</a:t>
            </a:fld>
            <a:endParaRPr lang="tr-TR"/>
          </a:p>
        </p:txBody>
      </p:sp>
      <p:pic>
        <p:nvPicPr>
          <p:cNvPr id="22533" name="Picture 6" descr="İlgili resim"/>
          <p:cNvPicPr>
            <a:picLocks noChangeAspect="1" noChangeArrowheads="1"/>
          </p:cNvPicPr>
          <p:nvPr/>
        </p:nvPicPr>
        <p:blipFill>
          <a:blip r:embed="rId2"/>
          <a:srcRect/>
          <a:stretch>
            <a:fillRect/>
          </a:stretch>
        </p:blipFill>
        <p:spPr bwMode="auto">
          <a:xfrm>
            <a:off x="4143375" y="1214438"/>
            <a:ext cx="4786313" cy="5286375"/>
          </a:xfrm>
          <a:prstGeom prst="rect">
            <a:avLst/>
          </a:prstGeom>
          <a:noFill/>
          <a:ln w="9525">
            <a:noFill/>
            <a:miter lim="800000"/>
            <a:headEnd/>
            <a:tailEnd/>
          </a:ln>
        </p:spPr>
      </p:pic>
      <p:pic>
        <p:nvPicPr>
          <p:cNvPr id="22534" name="Picture 8" descr="siber güvenlik ile ilgili görsel sonucu"/>
          <p:cNvPicPr>
            <a:picLocks noChangeAspect="1" noChangeArrowheads="1"/>
          </p:cNvPicPr>
          <p:nvPr/>
        </p:nvPicPr>
        <p:blipFill>
          <a:blip r:embed="rId3"/>
          <a:srcRect/>
          <a:stretch>
            <a:fillRect/>
          </a:stretch>
        </p:blipFill>
        <p:spPr bwMode="auto">
          <a:xfrm>
            <a:off x="285750" y="1285875"/>
            <a:ext cx="31432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847DEFF5-0F6D-46BA-8E81-984CA829E30A}"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107D7937-350A-46C2-9F17-36162EFFB8C0}" type="slidenum">
              <a:rPr lang="tr-TR" smtClean="0"/>
              <a:pPr>
                <a:defRPr/>
              </a:pPr>
              <a:t>38</a:t>
            </a:fld>
            <a:endParaRPr lang="tr-TR" dirty="0"/>
          </a:p>
        </p:txBody>
      </p:sp>
      <p:sp>
        <p:nvSpPr>
          <p:cNvPr id="23556" name="Rectangle 2"/>
          <p:cNvSpPr>
            <a:spLocks noGrp="1"/>
          </p:cNvSpPr>
          <p:nvPr>
            <p:ph type="title"/>
          </p:nvPr>
        </p:nvSpPr>
        <p:spPr/>
        <p:txBody>
          <a:bodyPr/>
          <a:lstStyle/>
          <a:p>
            <a:r>
              <a:rPr lang="tr-TR" altLang="tr-TR" sz="2800" b="1" smtClean="0">
                <a:latin typeface="Arial" charset="0"/>
              </a:rPr>
              <a:t>Askeri Müdahaleden Askeri Darbelere…</a:t>
            </a:r>
          </a:p>
        </p:txBody>
      </p:sp>
      <p:pic>
        <p:nvPicPr>
          <p:cNvPr id="23557" name="Picture 4" descr="türkiyenin kara günleri darbeler ile ilgili görsel sonucu"/>
          <p:cNvPicPr>
            <a:picLocks noChangeAspect="1" noChangeArrowheads="1"/>
          </p:cNvPicPr>
          <p:nvPr/>
        </p:nvPicPr>
        <p:blipFill>
          <a:blip r:embed="rId2"/>
          <a:srcRect/>
          <a:stretch>
            <a:fillRect/>
          </a:stretch>
        </p:blipFill>
        <p:spPr bwMode="auto">
          <a:xfrm>
            <a:off x="214313" y="1071563"/>
            <a:ext cx="4143375" cy="5143500"/>
          </a:xfrm>
          <a:prstGeom prst="rect">
            <a:avLst/>
          </a:prstGeom>
          <a:noFill/>
          <a:ln w="9525">
            <a:noFill/>
            <a:miter lim="800000"/>
            <a:headEnd/>
            <a:tailEnd/>
          </a:ln>
        </p:spPr>
      </p:pic>
      <p:sp>
        <p:nvSpPr>
          <p:cNvPr id="23558" name="11 Metin kutusu"/>
          <p:cNvSpPr txBox="1">
            <a:spLocks noChangeArrowheads="1"/>
          </p:cNvSpPr>
          <p:nvPr/>
        </p:nvSpPr>
        <p:spPr bwMode="auto">
          <a:xfrm>
            <a:off x="4500563" y="1071563"/>
            <a:ext cx="4429125" cy="1477962"/>
          </a:xfrm>
          <a:prstGeom prst="rect">
            <a:avLst/>
          </a:prstGeom>
          <a:noFill/>
          <a:ln w="9525">
            <a:noFill/>
            <a:miter lim="800000"/>
            <a:headEnd/>
            <a:tailEnd/>
          </a:ln>
        </p:spPr>
        <p:txBody>
          <a:bodyPr>
            <a:spAutoFit/>
          </a:bodyPr>
          <a:lstStyle/>
          <a:p>
            <a:pPr algn="just"/>
            <a:r>
              <a:rPr lang="tr-TR"/>
              <a:t>Ülkemiz demokrasisine vurulan bir hançer olan darbeler ilk defa bir ders programında önceki programlardan farklı olarak “</a:t>
            </a:r>
            <a:r>
              <a:rPr lang="tr-TR" b="1">
                <a:solidFill>
                  <a:srgbClr val="FF0000"/>
                </a:solidFill>
              </a:rPr>
              <a:t>asker</a:t>
            </a:r>
            <a:r>
              <a:rPr lang="tr-TR">
                <a:solidFill>
                  <a:srgbClr val="FF0000"/>
                </a:solidFill>
              </a:rPr>
              <a:t>i </a:t>
            </a:r>
            <a:r>
              <a:rPr lang="tr-TR" b="1">
                <a:solidFill>
                  <a:srgbClr val="FF0000"/>
                </a:solidFill>
              </a:rPr>
              <a:t>darbe</a:t>
            </a:r>
            <a:r>
              <a:rPr lang="tr-TR"/>
              <a:t>” olarak nitelendirilmiştir.</a:t>
            </a:r>
          </a:p>
        </p:txBody>
      </p:sp>
      <p:sp>
        <p:nvSpPr>
          <p:cNvPr id="13" name="12 Metin kutusu"/>
          <p:cNvSpPr txBox="1"/>
          <p:nvPr/>
        </p:nvSpPr>
        <p:spPr>
          <a:xfrm>
            <a:off x="4643438" y="2714625"/>
            <a:ext cx="4214812" cy="1477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tr-TR" b="1" dirty="0">
                <a:solidFill>
                  <a:schemeClr val="tx2"/>
                </a:solidFill>
              </a:rPr>
              <a:t>1960 ve 1980 Askeri Darbeleri </a:t>
            </a:r>
          </a:p>
          <a:p>
            <a:pPr>
              <a:defRPr/>
            </a:pPr>
            <a:r>
              <a:rPr lang="tr-TR" b="1" dirty="0">
                <a:solidFill>
                  <a:srgbClr val="FF0000"/>
                </a:solidFill>
              </a:rPr>
              <a:t>12 Mart 1971 Askeri Muhtırası</a:t>
            </a:r>
          </a:p>
          <a:p>
            <a:pPr>
              <a:defRPr/>
            </a:pPr>
            <a:r>
              <a:rPr lang="tr-TR" b="1" dirty="0">
                <a:solidFill>
                  <a:schemeClr val="tx2"/>
                </a:solidFill>
              </a:rPr>
              <a:t>28 Şubat Post Modern Darbesi</a:t>
            </a:r>
          </a:p>
          <a:p>
            <a:pPr>
              <a:defRPr/>
            </a:pPr>
            <a:r>
              <a:rPr lang="tr-TR" b="1" dirty="0">
                <a:solidFill>
                  <a:srgbClr val="FF0000"/>
                </a:solidFill>
              </a:rPr>
              <a:t>15 Temmuz Askeri Darbe </a:t>
            </a:r>
          </a:p>
          <a:p>
            <a:pPr>
              <a:defRPr/>
            </a:pPr>
            <a:r>
              <a:rPr lang="tr-TR" b="1" dirty="0">
                <a:solidFill>
                  <a:srgbClr val="FF0000"/>
                </a:solidFill>
              </a:rPr>
              <a:t>Kalkışması</a:t>
            </a:r>
          </a:p>
        </p:txBody>
      </p:sp>
      <p:sp>
        <p:nvSpPr>
          <p:cNvPr id="23560" name="13 Metin kutusu"/>
          <p:cNvSpPr txBox="1">
            <a:spLocks noChangeArrowheads="1"/>
          </p:cNvSpPr>
          <p:nvPr/>
        </p:nvSpPr>
        <p:spPr bwMode="auto">
          <a:xfrm>
            <a:off x="4429125" y="4286250"/>
            <a:ext cx="4714875" cy="2119313"/>
          </a:xfrm>
          <a:prstGeom prst="rect">
            <a:avLst/>
          </a:prstGeom>
          <a:noFill/>
          <a:ln w="9525">
            <a:noFill/>
            <a:miter lim="800000"/>
            <a:headEnd/>
            <a:tailEnd/>
          </a:ln>
        </p:spPr>
        <p:txBody>
          <a:bodyPr>
            <a:spAutoFit/>
          </a:bodyPr>
          <a:lstStyle/>
          <a:p>
            <a:pPr>
              <a:lnSpc>
                <a:spcPct val="150000"/>
              </a:lnSpc>
            </a:pPr>
            <a:r>
              <a:rPr lang="tr-TR"/>
              <a:t>AYRICA ÜLKEMİZİ ve BÜTÜNLÜĞÜMÜZÜ TEHDİT EDEN; </a:t>
            </a:r>
            <a:r>
              <a:rPr lang="tr-TR" b="1">
                <a:solidFill>
                  <a:srgbClr val="FF0000"/>
                </a:solidFill>
              </a:rPr>
              <a:t>PKK; DHKP-C; DEAŞ ve FETÖ/PDY </a:t>
            </a:r>
            <a:r>
              <a:rPr lang="tr-TR"/>
              <a:t>TERÖR ÖRGÜTLERİ ve BU ÖRGÜTLERİN TERÖR FAALİYETLERİ DE YENİ PROGRAMDA YER ALMIŞTIR.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714375" y="0"/>
            <a:ext cx="8229600" cy="908050"/>
          </a:xfrm>
        </p:spPr>
        <p:txBody>
          <a:bodyPr/>
          <a:lstStyle/>
          <a:p>
            <a:r>
              <a:rPr lang="tr-TR" smtClean="0"/>
              <a:t>MÜLTECİLER  ve TÜRKİYE</a:t>
            </a:r>
          </a:p>
        </p:txBody>
      </p:sp>
      <p:sp>
        <p:nvSpPr>
          <p:cNvPr id="4" name="3 Veri Yer Tutucusu"/>
          <p:cNvSpPr>
            <a:spLocks noGrp="1"/>
          </p:cNvSpPr>
          <p:nvPr>
            <p:ph type="dt" sz="quarter" idx="10"/>
          </p:nvPr>
        </p:nvSpPr>
        <p:spPr/>
        <p:txBody>
          <a:bodyPr/>
          <a:lstStyle/>
          <a:p>
            <a:pPr>
              <a:defRPr/>
            </a:pPr>
            <a:fld id="{3F2BEE98-C15B-4090-BCCE-034921C453A9}"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A8FF048F-F8BE-4B2A-BAFE-54B48139215E}" type="slidenum">
              <a:rPr lang="tr-TR" smtClean="0"/>
              <a:pPr>
                <a:defRPr/>
              </a:pPr>
              <a:t>39</a:t>
            </a:fld>
            <a:endParaRPr lang="tr-TR"/>
          </a:p>
        </p:txBody>
      </p:sp>
      <p:pic>
        <p:nvPicPr>
          <p:cNvPr id="24581" name="Picture 4" descr="TÜRKİYEDEKİ MÜLTECİ KAMPLARI ile ilgili görsel sonucu"/>
          <p:cNvPicPr>
            <a:picLocks noChangeAspect="1" noChangeArrowheads="1"/>
          </p:cNvPicPr>
          <p:nvPr/>
        </p:nvPicPr>
        <p:blipFill>
          <a:blip r:embed="rId2"/>
          <a:srcRect/>
          <a:stretch>
            <a:fillRect/>
          </a:stretch>
        </p:blipFill>
        <p:spPr bwMode="auto">
          <a:xfrm>
            <a:off x="4572000" y="1143000"/>
            <a:ext cx="4143375" cy="2428875"/>
          </a:xfrm>
          <a:prstGeom prst="rect">
            <a:avLst/>
          </a:prstGeom>
          <a:noFill/>
          <a:ln w="9525">
            <a:noFill/>
            <a:miter lim="800000"/>
            <a:headEnd/>
            <a:tailEnd/>
          </a:ln>
        </p:spPr>
      </p:pic>
      <p:sp>
        <p:nvSpPr>
          <p:cNvPr id="24582" name="7 Metin kutusu"/>
          <p:cNvSpPr txBox="1">
            <a:spLocks noChangeArrowheads="1"/>
          </p:cNvSpPr>
          <p:nvPr/>
        </p:nvSpPr>
        <p:spPr bwMode="auto">
          <a:xfrm>
            <a:off x="214313" y="1143000"/>
            <a:ext cx="4143375" cy="2246313"/>
          </a:xfrm>
          <a:prstGeom prst="rect">
            <a:avLst/>
          </a:prstGeom>
          <a:noFill/>
          <a:ln w="9525">
            <a:noFill/>
            <a:miter lim="800000"/>
            <a:headEnd/>
            <a:tailEnd/>
          </a:ln>
        </p:spPr>
        <p:txBody>
          <a:bodyPr>
            <a:spAutoFit/>
          </a:bodyPr>
          <a:lstStyle/>
          <a:p>
            <a:r>
              <a:rPr lang="tr-TR" sz="2000" b="1"/>
              <a:t>Arap Baharı kavramı ve sonrasında yaşanan gelişmeler ile  Çağın Modern Ensar’ı Türkiye’nin mülteci sorununa yaklaşımı ile diğer ülkelerin bu soruna yaklaşımlarının karşılaştırılması sağlanır. </a:t>
            </a:r>
          </a:p>
        </p:txBody>
      </p:sp>
      <p:sp>
        <p:nvSpPr>
          <p:cNvPr id="24583" name="9 Dikdörtgen"/>
          <p:cNvSpPr>
            <a:spLocks noChangeArrowheads="1"/>
          </p:cNvSpPr>
          <p:nvPr/>
        </p:nvSpPr>
        <p:spPr bwMode="auto">
          <a:xfrm>
            <a:off x="4643438" y="4143375"/>
            <a:ext cx="4143375" cy="1938338"/>
          </a:xfrm>
          <a:prstGeom prst="rect">
            <a:avLst/>
          </a:prstGeom>
          <a:noFill/>
          <a:ln w="9525">
            <a:noFill/>
            <a:miter lim="800000"/>
            <a:headEnd/>
            <a:tailEnd/>
          </a:ln>
        </p:spPr>
        <p:txBody>
          <a:bodyPr>
            <a:spAutoFit/>
          </a:bodyPr>
          <a:lstStyle/>
          <a:p>
            <a:r>
              <a:rPr lang="tr-TR" sz="2400" b="1"/>
              <a:t>Irak ve Suriye’de yaşananların örneği üzerinden bağımsızlığın bir ülke için önemi üzerinde durulur. </a:t>
            </a:r>
          </a:p>
        </p:txBody>
      </p:sp>
      <p:pic>
        <p:nvPicPr>
          <p:cNvPr id="24584" name="Picture 8" descr="aylan bebek ile ilgili görsel sonucu"/>
          <p:cNvPicPr>
            <a:picLocks noChangeAspect="1" noChangeArrowheads="1"/>
          </p:cNvPicPr>
          <p:nvPr/>
        </p:nvPicPr>
        <p:blipFill>
          <a:blip r:embed="rId3"/>
          <a:srcRect/>
          <a:stretch>
            <a:fillRect/>
          </a:stretch>
        </p:blipFill>
        <p:spPr bwMode="auto">
          <a:xfrm>
            <a:off x="285750" y="3571875"/>
            <a:ext cx="4000500" cy="2647950"/>
          </a:xfrm>
          <a:prstGeom prst="rect">
            <a:avLst/>
          </a:prstGeom>
          <a:noFill/>
          <a:ln w="9525">
            <a:noFill/>
            <a:miter lim="800000"/>
            <a:headEnd/>
            <a:tailEnd/>
          </a:ln>
        </p:spPr>
      </p:pic>
      <p:sp>
        <p:nvSpPr>
          <p:cNvPr id="12" name="Dikdörtgen 1"/>
          <p:cNvSpPr/>
          <p:nvPr/>
        </p:nvSpPr>
        <p:spPr>
          <a:xfrm>
            <a:off x="1500188" y="6286500"/>
            <a:ext cx="4175125" cy="400050"/>
          </a:xfrm>
          <a:prstGeom prst="rect">
            <a:avLst/>
          </a:prstGeom>
        </p:spPr>
        <p:txBody>
          <a:bodyPr>
            <a:spAutoFit/>
          </a:bodyPr>
          <a:lstStyle/>
          <a:p>
            <a:pPr marL="342900" indent="-342900" eaLnBrk="0" hangingPunct="0">
              <a:spcBef>
                <a:spcPct val="20000"/>
              </a:spcBef>
              <a:buFont typeface="Wingdings" pitchFamily="2" charset="2"/>
              <a:buChar char="Ø"/>
              <a:defRPr/>
            </a:pPr>
            <a:r>
              <a:rPr lang="tr-TR" altLang="tr-TR" sz="2000" dirty="0">
                <a:solidFill>
                  <a:prstClr val="black"/>
                </a:solidFill>
                <a:cs typeface="+mn-cs"/>
              </a:rPr>
              <a:t>Aylan Bebek-2 Eylül 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pPr>
              <a:defRPr/>
            </a:pPr>
            <a:fld id="{FC667F31-5D82-4849-B410-360C3295E8AA}" type="datetime1">
              <a:rPr lang="tr-TR" smtClean="0"/>
              <a:pPr>
                <a:defRPr/>
              </a:pPr>
              <a:t>14.06.2017</a:t>
            </a:fld>
            <a:endParaRPr lang="tr-TR"/>
          </a:p>
        </p:txBody>
      </p:sp>
      <p:sp>
        <p:nvSpPr>
          <p:cNvPr id="5" name="4 Slayt Numarası Yer Tutucusu"/>
          <p:cNvSpPr>
            <a:spLocks noGrp="1"/>
          </p:cNvSpPr>
          <p:nvPr>
            <p:ph type="sldNum" sz="quarter" idx="12"/>
          </p:nvPr>
        </p:nvSpPr>
        <p:spPr/>
        <p:txBody>
          <a:bodyPr/>
          <a:lstStyle/>
          <a:p>
            <a:pPr>
              <a:defRPr/>
            </a:pPr>
            <a:fld id="{67239F88-9A1E-4376-954D-4B74B80AE1B9}" type="slidenum">
              <a:rPr lang="tr-TR" smtClean="0"/>
              <a:pPr>
                <a:defRPr/>
              </a:pPr>
              <a:t>4</a:t>
            </a:fld>
            <a:endParaRPr lang="tr-TR"/>
          </a:p>
        </p:txBody>
      </p:sp>
      <p:sp>
        <p:nvSpPr>
          <p:cNvPr id="6" name="6 Metin kutusu"/>
          <p:cNvSpPr txBox="1">
            <a:spLocks noChangeArrowheads="1"/>
          </p:cNvSpPr>
          <p:nvPr/>
        </p:nvSpPr>
        <p:spPr bwMode="auto">
          <a:xfrm>
            <a:off x="2357422" y="1428736"/>
            <a:ext cx="4572000" cy="523875"/>
          </a:xfrm>
          <a:prstGeom prst="rect">
            <a:avLst/>
          </a:prstGeom>
          <a:noFill/>
          <a:ln w="9525">
            <a:noFill/>
            <a:miter lim="800000"/>
            <a:headEnd/>
            <a:tailEnd/>
          </a:ln>
        </p:spPr>
        <p:txBody>
          <a:bodyPr>
            <a:spAutoFit/>
          </a:bodyPr>
          <a:lstStyle/>
          <a:p>
            <a:r>
              <a:rPr lang="tr-TR" sz="2800" b="1" dirty="0">
                <a:solidFill>
                  <a:schemeClr val="tx2"/>
                </a:solidFill>
              </a:rPr>
              <a:t>	BU YÜZDEN;</a:t>
            </a:r>
          </a:p>
        </p:txBody>
      </p:sp>
      <p:sp>
        <p:nvSpPr>
          <p:cNvPr id="7" name="7 Metin kutusu"/>
          <p:cNvSpPr txBox="1">
            <a:spLocks noChangeArrowheads="1"/>
          </p:cNvSpPr>
          <p:nvPr/>
        </p:nvSpPr>
        <p:spPr bwMode="auto">
          <a:xfrm>
            <a:off x="357158" y="2214554"/>
            <a:ext cx="8143875" cy="2246769"/>
          </a:xfrm>
          <a:prstGeom prst="rect">
            <a:avLst/>
          </a:prstGeom>
          <a:noFill/>
          <a:ln w="9525">
            <a:noFill/>
            <a:miter lim="800000"/>
            <a:headEnd/>
            <a:tailEnd/>
          </a:ln>
        </p:spPr>
        <p:txBody>
          <a:bodyPr>
            <a:spAutoFit/>
          </a:bodyPr>
          <a:lstStyle/>
          <a:p>
            <a:pPr algn="just"/>
            <a:r>
              <a:rPr lang="tr-TR" sz="2800" b="1" dirty="0"/>
              <a:t>Ülkemizi ve toplumumuzu doğrudan ilgilendiren olaylara, yakın geçmişimizle ve coğrafyamızla ilgili konulara daha çok yer verilmesi ihtiyacı, güncellenen programın esasını </a:t>
            </a:r>
            <a:r>
              <a:rPr lang="tr-TR" sz="2800" b="1" dirty="0" smtClean="0"/>
              <a:t>oluşturmaktadır.</a:t>
            </a:r>
            <a:endParaRPr lang="tr-TR" sz="2800" b="1" dirty="0"/>
          </a:p>
        </p:txBody>
      </p:sp>
      <p:pic>
        <p:nvPicPr>
          <p:cNvPr id="8" name="Picture 6" descr="MEB AMBLEM (Transparent)"/>
          <p:cNvPicPr>
            <a:picLocks noChangeAspect="1" noChangeArrowheads="1"/>
          </p:cNvPicPr>
          <p:nvPr/>
        </p:nvPicPr>
        <p:blipFill>
          <a:blip r:embed="rId2" cstate="print"/>
          <a:srcRect/>
          <a:stretch>
            <a:fillRect/>
          </a:stretch>
        </p:blipFill>
        <p:spPr bwMode="auto">
          <a:xfrm>
            <a:off x="3924300" y="84252"/>
            <a:ext cx="1162050"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914400" y="0"/>
            <a:ext cx="8229600" cy="908050"/>
          </a:xfrm>
        </p:spPr>
        <p:txBody>
          <a:bodyPr/>
          <a:lstStyle/>
          <a:p>
            <a:r>
              <a:rPr lang="tr-TR" sz="4000" b="1" smtClean="0"/>
              <a:t>TÜRKİYE ve BÜYÜK TÜRK DÜNYASI</a:t>
            </a:r>
          </a:p>
        </p:txBody>
      </p:sp>
      <p:sp>
        <p:nvSpPr>
          <p:cNvPr id="4" name="3 Veri Yer Tutucusu"/>
          <p:cNvSpPr>
            <a:spLocks noGrp="1"/>
          </p:cNvSpPr>
          <p:nvPr>
            <p:ph type="dt" sz="quarter" idx="10"/>
          </p:nvPr>
        </p:nvSpPr>
        <p:spPr/>
        <p:txBody>
          <a:bodyPr/>
          <a:lstStyle/>
          <a:p>
            <a:pPr>
              <a:defRPr/>
            </a:pPr>
            <a:fld id="{4F262EBB-632E-472B-B9BC-816E7F1B2156}" type="datetime1">
              <a:rPr lang="tr-TR" smtClean="0"/>
              <a:pPr>
                <a:defRPr/>
              </a:pPr>
              <a:t>14.06.2017</a:t>
            </a:fld>
            <a:endParaRPr lang="tr-TR"/>
          </a:p>
        </p:txBody>
      </p:sp>
      <p:sp>
        <p:nvSpPr>
          <p:cNvPr id="5" name="4 Slayt Numarası Yer Tutucusu"/>
          <p:cNvSpPr>
            <a:spLocks noGrp="1"/>
          </p:cNvSpPr>
          <p:nvPr>
            <p:ph type="sldNum" sz="quarter" idx="12"/>
          </p:nvPr>
        </p:nvSpPr>
        <p:spPr/>
        <p:txBody>
          <a:bodyPr/>
          <a:lstStyle/>
          <a:p>
            <a:pPr>
              <a:defRPr/>
            </a:pPr>
            <a:fld id="{24A06FDD-F0FF-48A5-A656-525AAE181BE9}" type="slidenum">
              <a:rPr lang="tr-TR" smtClean="0"/>
              <a:pPr>
                <a:defRPr/>
              </a:pPr>
              <a:t>40</a:t>
            </a:fld>
            <a:endParaRPr lang="tr-TR"/>
          </a:p>
        </p:txBody>
      </p:sp>
      <p:sp>
        <p:nvSpPr>
          <p:cNvPr id="25605" name="AutoShape 2" descr="türk işbirliği ve koordinasyon ajansı başkanlığı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5606" name="Picture 6" descr="tika ile ilgili görsel sonucu"/>
          <p:cNvPicPr>
            <a:picLocks noChangeAspect="1" noChangeArrowheads="1"/>
          </p:cNvPicPr>
          <p:nvPr/>
        </p:nvPicPr>
        <p:blipFill>
          <a:blip r:embed="rId2"/>
          <a:srcRect/>
          <a:stretch>
            <a:fillRect/>
          </a:stretch>
        </p:blipFill>
        <p:spPr bwMode="auto">
          <a:xfrm>
            <a:off x="0" y="1143000"/>
            <a:ext cx="6215063" cy="1785938"/>
          </a:xfrm>
          <a:prstGeom prst="rect">
            <a:avLst/>
          </a:prstGeom>
          <a:noFill/>
          <a:ln w="9525">
            <a:noFill/>
            <a:miter lim="800000"/>
            <a:headEnd/>
            <a:tailEnd/>
          </a:ln>
        </p:spPr>
      </p:pic>
      <p:pic>
        <p:nvPicPr>
          <p:cNvPr id="25607" name="Picture 8" descr="türk MAARİF VAKFI ile ilgili görsel sonucu"/>
          <p:cNvPicPr>
            <a:picLocks noChangeAspect="1" noChangeArrowheads="1"/>
          </p:cNvPicPr>
          <p:nvPr/>
        </p:nvPicPr>
        <p:blipFill>
          <a:blip r:embed="rId3"/>
          <a:srcRect/>
          <a:stretch>
            <a:fillRect/>
          </a:stretch>
        </p:blipFill>
        <p:spPr bwMode="auto">
          <a:xfrm>
            <a:off x="6215063" y="1357313"/>
            <a:ext cx="1955800" cy="2252662"/>
          </a:xfrm>
          <a:prstGeom prst="rect">
            <a:avLst/>
          </a:prstGeom>
          <a:noFill/>
          <a:ln w="9525">
            <a:noFill/>
            <a:miter lim="800000"/>
            <a:headEnd/>
            <a:tailEnd/>
          </a:ln>
        </p:spPr>
      </p:pic>
      <p:pic>
        <p:nvPicPr>
          <p:cNvPr id="25608" name="Picture 14" descr="yunus emre enstitüsü ile ilgili görsel sonucu"/>
          <p:cNvPicPr>
            <a:picLocks noChangeAspect="1" noChangeArrowheads="1"/>
          </p:cNvPicPr>
          <p:nvPr/>
        </p:nvPicPr>
        <p:blipFill>
          <a:blip r:embed="rId4"/>
          <a:srcRect/>
          <a:stretch>
            <a:fillRect/>
          </a:stretch>
        </p:blipFill>
        <p:spPr bwMode="auto">
          <a:xfrm>
            <a:off x="214313" y="3357563"/>
            <a:ext cx="2786062" cy="3000375"/>
          </a:xfrm>
          <a:prstGeom prst="rect">
            <a:avLst/>
          </a:prstGeom>
          <a:noFill/>
          <a:ln w="9525">
            <a:noFill/>
            <a:miter lim="800000"/>
            <a:headEnd/>
            <a:tailEnd/>
          </a:ln>
        </p:spPr>
      </p:pic>
      <p:sp>
        <p:nvSpPr>
          <p:cNvPr id="25609" name="AutoShape 18" descr="TÜRKSOY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5610" name="Picture 20" descr="İlgili resim"/>
          <p:cNvPicPr>
            <a:picLocks noChangeAspect="1" noChangeArrowheads="1"/>
          </p:cNvPicPr>
          <p:nvPr/>
        </p:nvPicPr>
        <p:blipFill>
          <a:blip r:embed="rId5"/>
          <a:srcRect/>
          <a:stretch>
            <a:fillRect/>
          </a:stretch>
        </p:blipFill>
        <p:spPr bwMode="auto">
          <a:xfrm>
            <a:off x="3286125" y="3214688"/>
            <a:ext cx="2428875" cy="3214687"/>
          </a:xfrm>
          <a:prstGeom prst="rect">
            <a:avLst/>
          </a:prstGeom>
          <a:noFill/>
          <a:ln w="9525">
            <a:noFill/>
            <a:miter lim="800000"/>
            <a:headEnd/>
            <a:tailEnd/>
          </a:ln>
        </p:spPr>
      </p:pic>
      <p:pic>
        <p:nvPicPr>
          <p:cNvPr id="25611" name="Picture 22" descr="YURT DIŞI TÜRKLER VE AKRABA TOPLULULARI DAİR BAŞKNALIĞI ile ilgili görsel sonucu"/>
          <p:cNvPicPr>
            <a:picLocks noChangeAspect="1" noChangeArrowheads="1"/>
          </p:cNvPicPr>
          <p:nvPr/>
        </p:nvPicPr>
        <p:blipFill>
          <a:blip r:embed="rId6"/>
          <a:srcRect/>
          <a:stretch>
            <a:fillRect/>
          </a:stretch>
        </p:blipFill>
        <p:spPr bwMode="auto">
          <a:xfrm>
            <a:off x="5643563" y="3786188"/>
            <a:ext cx="3048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Dikdörtgen"/>
          <p:cNvSpPr>
            <a:spLocks noChangeArrowheads="1"/>
          </p:cNvSpPr>
          <p:nvPr/>
        </p:nvSpPr>
        <p:spPr bwMode="auto">
          <a:xfrm>
            <a:off x="214313" y="2071688"/>
            <a:ext cx="4143375" cy="646112"/>
          </a:xfrm>
          <a:prstGeom prst="rect">
            <a:avLst/>
          </a:prstGeom>
          <a:noFill/>
          <a:ln w="9525">
            <a:noFill/>
            <a:miter lim="800000"/>
            <a:headEnd/>
            <a:tailEnd/>
          </a:ln>
        </p:spPr>
        <p:txBody>
          <a:bodyPr>
            <a:spAutoFit/>
          </a:bodyPr>
          <a:lstStyle/>
          <a:p>
            <a:r>
              <a:rPr lang="tr-TR">
                <a:solidFill>
                  <a:srgbClr val="C00000"/>
                </a:solidFill>
              </a:rPr>
              <a:t>1.1.   Birinci Dünya Savaşı ve sonrasındaki gelişmeleri açıklar.</a:t>
            </a:r>
          </a:p>
        </p:txBody>
      </p:sp>
      <p:sp>
        <p:nvSpPr>
          <p:cNvPr id="26627" name="4 Dikdörtgen"/>
          <p:cNvSpPr>
            <a:spLocks noChangeArrowheads="1"/>
          </p:cNvSpPr>
          <p:nvPr/>
        </p:nvSpPr>
        <p:spPr bwMode="auto">
          <a:xfrm>
            <a:off x="285750" y="2714625"/>
            <a:ext cx="4143375" cy="1200150"/>
          </a:xfrm>
          <a:prstGeom prst="rect">
            <a:avLst/>
          </a:prstGeom>
          <a:noFill/>
          <a:ln w="9525">
            <a:noFill/>
            <a:miter lim="800000"/>
            <a:headEnd/>
            <a:tailEnd/>
          </a:ln>
        </p:spPr>
        <p:txBody>
          <a:bodyPr>
            <a:spAutoFit/>
          </a:bodyPr>
          <a:lstStyle/>
          <a:p>
            <a:pPr algn="just"/>
            <a:r>
              <a:rPr lang="tr-TR">
                <a:solidFill>
                  <a:srgbClr val="C00000"/>
                </a:solidFill>
              </a:rPr>
              <a:t>1.2.   Sovyet Sosyalist Cumhuriyetler Birliği (SSCB)’nin kurulması ve sonrasında Orta Asya’daki Türk devlet ve toplulukları ile ilgili gelişmeleri kavrar.</a:t>
            </a:r>
          </a:p>
        </p:txBody>
      </p:sp>
      <p:sp>
        <p:nvSpPr>
          <p:cNvPr id="26628" name="5 Dikdörtgen"/>
          <p:cNvSpPr>
            <a:spLocks noChangeArrowheads="1"/>
          </p:cNvSpPr>
          <p:nvPr/>
        </p:nvSpPr>
        <p:spPr bwMode="auto">
          <a:xfrm>
            <a:off x="214313" y="4143375"/>
            <a:ext cx="4572000" cy="646113"/>
          </a:xfrm>
          <a:prstGeom prst="rect">
            <a:avLst/>
          </a:prstGeom>
          <a:noFill/>
          <a:ln w="9525">
            <a:noFill/>
            <a:miter lim="800000"/>
            <a:headEnd/>
            <a:tailEnd/>
          </a:ln>
        </p:spPr>
        <p:txBody>
          <a:bodyPr>
            <a:spAutoFit/>
          </a:bodyPr>
          <a:lstStyle/>
          <a:p>
            <a:r>
              <a:rPr lang="tr-TR">
                <a:solidFill>
                  <a:srgbClr val="C00000"/>
                </a:solidFill>
              </a:rPr>
              <a:t>1.3. Ortadoğu’da manda yönetimlerinin kurulma sürecini açıklar.</a:t>
            </a:r>
          </a:p>
        </p:txBody>
      </p:sp>
      <p:sp>
        <p:nvSpPr>
          <p:cNvPr id="26629" name="6 Dikdörtgen"/>
          <p:cNvSpPr>
            <a:spLocks noChangeArrowheads="1"/>
          </p:cNvSpPr>
          <p:nvPr/>
        </p:nvSpPr>
        <p:spPr bwMode="auto">
          <a:xfrm>
            <a:off x="214313" y="4714875"/>
            <a:ext cx="4286250" cy="646113"/>
          </a:xfrm>
          <a:prstGeom prst="rect">
            <a:avLst/>
          </a:prstGeom>
          <a:noFill/>
          <a:ln w="9525">
            <a:noFill/>
            <a:miter lim="800000"/>
            <a:headEnd/>
            <a:tailEnd/>
          </a:ln>
        </p:spPr>
        <p:txBody>
          <a:bodyPr>
            <a:spAutoFit/>
          </a:bodyPr>
          <a:lstStyle/>
          <a:p>
            <a:pPr algn="just"/>
            <a:r>
              <a:rPr lang="tr-TR">
                <a:solidFill>
                  <a:srgbClr val="C00000"/>
                </a:solidFill>
              </a:rPr>
              <a:t>1.5. 1929 Dünya Ekonomik Buhranı’nın ortaya çıkması ve dünyaya etkilerini açıklar.</a:t>
            </a:r>
          </a:p>
        </p:txBody>
      </p:sp>
      <p:sp>
        <p:nvSpPr>
          <p:cNvPr id="26630" name="7 Dikdörtgen"/>
          <p:cNvSpPr>
            <a:spLocks noChangeArrowheads="1"/>
          </p:cNvSpPr>
          <p:nvPr/>
        </p:nvSpPr>
        <p:spPr bwMode="auto">
          <a:xfrm>
            <a:off x="214313" y="5643563"/>
            <a:ext cx="4214812" cy="923925"/>
          </a:xfrm>
          <a:prstGeom prst="rect">
            <a:avLst/>
          </a:prstGeom>
          <a:noFill/>
          <a:ln w="9525">
            <a:noFill/>
            <a:miter lim="800000"/>
            <a:headEnd/>
            <a:tailEnd/>
          </a:ln>
        </p:spPr>
        <p:txBody>
          <a:bodyPr>
            <a:spAutoFit/>
          </a:bodyPr>
          <a:lstStyle/>
          <a:p>
            <a:pPr algn="just"/>
            <a:r>
              <a:rPr lang="tr-TR">
                <a:solidFill>
                  <a:srgbClr val="C00000"/>
                </a:solidFill>
              </a:rPr>
              <a:t>1.8. 1923-1938 yılları arasında Türkiye Cumhuriyeti dış politikasının temel özelliklerini analiz eder.</a:t>
            </a:r>
          </a:p>
        </p:txBody>
      </p:sp>
      <p:sp>
        <p:nvSpPr>
          <p:cNvPr id="26631" name="9 Dikdörtgen"/>
          <p:cNvSpPr>
            <a:spLocks noChangeArrowheads="1"/>
          </p:cNvSpPr>
          <p:nvPr/>
        </p:nvSpPr>
        <p:spPr bwMode="auto">
          <a:xfrm>
            <a:off x="4572000" y="2000250"/>
            <a:ext cx="4572000" cy="923925"/>
          </a:xfrm>
          <a:prstGeom prst="rect">
            <a:avLst/>
          </a:prstGeom>
          <a:noFill/>
          <a:ln w="9525">
            <a:noFill/>
            <a:miter lim="800000"/>
            <a:headEnd/>
            <a:tailEnd/>
          </a:ln>
        </p:spPr>
        <p:txBody>
          <a:bodyPr>
            <a:spAutoFit/>
          </a:bodyPr>
          <a:lstStyle/>
          <a:p>
            <a:r>
              <a:rPr lang="tr-TR">
                <a:solidFill>
                  <a:schemeClr val="accent1"/>
                </a:solidFill>
              </a:rPr>
              <a:t>1.1. Birinci Dünya Savaşı’nın İkinci Dünya Savaşı’na neden olan siyasi ve ekonomik sonuçlarını değerlendirir.</a:t>
            </a:r>
          </a:p>
        </p:txBody>
      </p:sp>
      <p:sp>
        <p:nvSpPr>
          <p:cNvPr id="26632" name="10 Dikdörtgen"/>
          <p:cNvSpPr>
            <a:spLocks noChangeArrowheads="1"/>
          </p:cNvSpPr>
          <p:nvPr/>
        </p:nvSpPr>
        <p:spPr bwMode="auto">
          <a:xfrm>
            <a:off x="4572000" y="3071813"/>
            <a:ext cx="4357688" cy="923925"/>
          </a:xfrm>
          <a:prstGeom prst="rect">
            <a:avLst/>
          </a:prstGeom>
          <a:noFill/>
          <a:ln w="9525">
            <a:noFill/>
            <a:miter lim="800000"/>
            <a:headEnd/>
            <a:tailEnd/>
          </a:ln>
        </p:spPr>
        <p:txBody>
          <a:bodyPr>
            <a:spAutoFit/>
          </a:bodyPr>
          <a:lstStyle/>
          <a:p>
            <a:r>
              <a:rPr lang="tr-TR">
                <a:solidFill>
                  <a:schemeClr val="accent1"/>
                </a:solidFill>
              </a:rPr>
              <a:t>1.2. SSCB’nin kurulmasının Orta Asya Türk toplumlarında meydana getirdiği değişimi örneklerle açıklar.</a:t>
            </a:r>
          </a:p>
        </p:txBody>
      </p:sp>
      <p:sp>
        <p:nvSpPr>
          <p:cNvPr id="26633" name="11 Dikdörtgen"/>
          <p:cNvSpPr>
            <a:spLocks noChangeArrowheads="1"/>
          </p:cNvSpPr>
          <p:nvPr/>
        </p:nvSpPr>
        <p:spPr bwMode="auto">
          <a:xfrm>
            <a:off x="4714875" y="4071938"/>
            <a:ext cx="3929063" cy="1200150"/>
          </a:xfrm>
          <a:prstGeom prst="rect">
            <a:avLst/>
          </a:prstGeom>
          <a:noFill/>
          <a:ln w="9525">
            <a:noFill/>
            <a:miter lim="800000"/>
            <a:headEnd/>
            <a:tailEnd/>
          </a:ln>
        </p:spPr>
        <p:txBody>
          <a:bodyPr>
            <a:spAutoFit/>
          </a:bodyPr>
          <a:lstStyle/>
          <a:p>
            <a:pPr algn="just"/>
            <a:r>
              <a:rPr lang="tr-TR">
                <a:solidFill>
                  <a:schemeClr val="accent1"/>
                </a:solidFill>
              </a:rPr>
              <a:t>1.4. Modern kara, deniz ve hava hâkimiyet teorileri ile mutlak güç arzusu arasındaki ilişkiyi açıklar.</a:t>
            </a:r>
            <a:r>
              <a:rPr lang="tr-TR"/>
              <a:t/>
            </a:r>
            <a:br>
              <a:rPr lang="tr-TR"/>
            </a:br>
            <a:endParaRPr lang="tr-TR"/>
          </a:p>
        </p:txBody>
      </p:sp>
      <p:sp>
        <p:nvSpPr>
          <p:cNvPr id="26634" name="12 Metin kutusu"/>
          <p:cNvSpPr txBox="1">
            <a:spLocks noChangeArrowheads="1"/>
          </p:cNvSpPr>
          <p:nvPr/>
        </p:nvSpPr>
        <p:spPr bwMode="auto">
          <a:xfrm>
            <a:off x="214313" y="1071563"/>
            <a:ext cx="3786187" cy="830262"/>
          </a:xfrm>
          <a:prstGeom prst="rect">
            <a:avLst/>
          </a:prstGeom>
          <a:noFill/>
          <a:ln w="9525">
            <a:noFill/>
            <a:miter lim="800000"/>
            <a:headEnd/>
            <a:tailEnd/>
          </a:ln>
        </p:spPr>
        <p:txBody>
          <a:bodyPr>
            <a:spAutoFit/>
          </a:bodyPr>
          <a:lstStyle/>
          <a:p>
            <a:r>
              <a:rPr lang="tr-TR" sz="2400" b="1" u="sng">
                <a:solidFill>
                  <a:schemeClr val="accent2"/>
                </a:solidFill>
              </a:rPr>
              <a:t>ÇIKARILAN KAZANIMLAR</a:t>
            </a:r>
          </a:p>
        </p:txBody>
      </p:sp>
      <p:sp>
        <p:nvSpPr>
          <p:cNvPr id="26635" name="13 Metin kutusu"/>
          <p:cNvSpPr txBox="1">
            <a:spLocks noChangeArrowheads="1"/>
          </p:cNvSpPr>
          <p:nvPr/>
        </p:nvSpPr>
        <p:spPr bwMode="auto">
          <a:xfrm>
            <a:off x="4714875" y="1214438"/>
            <a:ext cx="4000500" cy="461962"/>
          </a:xfrm>
          <a:prstGeom prst="rect">
            <a:avLst/>
          </a:prstGeom>
          <a:noFill/>
          <a:ln w="9525">
            <a:noFill/>
            <a:miter lim="800000"/>
            <a:headEnd/>
            <a:tailEnd/>
          </a:ln>
        </p:spPr>
        <p:txBody>
          <a:bodyPr>
            <a:spAutoFit/>
          </a:bodyPr>
          <a:lstStyle/>
          <a:p>
            <a:r>
              <a:rPr lang="tr-TR" sz="2400" b="1" u="sng">
                <a:solidFill>
                  <a:schemeClr val="tx2"/>
                </a:solidFill>
              </a:rPr>
              <a:t>EKLENEN KAZANIMLAR</a:t>
            </a:r>
          </a:p>
        </p:txBody>
      </p:sp>
      <p:sp>
        <p:nvSpPr>
          <p:cNvPr id="26636" name="14 Metin kutusu"/>
          <p:cNvSpPr txBox="1">
            <a:spLocks noChangeArrowheads="1"/>
          </p:cNvSpPr>
          <p:nvPr/>
        </p:nvSpPr>
        <p:spPr bwMode="auto">
          <a:xfrm>
            <a:off x="1071563" y="0"/>
            <a:ext cx="7786687" cy="708025"/>
          </a:xfrm>
          <a:prstGeom prst="rect">
            <a:avLst/>
          </a:prstGeom>
          <a:noFill/>
          <a:ln w="9525">
            <a:noFill/>
            <a:miter lim="800000"/>
            <a:headEnd/>
            <a:tailEnd/>
          </a:ln>
        </p:spPr>
        <p:txBody>
          <a:bodyPr>
            <a:spAutoFit/>
          </a:bodyPr>
          <a:lstStyle/>
          <a:p>
            <a:pPr marL="342900" indent="-342900" algn="ctr"/>
            <a:r>
              <a:rPr lang="tr-TR" sz="2000" b="1">
                <a:solidFill>
                  <a:schemeClr val="bg1"/>
                </a:solidFill>
              </a:rPr>
              <a:t>1.ÜNİTE “İKİ KÜRESEL SAVAŞ ARASINDA DÜNYA”</a:t>
            </a:r>
          </a:p>
          <a:p>
            <a:pPr marL="342900" indent="-342900" algn="ctr"/>
            <a:r>
              <a:rPr lang="tr-TR" sz="2000" b="1">
                <a:solidFill>
                  <a:schemeClr val="bg1"/>
                </a:solidFill>
              </a:rPr>
              <a:t> ÇIKARILAN VE EKLENEN KAZANIMLAR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Dikdörtgen"/>
          <p:cNvSpPr>
            <a:spLocks noChangeArrowheads="1"/>
          </p:cNvSpPr>
          <p:nvPr/>
        </p:nvSpPr>
        <p:spPr bwMode="auto">
          <a:xfrm>
            <a:off x="214313" y="2286000"/>
            <a:ext cx="3929062" cy="923925"/>
          </a:xfrm>
          <a:prstGeom prst="rect">
            <a:avLst/>
          </a:prstGeom>
          <a:noFill/>
          <a:ln w="9525">
            <a:noFill/>
            <a:miter lim="800000"/>
            <a:headEnd/>
            <a:tailEnd/>
          </a:ln>
        </p:spPr>
        <p:txBody>
          <a:bodyPr>
            <a:spAutoFit/>
          </a:bodyPr>
          <a:lstStyle/>
          <a:p>
            <a:r>
              <a:rPr lang="tr-TR" b="1">
                <a:solidFill>
                  <a:schemeClr val="accent2"/>
                </a:solidFill>
              </a:rPr>
              <a:t>2.1. Almanya, İtalya ve Japonya’nın Birinci Dünya Savaşı sonrasında izlediği politikaları açıklar.</a:t>
            </a:r>
          </a:p>
        </p:txBody>
      </p:sp>
      <p:sp>
        <p:nvSpPr>
          <p:cNvPr id="27651" name="4 Dikdörtgen"/>
          <p:cNvSpPr>
            <a:spLocks noChangeArrowheads="1"/>
          </p:cNvSpPr>
          <p:nvPr/>
        </p:nvSpPr>
        <p:spPr bwMode="auto">
          <a:xfrm>
            <a:off x="4572000" y="2071688"/>
            <a:ext cx="4286250" cy="1200150"/>
          </a:xfrm>
          <a:prstGeom prst="rect">
            <a:avLst/>
          </a:prstGeom>
          <a:noFill/>
          <a:ln w="9525">
            <a:noFill/>
            <a:miter lim="800000"/>
            <a:headEnd/>
            <a:tailEnd/>
          </a:ln>
        </p:spPr>
        <p:txBody>
          <a:bodyPr>
            <a:spAutoFit/>
          </a:bodyPr>
          <a:lstStyle/>
          <a:p>
            <a:r>
              <a:rPr lang="tr-TR">
                <a:solidFill>
                  <a:schemeClr val="tx2"/>
                </a:solidFill>
              </a:rPr>
              <a:t>2.1 İki savaş arası dönemde oluşan siyasal sistemler ve ideolojilerle İkinci Dünya Savaşı’nın nedenleri arasında ilişki kurar.</a:t>
            </a:r>
          </a:p>
        </p:txBody>
      </p:sp>
      <p:sp>
        <p:nvSpPr>
          <p:cNvPr id="27652" name="5 Dikdörtgen"/>
          <p:cNvSpPr>
            <a:spLocks noChangeArrowheads="1"/>
          </p:cNvSpPr>
          <p:nvPr/>
        </p:nvSpPr>
        <p:spPr bwMode="auto">
          <a:xfrm>
            <a:off x="214313" y="3571875"/>
            <a:ext cx="4143375" cy="923925"/>
          </a:xfrm>
          <a:prstGeom prst="rect">
            <a:avLst/>
          </a:prstGeom>
          <a:noFill/>
          <a:ln w="9525">
            <a:noFill/>
            <a:miter lim="800000"/>
            <a:headEnd/>
            <a:tailEnd/>
          </a:ln>
        </p:spPr>
        <p:txBody>
          <a:bodyPr>
            <a:spAutoFit/>
          </a:bodyPr>
          <a:lstStyle/>
          <a:p>
            <a:r>
              <a:rPr lang="tr-TR" b="1">
                <a:solidFill>
                  <a:schemeClr val="accent2"/>
                </a:solidFill>
              </a:rPr>
              <a:t>2.2. İkinci Dünya Savaşı’nın başlaması ve yayılması ile ilgili gelişmeleri kavrar.</a:t>
            </a:r>
          </a:p>
        </p:txBody>
      </p:sp>
      <p:sp>
        <p:nvSpPr>
          <p:cNvPr id="27653" name="6 Dikdörtgen"/>
          <p:cNvSpPr>
            <a:spLocks noChangeArrowheads="1"/>
          </p:cNvSpPr>
          <p:nvPr/>
        </p:nvSpPr>
        <p:spPr bwMode="auto">
          <a:xfrm>
            <a:off x="4572000" y="3357563"/>
            <a:ext cx="4143375" cy="923925"/>
          </a:xfrm>
          <a:prstGeom prst="rect">
            <a:avLst/>
          </a:prstGeom>
          <a:noFill/>
          <a:ln w="9525">
            <a:noFill/>
            <a:miter lim="800000"/>
            <a:headEnd/>
            <a:tailEnd/>
          </a:ln>
        </p:spPr>
        <p:txBody>
          <a:bodyPr>
            <a:spAutoFit/>
          </a:bodyPr>
          <a:lstStyle/>
          <a:p>
            <a:r>
              <a:rPr lang="tr-TR">
                <a:solidFill>
                  <a:schemeClr val="tx2"/>
                </a:solidFill>
              </a:rPr>
              <a:t>2.2. İkinci Dünya Savaşı’nın seyrini değiştiren cephelerin sonuçlarını siyasi ve askeri açıdan karşılaştırır.</a:t>
            </a:r>
          </a:p>
        </p:txBody>
      </p:sp>
      <p:sp>
        <p:nvSpPr>
          <p:cNvPr id="27654" name="7 Dikdörtgen"/>
          <p:cNvSpPr>
            <a:spLocks noChangeArrowheads="1"/>
          </p:cNvSpPr>
          <p:nvPr/>
        </p:nvSpPr>
        <p:spPr bwMode="auto">
          <a:xfrm>
            <a:off x="285750" y="4786313"/>
            <a:ext cx="3929063" cy="646112"/>
          </a:xfrm>
          <a:prstGeom prst="rect">
            <a:avLst/>
          </a:prstGeom>
          <a:noFill/>
          <a:ln w="9525">
            <a:noFill/>
            <a:miter lim="800000"/>
            <a:headEnd/>
            <a:tailEnd/>
          </a:ln>
        </p:spPr>
        <p:txBody>
          <a:bodyPr>
            <a:spAutoFit/>
          </a:bodyPr>
          <a:lstStyle/>
          <a:p>
            <a:r>
              <a:rPr lang="tr-TR" b="1">
                <a:solidFill>
                  <a:schemeClr val="accent2"/>
                </a:solidFill>
              </a:rPr>
              <a:t>2.3. İkinci Dünya Savaşı’nın sona ermesi ile ilgili gelişmeleri kavrar.</a:t>
            </a:r>
          </a:p>
        </p:txBody>
      </p:sp>
      <p:sp>
        <p:nvSpPr>
          <p:cNvPr id="27655" name="8 Metin kutusu"/>
          <p:cNvSpPr txBox="1">
            <a:spLocks noChangeArrowheads="1"/>
          </p:cNvSpPr>
          <p:nvPr/>
        </p:nvSpPr>
        <p:spPr bwMode="auto">
          <a:xfrm>
            <a:off x="142875" y="1285875"/>
            <a:ext cx="3786188" cy="461963"/>
          </a:xfrm>
          <a:prstGeom prst="rect">
            <a:avLst/>
          </a:prstGeom>
          <a:noFill/>
          <a:ln w="9525">
            <a:noFill/>
            <a:miter lim="800000"/>
            <a:headEnd/>
            <a:tailEnd/>
          </a:ln>
        </p:spPr>
        <p:txBody>
          <a:bodyPr>
            <a:spAutoFit/>
          </a:bodyPr>
          <a:lstStyle/>
          <a:p>
            <a:r>
              <a:rPr lang="tr-TR" sz="2400" b="1" u="sng">
                <a:solidFill>
                  <a:schemeClr val="accent2"/>
                </a:solidFill>
              </a:rPr>
              <a:t>ÇIKARILAN KAZANIMLAR</a:t>
            </a:r>
          </a:p>
        </p:txBody>
      </p:sp>
      <p:sp>
        <p:nvSpPr>
          <p:cNvPr id="27656" name="9 Metin kutusu"/>
          <p:cNvSpPr txBox="1">
            <a:spLocks noChangeArrowheads="1"/>
          </p:cNvSpPr>
          <p:nvPr/>
        </p:nvSpPr>
        <p:spPr bwMode="auto">
          <a:xfrm>
            <a:off x="4572000" y="1285875"/>
            <a:ext cx="4000500" cy="461963"/>
          </a:xfrm>
          <a:prstGeom prst="rect">
            <a:avLst/>
          </a:prstGeom>
          <a:noFill/>
          <a:ln w="9525">
            <a:noFill/>
            <a:miter lim="800000"/>
            <a:headEnd/>
            <a:tailEnd/>
          </a:ln>
        </p:spPr>
        <p:txBody>
          <a:bodyPr>
            <a:spAutoFit/>
          </a:bodyPr>
          <a:lstStyle/>
          <a:p>
            <a:r>
              <a:rPr lang="tr-TR" sz="2400" b="1" u="sng">
                <a:solidFill>
                  <a:schemeClr val="tx2"/>
                </a:solidFill>
              </a:rPr>
              <a:t>EKLENEN KAZANIMLAR</a:t>
            </a:r>
          </a:p>
        </p:txBody>
      </p:sp>
      <p:sp>
        <p:nvSpPr>
          <p:cNvPr id="27657" name="10 Dikdörtgen"/>
          <p:cNvSpPr>
            <a:spLocks noChangeArrowheads="1"/>
          </p:cNvSpPr>
          <p:nvPr/>
        </p:nvSpPr>
        <p:spPr bwMode="auto">
          <a:xfrm>
            <a:off x="4572000" y="4286250"/>
            <a:ext cx="4214813" cy="923925"/>
          </a:xfrm>
          <a:prstGeom prst="rect">
            <a:avLst/>
          </a:prstGeom>
          <a:noFill/>
          <a:ln w="9525">
            <a:noFill/>
            <a:miter lim="800000"/>
            <a:headEnd/>
            <a:tailEnd/>
          </a:ln>
        </p:spPr>
        <p:txBody>
          <a:bodyPr>
            <a:spAutoFit/>
          </a:bodyPr>
          <a:lstStyle/>
          <a:p>
            <a:r>
              <a:rPr lang="tr-TR">
                <a:solidFill>
                  <a:schemeClr val="tx2"/>
                </a:solidFill>
              </a:rPr>
              <a:t>2.3. İkinci Dünya Savaşı sırasında yaşanan insan hakları ihlallerinin sonuçlarını değerlendirir.</a:t>
            </a:r>
          </a:p>
        </p:txBody>
      </p:sp>
      <p:sp>
        <p:nvSpPr>
          <p:cNvPr id="27658" name="11 Dikdörtgen"/>
          <p:cNvSpPr>
            <a:spLocks noChangeArrowheads="1"/>
          </p:cNvSpPr>
          <p:nvPr/>
        </p:nvSpPr>
        <p:spPr bwMode="auto">
          <a:xfrm>
            <a:off x="4572000" y="5357813"/>
            <a:ext cx="4572000" cy="923925"/>
          </a:xfrm>
          <a:prstGeom prst="rect">
            <a:avLst/>
          </a:prstGeom>
          <a:noFill/>
          <a:ln w="9525">
            <a:noFill/>
            <a:miter lim="800000"/>
            <a:headEnd/>
            <a:tailEnd/>
          </a:ln>
        </p:spPr>
        <p:txBody>
          <a:bodyPr>
            <a:spAutoFit/>
          </a:bodyPr>
          <a:lstStyle/>
          <a:p>
            <a:r>
              <a:rPr lang="tr-TR">
                <a:solidFill>
                  <a:schemeClr val="tx2"/>
                </a:solidFill>
              </a:rPr>
              <a:t>2.5. İkinci Dünya Savaşı’nın kültürel, bilimsel ve teknolojik gelişmelere etkisini açıklar.</a:t>
            </a:r>
          </a:p>
        </p:txBody>
      </p:sp>
      <p:sp>
        <p:nvSpPr>
          <p:cNvPr id="27659" name="13 Metin kutusu"/>
          <p:cNvSpPr txBox="1">
            <a:spLocks noChangeArrowheads="1"/>
          </p:cNvSpPr>
          <p:nvPr/>
        </p:nvSpPr>
        <p:spPr bwMode="auto">
          <a:xfrm>
            <a:off x="1000125" y="0"/>
            <a:ext cx="7715250" cy="830263"/>
          </a:xfrm>
          <a:prstGeom prst="rect">
            <a:avLst/>
          </a:prstGeom>
          <a:noFill/>
          <a:ln w="9525">
            <a:noFill/>
            <a:miter lim="800000"/>
            <a:headEnd/>
            <a:tailEnd/>
          </a:ln>
        </p:spPr>
        <p:txBody>
          <a:bodyPr>
            <a:spAutoFit/>
          </a:bodyPr>
          <a:lstStyle/>
          <a:p>
            <a:pPr marL="342900" indent="-342900" algn="ctr"/>
            <a:r>
              <a:rPr lang="tr-TR" sz="2400" b="1">
                <a:solidFill>
                  <a:schemeClr val="bg1"/>
                </a:solidFill>
              </a:rPr>
              <a:t>2.ÜNİTE “İKİNCİ DÜNYA SAVAŞI”</a:t>
            </a:r>
          </a:p>
          <a:p>
            <a:pPr marL="342900" indent="-342900" algn="ctr"/>
            <a:r>
              <a:rPr lang="tr-TR" sz="2400" b="1">
                <a:solidFill>
                  <a:schemeClr val="bg1"/>
                </a:solidFill>
              </a:rPr>
              <a:t> ÇIKARILAN VE EKLENEN KAZANIMLAR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etin kutusu"/>
          <p:cNvSpPr txBox="1">
            <a:spLocks noChangeArrowheads="1"/>
          </p:cNvSpPr>
          <p:nvPr/>
        </p:nvSpPr>
        <p:spPr bwMode="auto">
          <a:xfrm>
            <a:off x="214313" y="1285875"/>
            <a:ext cx="3786187" cy="461963"/>
          </a:xfrm>
          <a:prstGeom prst="rect">
            <a:avLst/>
          </a:prstGeom>
          <a:noFill/>
          <a:ln w="9525">
            <a:noFill/>
            <a:miter lim="800000"/>
            <a:headEnd/>
            <a:tailEnd/>
          </a:ln>
        </p:spPr>
        <p:txBody>
          <a:bodyPr>
            <a:spAutoFit/>
          </a:bodyPr>
          <a:lstStyle/>
          <a:p>
            <a:r>
              <a:rPr lang="tr-TR" sz="2400" b="1" u="sng">
                <a:solidFill>
                  <a:schemeClr val="accent2"/>
                </a:solidFill>
              </a:rPr>
              <a:t>ÇIKARILAN KAZANIMLAR</a:t>
            </a:r>
          </a:p>
        </p:txBody>
      </p:sp>
      <p:sp>
        <p:nvSpPr>
          <p:cNvPr id="28675" name="6 Metin kutusu"/>
          <p:cNvSpPr txBox="1">
            <a:spLocks noChangeArrowheads="1"/>
          </p:cNvSpPr>
          <p:nvPr/>
        </p:nvSpPr>
        <p:spPr bwMode="auto">
          <a:xfrm>
            <a:off x="4500563" y="1357313"/>
            <a:ext cx="4000500" cy="461962"/>
          </a:xfrm>
          <a:prstGeom prst="rect">
            <a:avLst/>
          </a:prstGeom>
          <a:noFill/>
          <a:ln w="9525">
            <a:noFill/>
            <a:miter lim="800000"/>
            <a:headEnd/>
            <a:tailEnd/>
          </a:ln>
        </p:spPr>
        <p:txBody>
          <a:bodyPr>
            <a:spAutoFit/>
          </a:bodyPr>
          <a:lstStyle/>
          <a:p>
            <a:r>
              <a:rPr lang="tr-TR" sz="2400" b="1" u="sng">
                <a:solidFill>
                  <a:schemeClr val="tx2"/>
                </a:solidFill>
              </a:rPr>
              <a:t>EKLENEN KAZANIMLAR</a:t>
            </a:r>
          </a:p>
        </p:txBody>
      </p:sp>
      <p:sp>
        <p:nvSpPr>
          <p:cNvPr id="28676" name="7 Dikdörtgen"/>
          <p:cNvSpPr>
            <a:spLocks noChangeArrowheads="1"/>
          </p:cNvSpPr>
          <p:nvPr/>
        </p:nvSpPr>
        <p:spPr bwMode="auto">
          <a:xfrm>
            <a:off x="285750" y="2571750"/>
            <a:ext cx="4143375" cy="646113"/>
          </a:xfrm>
          <a:prstGeom prst="rect">
            <a:avLst/>
          </a:prstGeom>
          <a:noFill/>
          <a:ln w="9525">
            <a:noFill/>
            <a:miter lim="800000"/>
            <a:headEnd/>
            <a:tailEnd/>
          </a:ln>
        </p:spPr>
        <p:txBody>
          <a:bodyPr>
            <a:spAutoFit/>
          </a:bodyPr>
          <a:lstStyle/>
          <a:p>
            <a:r>
              <a:rPr lang="tr-TR">
                <a:solidFill>
                  <a:srgbClr val="CC0000"/>
                </a:solidFill>
              </a:rPr>
              <a:t>3.2. Doğu Bloku’nun kurulması ve sonrasındaki gelişmeleri kavrar.</a:t>
            </a:r>
          </a:p>
        </p:txBody>
      </p:sp>
      <p:sp>
        <p:nvSpPr>
          <p:cNvPr id="28677" name="8 Dikdörtgen"/>
          <p:cNvSpPr>
            <a:spLocks noChangeArrowheads="1"/>
          </p:cNvSpPr>
          <p:nvPr/>
        </p:nvSpPr>
        <p:spPr bwMode="auto">
          <a:xfrm>
            <a:off x="285750" y="3214688"/>
            <a:ext cx="4000500" cy="923925"/>
          </a:xfrm>
          <a:prstGeom prst="rect">
            <a:avLst/>
          </a:prstGeom>
          <a:noFill/>
          <a:ln w="9525">
            <a:noFill/>
            <a:miter lim="800000"/>
            <a:headEnd/>
            <a:tailEnd/>
          </a:ln>
        </p:spPr>
        <p:txBody>
          <a:bodyPr>
            <a:spAutoFit/>
          </a:bodyPr>
          <a:lstStyle/>
          <a:p>
            <a:r>
              <a:rPr lang="tr-TR">
                <a:solidFill>
                  <a:srgbClr val="CC0000"/>
                </a:solidFill>
              </a:rPr>
              <a:t>3.3. Batı Bloku’nun kurulması ve sonrasındaki gelişmeleri değerlendirir.</a:t>
            </a:r>
          </a:p>
        </p:txBody>
      </p:sp>
      <p:sp>
        <p:nvSpPr>
          <p:cNvPr id="28678" name="9 Dikdörtgen"/>
          <p:cNvSpPr>
            <a:spLocks noChangeArrowheads="1"/>
          </p:cNvSpPr>
          <p:nvPr/>
        </p:nvSpPr>
        <p:spPr bwMode="auto">
          <a:xfrm>
            <a:off x="285750" y="4214813"/>
            <a:ext cx="4160838" cy="369887"/>
          </a:xfrm>
          <a:prstGeom prst="rect">
            <a:avLst/>
          </a:prstGeom>
          <a:noFill/>
          <a:ln w="9525">
            <a:noFill/>
            <a:miter lim="800000"/>
            <a:headEnd/>
            <a:tailEnd/>
          </a:ln>
        </p:spPr>
        <p:txBody>
          <a:bodyPr wrap="none">
            <a:spAutoFit/>
          </a:bodyPr>
          <a:lstStyle/>
          <a:p>
            <a:r>
              <a:rPr lang="tr-TR">
                <a:solidFill>
                  <a:srgbClr val="CC0000"/>
                </a:solidFill>
              </a:rPr>
              <a:t>3.4.   Ortadoğu’daki gelişmeleri açıklar.</a:t>
            </a:r>
          </a:p>
        </p:txBody>
      </p:sp>
      <p:sp>
        <p:nvSpPr>
          <p:cNvPr id="28679" name="10 Dikdörtgen"/>
          <p:cNvSpPr>
            <a:spLocks noChangeArrowheads="1"/>
          </p:cNvSpPr>
          <p:nvPr/>
        </p:nvSpPr>
        <p:spPr bwMode="auto">
          <a:xfrm>
            <a:off x="285750" y="4572000"/>
            <a:ext cx="4981575" cy="369888"/>
          </a:xfrm>
          <a:prstGeom prst="rect">
            <a:avLst/>
          </a:prstGeom>
          <a:noFill/>
          <a:ln w="9525">
            <a:noFill/>
            <a:miter lim="800000"/>
            <a:headEnd/>
            <a:tailEnd/>
          </a:ln>
        </p:spPr>
        <p:txBody>
          <a:bodyPr wrap="none">
            <a:spAutoFit/>
          </a:bodyPr>
          <a:lstStyle/>
          <a:p>
            <a:r>
              <a:rPr lang="tr-TR">
                <a:solidFill>
                  <a:srgbClr val="CC0000"/>
                </a:solidFill>
              </a:rPr>
              <a:t>3.5. Uzakdoğu’daki siyasi gelişmeleri fark eder.</a:t>
            </a:r>
          </a:p>
        </p:txBody>
      </p:sp>
      <p:sp>
        <p:nvSpPr>
          <p:cNvPr id="28680" name="11 Dikdörtgen"/>
          <p:cNvSpPr>
            <a:spLocks noChangeArrowheads="1"/>
          </p:cNvSpPr>
          <p:nvPr/>
        </p:nvSpPr>
        <p:spPr bwMode="auto">
          <a:xfrm>
            <a:off x="285750" y="5143500"/>
            <a:ext cx="4572000" cy="646113"/>
          </a:xfrm>
          <a:prstGeom prst="rect">
            <a:avLst/>
          </a:prstGeom>
          <a:noFill/>
          <a:ln w="9525">
            <a:noFill/>
            <a:miter lim="800000"/>
            <a:headEnd/>
            <a:tailEnd/>
          </a:ln>
        </p:spPr>
        <p:txBody>
          <a:bodyPr>
            <a:spAutoFit/>
          </a:bodyPr>
          <a:lstStyle/>
          <a:p>
            <a:r>
              <a:rPr lang="tr-TR">
                <a:solidFill>
                  <a:srgbClr val="CC0000"/>
                </a:solidFill>
              </a:rPr>
              <a:t>3.6. Klasik sömürgecilik anlayışındaki değişimin sonuçlarını açıklar</a:t>
            </a:r>
          </a:p>
        </p:txBody>
      </p:sp>
      <p:sp>
        <p:nvSpPr>
          <p:cNvPr id="28681" name="12 Dikdörtgen"/>
          <p:cNvSpPr>
            <a:spLocks noChangeArrowheads="1"/>
          </p:cNvSpPr>
          <p:nvPr/>
        </p:nvSpPr>
        <p:spPr bwMode="auto">
          <a:xfrm>
            <a:off x="4214813" y="2571750"/>
            <a:ext cx="4572000" cy="923925"/>
          </a:xfrm>
          <a:prstGeom prst="rect">
            <a:avLst/>
          </a:prstGeom>
          <a:noFill/>
          <a:ln w="9525">
            <a:noFill/>
            <a:miter lim="800000"/>
            <a:headEnd/>
            <a:tailEnd/>
          </a:ln>
        </p:spPr>
        <p:txBody>
          <a:bodyPr>
            <a:spAutoFit/>
          </a:bodyPr>
          <a:lstStyle/>
          <a:p>
            <a:r>
              <a:rPr lang="tr-TR">
                <a:solidFill>
                  <a:schemeClr val="tx2"/>
                </a:solidFill>
              </a:rPr>
              <a:t>3.2. Asya ve Afrika’daki sömürgecilik faaliyetleri ve bağımsızlık mücadelelerinde gerçekleşen olay ve olguları açıklar.</a:t>
            </a:r>
          </a:p>
        </p:txBody>
      </p:sp>
      <p:sp>
        <p:nvSpPr>
          <p:cNvPr id="28682" name="5 Başlık"/>
          <p:cNvSpPr>
            <a:spLocks noGrp="1"/>
          </p:cNvSpPr>
          <p:nvPr>
            <p:ph type="title"/>
          </p:nvPr>
        </p:nvSpPr>
        <p:spPr>
          <a:xfrm>
            <a:off x="468313" y="0"/>
            <a:ext cx="8229600" cy="830263"/>
          </a:xfrm>
        </p:spPr>
        <p:txBody>
          <a:bodyPr>
            <a:spAutoFit/>
          </a:bodyPr>
          <a:lstStyle/>
          <a:p>
            <a:pPr marL="342900" indent="-342900"/>
            <a:r>
              <a:rPr lang="tr-TR" sz="2400" b="1" smtClean="0"/>
              <a:t>3.ÜNİTE “SOĞUK SAVAŞ DÖNEMİ”</a:t>
            </a:r>
            <a:br>
              <a:rPr lang="tr-TR" sz="2400" b="1" smtClean="0"/>
            </a:br>
            <a:r>
              <a:rPr lang="tr-TR" sz="2400" b="1" smtClean="0"/>
              <a:t> ÇIKARILAN VE EKLENEN KAZANIMLAR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Dikdörtgen"/>
          <p:cNvSpPr>
            <a:spLocks noChangeArrowheads="1"/>
          </p:cNvSpPr>
          <p:nvPr/>
        </p:nvSpPr>
        <p:spPr bwMode="auto">
          <a:xfrm>
            <a:off x="214313" y="2357438"/>
            <a:ext cx="4500562" cy="2308225"/>
          </a:xfrm>
          <a:prstGeom prst="rect">
            <a:avLst/>
          </a:prstGeom>
          <a:noFill/>
          <a:ln w="9525">
            <a:noFill/>
            <a:miter lim="800000"/>
            <a:headEnd/>
            <a:tailEnd/>
          </a:ln>
        </p:spPr>
        <p:txBody>
          <a:bodyPr>
            <a:spAutoFit/>
          </a:bodyPr>
          <a:lstStyle/>
          <a:p>
            <a:r>
              <a:rPr lang="tr-TR" b="1">
                <a:solidFill>
                  <a:schemeClr val="accent2"/>
                </a:solidFill>
              </a:rPr>
              <a:t>4.1</a:t>
            </a:r>
            <a:r>
              <a:rPr lang="tr-TR">
                <a:solidFill>
                  <a:schemeClr val="accent2"/>
                </a:solidFill>
              </a:rPr>
              <a:t>.   Yumuşama politikası ve bu politikanın uluslararası ilişkilere etkisini değerlendirir.</a:t>
            </a:r>
            <a:br>
              <a:rPr lang="tr-TR">
                <a:solidFill>
                  <a:schemeClr val="accent2"/>
                </a:solidFill>
              </a:rPr>
            </a:br>
            <a:r>
              <a:rPr lang="tr-TR">
                <a:solidFill>
                  <a:schemeClr val="accent2"/>
                </a:solidFill>
              </a:rPr>
              <a:t>4.2.   Yumuşama Döneminde ortaya çıkan çatışmaların sebep ve sonuçlarını kavrar.</a:t>
            </a:r>
            <a:br>
              <a:rPr lang="tr-TR">
                <a:solidFill>
                  <a:schemeClr val="accent2"/>
                </a:solidFill>
              </a:rPr>
            </a:br>
            <a:r>
              <a:rPr lang="tr-TR">
                <a:solidFill>
                  <a:schemeClr val="accent2"/>
                </a:solidFill>
              </a:rPr>
              <a:t>4.3.   Bağlantısızlar hareketi ve bu hareketin dünya politikasındaki yerini kavrar.</a:t>
            </a:r>
          </a:p>
        </p:txBody>
      </p:sp>
      <p:sp>
        <p:nvSpPr>
          <p:cNvPr id="29699" name="5 Dikdörtgen"/>
          <p:cNvSpPr>
            <a:spLocks noChangeArrowheads="1"/>
          </p:cNvSpPr>
          <p:nvPr/>
        </p:nvSpPr>
        <p:spPr bwMode="auto">
          <a:xfrm>
            <a:off x="1214438" y="0"/>
            <a:ext cx="7286625" cy="708025"/>
          </a:xfrm>
          <a:prstGeom prst="rect">
            <a:avLst/>
          </a:prstGeom>
          <a:noFill/>
          <a:ln w="9525">
            <a:noFill/>
            <a:miter lim="800000"/>
            <a:headEnd/>
            <a:tailEnd/>
          </a:ln>
        </p:spPr>
        <p:txBody>
          <a:bodyPr>
            <a:spAutoFit/>
          </a:bodyPr>
          <a:lstStyle/>
          <a:p>
            <a:pPr marL="342900" indent="-342900" algn="ctr"/>
            <a:r>
              <a:rPr lang="tr-TR" sz="2000" b="1">
                <a:solidFill>
                  <a:schemeClr val="bg1"/>
                </a:solidFill>
              </a:rPr>
              <a:t>4.ÜNİTE “YUMUŞAMA DÖNEMİ VE SONRASI”</a:t>
            </a:r>
          </a:p>
          <a:p>
            <a:pPr marL="342900" indent="-342900" algn="ctr"/>
            <a:r>
              <a:rPr lang="tr-TR" sz="2000" b="1">
                <a:solidFill>
                  <a:schemeClr val="bg1"/>
                </a:solidFill>
              </a:rPr>
              <a:t> ÇIKARILAN VE EKLENEN KAZANIMLAR</a:t>
            </a:r>
          </a:p>
        </p:txBody>
      </p:sp>
      <p:sp>
        <p:nvSpPr>
          <p:cNvPr id="29700" name="6 Dikdörtgen"/>
          <p:cNvSpPr>
            <a:spLocks noChangeArrowheads="1"/>
          </p:cNvSpPr>
          <p:nvPr/>
        </p:nvSpPr>
        <p:spPr bwMode="auto">
          <a:xfrm>
            <a:off x="214313" y="4572000"/>
            <a:ext cx="4572000" cy="2032000"/>
          </a:xfrm>
          <a:prstGeom prst="rect">
            <a:avLst/>
          </a:prstGeom>
          <a:noFill/>
          <a:ln w="9525">
            <a:noFill/>
            <a:miter lim="800000"/>
            <a:headEnd/>
            <a:tailEnd/>
          </a:ln>
        </p:spPr>
        <p:txBody>
          <a:bodyPr>
            <a:spAutoFit/>
          </a:bodyPr>
          <a:lstStyle/>
          <a:p>
            <a:r>
              <a:rPr lang="tr-TR">
                <a:solidFill>
                  <a:schemeClr val="accent2"/>
                </a:solidFill>
              </a:rPr>
              <a:t>4.4.   Arap-İsrail savaşlarının sebep ve sonuçlarını kavrar.</a:t>
            </a:r>
            <a:br>
              <a:rPr lang="tr-TR">
                <a:solidFill>
                  <a:schemeClr val="accent2"/>
                </a:solidFill>
              </a:rPr>
            </a:br>
            <a:r>
              <a:rPr lang="tr-TR">
                <a:solidFill>
                  <a:schemeClr val="accent2"/>
                </a:solidFill>
              </a:rPr>
              <a:t>4.5.   Petrolün ekonomik ve siyasi politikaların belirlenmesindeki rolünü kavrar.</a:t>
            </a:r>
            <a:br>
              <a:rPr lang="tr-TR">
                <a:solidFill>
                  <a:schemeClr val="accent2"/>
                </a:solidFill>
              </a:rPr>
            </a:br>
            <a:r>
              <a:rPr lang="tr-TR">
                <a:solidFill>
                  <a:schemeClr val="accent2"/>
                </a:solidFill>
              </a:rPr>
              <a:t>4.6.   İran ve Irak’taki siyasi gelişmeleri açıklar.</a:t>
            </a:r>
          </a:p>
        </p:txBody>
      </p:sp>
      <p:sp>
        <p:nvSpPr>
          <p:cNvPr id="29701" name="7 Metin kutusu"/>
          <p:cNvSpPr txBox="1">
            <a:spLocks noChangeArrowheads="1"/>
          </p:cNvSpPr>
          <p:nvPr/>
        </p:nvSpPr>
        <p:spPr bwMode="auto">
          <a:xfrm>
            <a:off x="285750" y="1357313"/>
            <a:ext cx="3786188" cy="461962"/>
          </a:xfrm>
          <a:prstGeom prst="rect">
            <a:avLst/>
          </a:prstGeom>
          <a:noFill/>
          <a:ln w="9525">
            <a:noFill/>
            <a:miter lim="800000"/>
            <a:headEnd/>
            <a:tailEnd/>
          </a:ln>
        </p:spPr>
        <p:txBody>
          <a:bodyPr>
            <a:spAutoFit/>
          </a:bodyPr>
          <a:lstStyle/>
          <a:p>
            <a:r>
              <a:rPr lang="tr-TR" sz="2400" b="1" u="sng">
                <a:solidFill>
                  <a:schemeClr val="accent2"/>
                </a:solidFill>
              </a:rPr>
              <a:t>ÇIKARILAN KAZANIMLAR</a:t>
            </a:r>
          </a:p>
        </p:txBody>
      </p:sp>
      <p:sp>
        <p:nvSpPr>
          <p:cNvPr id="29702" name="8 Dikdörtgen"/>
          <p:cNvSpPr>
            <a:spLocks noChangeArrowheads="1"/>
          </p:cNvSpPr>
          <p:nvPr/>
        </p:nvSpPr>
        <p:spPr bwMode="auto">
          <a:xfrm>
            <a:off x="4857750" y="2428875"/>
            <a:ext cx="3929063" cy="1754188"/>
          </a:xfrm>
          <a:prstGeom prst="rect">
            <a:avLst/>
          </a:prstGeom>
          <a:noFill/>
          <a:ln w="9525">
            <a:noFill/>
            <a:miter lim="800000"/>
            <a:headEnd/>
            <a:tailEnd/>
          </a:ln>
        </p:spPr>
        <p:txBody>
          <a:bodyPr>
            <a:spAutoFit/>
          </a:bodyPr>
          <a:lstStyle/>
          <a:p>
            <a:r>
              <a:rPr lang="tr-TR">
                <a:solidFill>
                  <a:schemeClr val="tx2"/>
                </a:solidFill>
              </a:rPr>
              <a:t>4.2. Küresel güçlerin enerji kaynakları üzerindeki rekabetinin Ortadoğu’daki siyasi gelişmelere etkilerini açıklar.</a:t>
            </a:r>
            <a:br>
              <a:rPr lang="tr-TR">
                <a:solidFill>
                  <a:schemeClr val="tx2"/>
                </a:solidFill>
              </a:rPr>
            </a:br>
            <a:r>
              <a:rPr lang="tr-TR">
                <a:solidFill>
                  <a:schemeClr val="tx2"/>
                </a:solidFill>
              </a:rPr>
              <a:t/>
            </a:r>
            <a:br>
              <a:rPr lang="tr-TR">
                <a:solidFill>
                  <a:schemeClr val="tx2"/>
                </a:solidFill>
              </a:rPr>
            </a:br>
            <a:endParaRPr lang="tr-TR">
              <a:solidFill>
                <a:schemeClr val="tx2"/>
              </a:solidFill>
            </a:endParaRPr>
          </a:p>
        </p:txBody>
      </p:sp>
      <p:sp>
        <p:nvSpPr>
          <p:cNvPr id="29703" name="9 Dikdörtgen"/>
          <p:cNvSpPr>
            <a:spLocks noChangeArrowheads="1"/>
          </p:cNvSpPr>
          <p:nvPr/>
        </p:nvSpPr>
        <p:spPr bwMode="auto">
          <a:xfrm>
            <a:off x="4714875" y="3786188"/>
            <a:ext cx="4071938" cy="646112"/>
          </a:xfrm>
          <a:prstGeom prst="rect">
            <a:avLst/>
          </a:prstGeom>
          <a:noFill/>
          <a:ln w="9525">
            <a:noFill/>
            <a:miter lim="800000"/>
            <a:headEnd/>
            <a:tailEnd/>
          </a:ln>
        </p:spPr>
        <p:txBody>
          <a:bodyPr>
            <a:spAutoFit/>
          </a:bodyPr>
          <a:lstStyle/>
          <a:p>
            <a:r>
              <a:rPr lang="tr-TR">
                <a:solidFill>
                  <a:schemeClr val="accent1"/>
                </a:solidFill>
              </a:rPr>
              <a:t>4.6. 1980’li Yıllarda Türkiye’deki iç ve dış gelişmeleri açıklar. </a:t>
            </a:r>
          </a:p>
        </p:txBody>
      </p:sp>
      <p:sp>
        <p:nvSpPr>
          <p:cNvPr id="29704" name="10 Metin kutusu"/>
          <p:cNvSpPr txBox="1">
            <a:spLocks noChangeArrowheads="1"/>
          </p:cNvSpPr>
          <p:nvPr/>
        </p:nvSpPr>
        <p:spPr bwMode="auto">
          <a:xfrm>
            <a:off x="4500563" y="1785938"/>
            <a:ext cx="4000500" cy="461962"/>
          </a:xfrm>
          <a:prstGeom prst="rect">
            <a:avLst/>
          </a:prstGeom>
          <a:noFill/>
          <a:ln w="9525">
            <a:noFill/>
            <a:miter lim="800000"/>
            <a:headEnd/>
            <a:tailEnd/>
          </a:ln>
        </p:spPr>
        <p:txBody>
          <a:bodyPr>
            <a:spAutoFit/>
          </a:bodyPr>
          <a:lstStyle/>
          <a:p>
            <a:r>
              <a:rPr lang="tr-TR" sz="2400" b="1" u="sng">
                <a:solidFill>
                  <a:schemeClr val="tx2"/>
                </a:solidFill>
              </a:rPr>
              <a:t>EKLENEN KAZANIMLAR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Dikdörtgen"/>
          <p:cNvSpPr>
            <a:spLocks noChangeArrowheads="1"/>
          </p:cNvSpPr>
          <p:nvPr/>
        </p:nvSpPr>
        <p:spPr bwMode="auto">
          <a:xfrm>
            <a:off x="1643063" y="214313"/>
            <a:ext cx="6429375" cy="708025"/>
          </a:xfrm>
          <a:prstGeom prst="rect">
            <a:avLst/>
          </a:prstGeom>
          <a:noFill/>
          <a:ln w="9525">
            <a:noFill/>
            <a:miter lim="800000"/>
            <a:headEnd/>
            <a:tailEnd/>
          </a:ln>
        </p:spPr>
        <p:txBody>
          <a:bodyPr>
            <a:spAutoFit/>
          </a:bodyPr>
          <a:lstStyle/>
          <a:p>
            <a:pPr marL="342900" indent="-342900" algn="ctr"/>
            <a:r>
              <a:rPr lang="tr-TR" sz="2000" b="1">
                <a:solidFill>
                  <a:schemeClr val="bg1"/>
                </a:solidFill>
              </a:rPr>
              <a:t>5.ÜNİTE “KÜRESELLEŞEN DÜNYA”</a:t>
            </a:r>
          </a:p>
          <a:p>
            <a:pPr marL="342900" indent="-342900" algn="ctr"/>
            <a:r>
              <a:rPr lang="tr-TR" sz="2000" b="1">
                <a:solidFill>
                  <a:schemeClr val="bg1"/>
                </a:solidFill>
              </a:rPr>
              <a:t> ÇIKARILAN VE EKLENEN KAZANIMLAR</a:t>
            </a:r>
          </a:p>
        </p:txBody>
      </p:sp>
      <p:sp>
        <p:nvSpPr>
          <p:cNvPr id="30723" name="5 Metin kutusu"/>
          <p:cNvSpPr txBox="1">
            <a:spLocks noChangeArrowheads="1"/>
          </p:cNvSpPr>
          <p:nvPr/>
        </p:nvSpPr>
        <p:spPr bwMode="auto">
          <a:xfrm>
            <a:off x="214313" y="1143000"/>
            <a:ext cx="3786187" cy="461963"/>
          </a:xfrm>
          <a:prstGeom prst="rect">
            <a:avLst/>
          </a:prstGeom>
          <a:noFill/>
          <a:ln w="9525">
            <a:noFill/>
            <a:miter lim="800000"/>
            <a:headEnd/>
            <a:tailEnd/>
          </a:ln>
        </p:spPr>
        <p:txBody>
          <a:bodyPr>
            <a:spAutoFit/>
          </a:bodyPr>
          <a:lstStyle/>
          <a:p>
            <a:r>
              <a:rPr lang="tr-TR" sz="2400" b="1" u="sng">
                <a:solidFill>
                  <a:schemeClr val="accent2"/>
                </a:solidFill>
              </a:rPr>
              <a:t>ÇIKARILAN KAZANIMLAR</a:t>
            </a:r>
          </a:p>
        </p:txBody>
      </p:sp>
      <p:sp>
        <p:nvSpPr>
          <p:cNvPr id="30724" name="6 Dikdörtgen"/>
          <p:cNvSpPr>
            <a:spLocks noChangeArrowheads="1"/>
          </p:cNvSpPr>
          <p:nvPr/>
        </p:nvSpPr>
        <p:spPr bwMode="auto">
          <a:xfrm>
            <a:off x="214313" y="2500313"/>
            <a:ext cx="4071937" cy="1477962"/>
          </a:xfrm>
          <a:prstGeom prst="rect">
            <a:avLst/>
          </a:prstGeom>
          <a:noFill/>
          <a:ln w="9525">
            <a:noFill/>
            <a:miter lim="800000"/>
            <a:headEnd/>
            <a:tailEnd/>
          </a:ln>
        </p:spPr>
        <p:txBody>
          <a:bodyPr>
            <a:spAutoFit/>
          </a:bodyPr>
          <a:lstStyle/>
          <a:p>
            <a:r>
              <a:rPr lang="tr-TR">
                <a:solidFill>
                  <a:schemeClr val="accent2"/>
                </a:solidFill>
              </a:rPr>
              <a:t>5.1.   SSCB’deki politika değişikliği ve Doğu Bloku’nun dağılmasını dünya tarihi açısından değerlendirir.</a:t>
            </a:r>
            <a:br>
              <a:rPr lang="tr-TR">
                <a:solidFill>
                  <a:schemeClr val="accent2"/>
                </a:solidFill>
              </a:rPr>
            </a:br>
            <a:r>
              <a:rPr lang="tr-TR">
                <a:solidFill>
                  <a:schemeClr val="accent2"/>
                </a:solidFill>
              </a:rPr>
              <a:t>5.2.   Türk Cumhuriyetlerinin bağımsızlığını kazanma süreçlerini açıklar.</a:t>
            </a:r>
          </a:p>
        </p:txBody>
      </p:sp>
      <p:sp>
        <p:nvSpPr>
          <p:cNvPr id="30725" name="7 Dikdörtgen"/>
          <p:cNvSpPr>
            <a:spLocks noChangeArrowheads="1"/>
          </p:cNvSpPr>
          <p:nvPr/>
        </p:nvSpPr>
        <p:spPr bwMode="auto">
          <a:xfrm>
            <a:off x="4357688" y="2428875"/>
            <a:ext cx="4572000" cy="646113"/>
          </a:xfrm>
          <a:prstGeom prst="rect">
            <a:avLst/>
          </a:prstGeom>
          <a:noFill/>
          <a:ln w="9525">
            <a:noFill/>
            <a:miter lim="800000"/>
            <a:headEnd/>
            <a:tailEnd/>
          </a:ln>
        </p:spPr>
        <p:txBody>
          <a:bodyPr>
            <a:spAutoFit/>
          </a:bodyPr>
          <a:lstStyle/>
          <a:p>
            <a:r>
              <a:rPr lang="tr-TR">
                <a:solidFill>
                  <a:schemeClr val="tx2"/>
                </a:solidFill>
              </a:rPr>
              <a:t>5.1. SSCB’nin dağılması ile Türk Cumhuriyetlerinin kuruluşunu ilişkilendirir.</a:t>
            </a:r>
          </a:p>
        </p:txBody>
      </p:sp>
      <p:sp>
        <p:nvSpPr>
          <p:cNvPr id="30726" name="8 Dikdörtgen"/>
          <p:cNvSpPr>
            <a:spLocks noChangeArrowheads="1"/>
          </p:cNvSpPr>
          <p:nvPr/>
        </p:nvSpPr>
        <p:spPr bwMode="auto">
          <a:xfrm>
            <a:off x="4357688" y="3143250"/>
            <a:ext cx="4000500" cy="923925"/>
          </a:xfrm>
          <a:prstGeom prst="rect">
            <a:avLst/>
          </a:prstGeom>
          <a:noFill/>
          <a:ln w="9525">
            <a:noFill/>
            <a:miter lim="800000"/>
            <a:headEnd/>
            <a:tailEnd/>
          </a:ln>
        </p:spPr>
        <p:txBody>
          <a:bodyPr>
            <a:spAutoFit/>
          </a:bodyPr>
          <a:lstStyle/>
          <a:p>
            <a:r>
              <a:rPr lang="tr-TR">
                <a:solidFill>
                  <a:schemeClr val="tx2"/>
                </a:solidFill>
              </a:rPr>
              <a:t>5.4.   Türkiye’nin Avrupa Birliğine üyelik sürecini ve bu süreçte meydana gelen gelişmeleri açıklar.</a:t>
            </a:r>
          </a:p>
        </p:txBody>
      </p:sp>
      <p:sp>
        <p:nvSpPr>
          <p:cNvPr id="30727" name="10 Metin kutusu"/>
          <p:cNvSpPr txBox="1">
            <a:spLocks noChangeArrowheads="1"/>
          </p:cNvSpPr>
          <p:nvPr/>
        </p:nvSpPr>
        <p:spPr bwMode="auto">
          <a:xfrm>
            <a:off x="4357688" y="1285875"/>
            <a:ext cx="4000500" cy="461963"/>
          </a:xfrm>
          <a:prstGeom prst="rect">
            <a:avLst/>
          </a:prstGeom>
          <a:noFill/>
          <a:ln w="9525">
            <a:noFill/>
            <a:miter lim="800000"/>
            <a:headEnd/>
            <a:tailEnd/>
          </a:ln>
        </p:spPr>
        <p:txBody>
          <a:bodyPr>
            <a:spAutoFit/>
          </a:bodyPr>
          <a:lstStyle/>
          <a:p>
            <a:r>
              <a:rPr lang="tr-TR" sz="2400" b="1" u="sng">
                <a:solidFill>
                  <a:schemeClr val="tx2"/>
                </a:solidFill>
              </a:rPr>
              <a:t>EKLENEN KAZANIMLAR</a:t>
            </a:r>
          </a:p>
        </p:txBody>
      </p:sp>
      <p:sp>
        <p:nvSpPr>
          <p:cNvPr id="30728" name="11 Dikdörtgen"/>
          <p:cNvSpPr>
            <a:spLocks noChangeArrowheads="1"/>
          </p:cNvSpPr>
          <p:nvPr/>
        </p:nvSpPr>
        <p:spPr bwMode="auto">
          <a:xfrm>
            <a:off x="214313" y="4357688"/>
            <a:ext cx="4071937" cy="923925"/>
          </a:xfrm>
          <a:prstGeom prst="rect">
            <a:avLst/>
          </a:prstGeom>
          <a:noFill/>
          <a:ln w="9525">
            <a:noFill/>
            <a:miter lim="800000"/>
            <a:headEnd/>
            <a:tailEnd/>
          </a:ln>
        </p:spPr>
        <p:txBody>
          <a:bodyPr>
            <a:spAutoFit/>
          </a:bodyPr>
          <a:lstStyle/>
          <a:p>
            <a:r>
              <a:rPr lang="tr-TR">
                <a:solidFill>
                  <a:schemeClr val="accent2"/>
                </a:solidFill>
              </a:rPr>
              <a:t>5.5.   Doğu Bloku’nun dağılmasından sonra Balkanlarda meydana gelen gelişmeleri kavrar.</a:t>
            </a:r>
          </a:p>
        </p:txBody>
      </p:sp>
      <p:sp>
        <p:nvSpPr>
          <p:cNvPr id="30729" name="12 Dikdörtgen"/>
          <p:cNvSpPr>
            <a:spLocks noChangeArrowheads="1"/>
          </p:cNvSpPr>
          <p:nvPr/>
        </p:nvSpPr>
        <p:spPr bwMode="auto">
          <a:xfrm>
            <a:off x="285750" y="5286375"/>
            <a:ext cx="4572000" cy="923925"/>
          </a:xfrm>
          <a:prstGeom prst="rect">
            <a:avLst/>
          </a:prstGeom>
          <a:noFill/>
          <a:ln w="9525">
            <a:noFill/>
            <a:miter lim="800000"/>
            <a:headEnd/>
            <a:tailEnd/>
          </a:ln>
        </p:spPr>
        <p:txBody>
          <a:bodyPr>
            <a:spAutoFit/>
          </a:bodyPr>
          <a:lstStyle/>
          <a:p>
            <a:r>
              <a:rPr lang="tr-TR">
                <a:solidFill>
                  <a:schemeClr val="accent2"/>
                </a:solidFill>
              </a:rPr>
              <a:t>5.10. Dünyada meydana gelen gelişmelere bağlı olarak ortaya çıkan sorunlar ve çözüm arayışlarını fark eder.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ctrTitle"/>
          </p:nvPr>
        </p:nvSpPr>
        <p:spPr>
          <a:xfrm>
            <a:off x="0" y="4500570"/>
            <a:ext cx="9144000" cy="1203325"/>
          </a:xfrm>
        </p:spPr>
        <p:txBody>
          <a:bodyPr anchor="t"/>
          <a:lstStyle/>
          <a:p>
            <a:pPr>
              <a:defRPr/>
            </a:pPr>
            <a:r>
              <a:rPr lang="tr-TR" sz="2700" b="1" dirty="0" smtClean="0"/>
              <a:t/>
            </a:r>
            <a:br>
              <a:rPr lang="tr-TR" sz="2700" b="1" dirty="0" smtClean="0"/>
            </a:br>
            <a:r>
              <a:rPr lang="tr-TR" b="1" dirty="0" smtClean="0">
                <a:effectLst>
                  <a:outerShdw blurRad="38100" dist="38100" dir="2700000" algn="tl">
                    <a:srgbClr val="000000">
                      <a:alpha val="43137"/>
                    </a:srgbClr>
                  </a:outerShdw>
                </a:effectLst>
                <a:cs typeface="Times New Roman" pitchFamily="18" charset="0"/>
              </a:rPr>
              <a:t>TEŞEKKÜR EDERİM</a:t>
            </a:r>
            <a:endParaRPr lang="tr-TR" b="1" dirty="0" smtClean="0">
              <a:effectLst>
                <a:outerShdw blurRad="38100" dist="38100" dir="2700000" algn="tl">
                  <a:srgbClr val="000000">
                    <a:alpha val="43137"/>
                  </a:srgbClr>
                </a:outerShdw>
              </a:effectLst>
              <a:latin typeface="Arial" charset="0"/>
              <a:cs typeface="Arial" charset="0"/>
            </a:endParaRPr>
          </a:p>
        </p:txBody>
      </p:sp>
      <p:sp>
        <p:nvSpPr>
          <p:cNvPr id="3" name="2 Veri Yer Tutucusu"/>
          <p:cNvSpPr>
            <a:spLocks noGrp="1"/>
          </p:cNvSpPr>
          <p:nvPr>
            <p:ph type="dt" sz="quarter" idx="10"/>
          </p:nvPr>
        </p:nvSpPr>
        <p:spPr/>
        <p:txBody>
          <a:bodyPr/>
          <a:lstStyle/>
          <a:p>
            <a:pPr>
              <a:defRPr/>
            </a:pPr>
            <a:fld id="{C555190C-29C0-4079-B695-3539F1BECF0B}" type="datetime1">
              <a:rPr lang="tr-TR"/>
              <a:pPr>
                <a:defRPr/>
              </a:pPr>
              <a:t>14.06.2017</a:t>
            </a:fld>
            <a:endParaRPr lang="tr-TR"/>
          </a:p>
        </p:txBody>
      </p:sp>
      <p:sp>
        <p:nvSpPr>
          <p:cNvPr id="4" name="3 Slayt Numarası Yer Tutucusu"/>
          <p:cNvSpPr>
            <a:spLocks noGrp="1"/>
          </p:cNvSpPr>
          <p:nvPr>
            <p:ph type="sldNum" sz="quarter" idx="12"/>
          </p:nvPr>
        </p:nvSpPr>
        <p:spPr/>
        <p:txBody>
          <a:bodyPr/>
          <a:lstStyle/>
          <a:p>
            <a:pPr>
              <a:defRPr/>
            </a:pPr>
            <a:fld id="{00FEC51A-8BF3-4349-A670-8B651916ECFF}" type="slidenum">
              <a:rPr lang="tr-TR" smtClean="0"/>
              <a:pPr>
                <a:defRPr/>
              </a:pPr>
              <a:t>46</a:t>
            </a:fld>
            <a:endParaRPr lang="tr-TR"/>
          </a:p>
        </p:txBody>
      </p:sp>
      <p:sp>
        <p:nvSpPr>
          <p:cNvPr id="5" name="4 Metin kutusu"/>
          <p:cNvSpPr txBox="1"/>
          <p:nvPr/>
        </p:nvSpPr>
        <p:spPr>
          <a:xfrm>
            <a:off x="5857884" y="3643314"/>
            <a:ext cx="2786082" cy="646331"/>
          </a:xfrm>
          <a:prstGeom prst="rect">
            <a:avLst/>
          </a:prstGeom>
          <a:noFill/>
        </p:spPr>
        <p:txBody>
          <a:bodyPr wrap="square" rtlCol="0">
            <a:spAutoFit/>
          </a:bodyPr>
          <a:lstStyle/>
          <a:p>
            <a:pPr algn="ctr"/>
            <a:r>
              <a:rPr lang="tr-TR" b="1" dirty="0" smtClean="0"/>
              <a:t>ORTA ÖĞRETİM GENEL MÜDÜRLÜĞÜ</a:t>
            </a:r>
            <a:endParaRPr lang="tr-TR" b="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10"/>
          </p:nvPr>
        </p:nvSpPr>
        <p:spPr/>
        <p:txBody>
          <a:bodyPr/>
          <a:lstStyle/>
          <a:p>
            <a:pPr>
              <a:defRPr/>
            </a:pPr>
            <a:fld id="{A78C75D3-34FB-41DF-8070-303F697EB965}" type="datetime1">
              <a:rPr lang="tr-TR"/>
              <a:pPr>
                <a:defRPr/>
              </a:pPr>
              <a:t>14.06.2017</a:t>
            </a:fld>
            <a:endParaRPr lang="tr-TR"/>
          </a:p>
        </p:txBody>
      </p:sp>
      <p:sp>
        <p:nvSpPr>
          <p:cNvPr id="5" name="4 Slayt Numarası Yer Tutucusu"/>
          <p:cNvSpPr>
            <a:spLocks noGrp="1"/>
          </p:cNvSpPr>
          <p:nvPr>
            <p:ph type="sldNum" sz="quarter" idx="12"/>
          </p:nvPr>
        </p:nvSpPr>
        <p:spPr/>
        <p:txBody>
          <a:bodyPr/>
          <a:lstStyle/>
          <a:p>
            <a:pPr>
              <a:defRPr/>
            </a:pPr>
            <a:fld id="{67CC7F63-DE67-4539-B356-60C01548E585}" type="slidenum">
              <a:rPr lang="tr-TR" smtClean="0"/>
              <a:pPr>
                <a:defRPr/>
              </a:pPr>
              <a:t>5</a:t>
            </a:fld>
            <a:endParaRPr lang="tr-TR"/>
          </a:p>
        </p:txBody>
      </p:sp>
      <p:sp>
        <p:nvSpPr>
          <p:cNvPr id="13316" name="5 Metin kutusu"/>
          <p:cNvSpPr txBox="1">
            <a:spLocks noChangeArrowheads="1"/>
          </p:cNvSpPr>
          <p:nvPr/>
        </p:nvSpPr>
        <p:spPr bwMode="auto">
          <a:xfrm>
            <a:off x="1285852" y="0"/>
            <a:ext cx="6000750" cy="954107"/>
          </a:xfrm>
          <a:prstGeom prst="rect">
            <a:avLst/>
          </a:prstGeom>
          <a:noFill/>
          <a:ln w="9525">
            <a:noFill/>
            <a:miter lim="800000"/>
            <a:headEnd/>
            <a:tailEnd/>
          </a:ln>
        </p:spPr>
        <p:txBody>
          <a:bodyPr>
            <a:spAutoFit/>
          </a:bodyPr>
          <a:lstStyle/>
          <a:p>
            <a:pPr algn="ctr"/>
            <a:r>
              <a:rPr lang="tr-TR" sz="2800" b="1" dirty="0">
                <a:solidFill>
                  <a:schemeClr val="bg1"/>
                </a:solidFill>
              </a:rPr>
              <a:t>REVİZE EDİLEN</a:t>
            </a:r>
          </a:p>
          <a:p>
            <a:pPr algn="ctr"/>
            <a:r>
              <a:rPr lang="tr-TR" sz="2800" b="1" dirty="0">
                <a:solidFill>
                  <a:schemeClr val="bg1"/>
                </a:solidFill>
              </a:rPr>
              <a:t> PROGRAMIN HEDEFİ</a:t>
            </a:r>
          </a:p>
        </p:txBody>
      </p:sp>
      <p:sp>
        <p:nvSpPr>
          <p:cNvPr id="13318" name="7 Metin kutusu"/>
          <p:cNvSpPr txBox="1">
            <a:spLocks noChangeArrowheads="1"/>
          </p:cNvSpPr>
          <p:nvPr/>
        </p:nvSpPr>
        <p:spPr bwMode="auto">
          <a:xfrm>
            <a:off x="500034" y="1357298"/>
            <a:ext cx="8215313" cy="4524315"/>
          </a:xfrm>
          <a:prstGeom prst="rect">
            <a:avLst/>
          </a:prstGeom>
          <a:noFill/>
          <a:ln w="9525">
            <a:noFill/>
            <a:miter lim="800000"/>
            <a:headEnd/>
            <a:tailEnd/>
          </a:ln>
        </p:spPr>
        <p:txBody>
          <a:bodyPr>
            <a:spAutoFit/>
          </a:bodyPr>
          <a:lstStyle/>
          <a:p>
            <a:pPr algn="just"/>
            <a:r>
              <a:rPr lang="tr-TR" sz="2400" dirty="0">
                <a:solidFill>
                  <a:schemeClr val="accent2"/>
                </a:solidFill>
              </a:rPr>
              <a:t>Çağdaş Türk ve Dünya Tarihi Dersi Öğretim Programı yakın tarihimizde yaşanan olaylar ve etkilerinin öğrenciler tarafından anlaşılmasını, </a:t>
            </a:r>
          </a:p>
          <a:p>
            <a:pPr algn="just"/>
            <a:endParaRPr lang="tr-TR" sz="2400" dirty="0"/>
          </a:p>
          <a:p>
            <a:pPr algn="just"/>
            <a:r>
              <a:rPr lang="tr-TR" sz="2400" dirty="0">
                <a:solidFill>
                  <a:schemeClr val="tx2"/>
                </a:solidFill>
              </a:rPr>
              <a:t>Türkiye’nin jeopolitik ve stratejik konumunun öneminin bölgesel ve küresel açıdan değerlendirilmesini, </a:t>
            </a:r>
          </a:p>
          <a:p>
            <a:pPr algn="just"/>
            <a:endParaRPr lang="tr-TR" sz="2400" dirty="0"/>
          </a:p>
          <a:p>
            <a:pPr algn="just"/>
            <a:r>
              <a:rPr lang="tr-TR" sz="2400" dirty="0">
                <a:solidFill>
                  <a:schemeClr val="accent2"/>
                </a:solidFill>
              </a:rPr>
              <a:t>Ulusal ve uluslararası gelişmelerin boyutlarının okunmasını, </a:t>
            </a:r>
          </a:p>
          <a:p>
            <a:pPr algn="just"/>
            <a:endParaRPr lang="tr-TR" sz="2400" dirty="0"/>
          </a:p>
          <a:p>
            <a:pPr algn="just"/>
            <a:r>
              <a:rPr lang="tr-TR" sz="2400" dirty="0">
                <a:solidFill>
                  <a:schemeClr val="tx2"/>
                </a:solidFill>
              </a:rPr>
              <a:t>bilimsel ve teknolojik gelişmelerin toplumlar üzerindeki etkilerinin analiz edilmesini hedeflemektedir.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dirty="0"/>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6</a:t>
            </a:fld>
            <a:endParaRPr lang="tr-TR"/>
          </a:p>
        </p:txBody>
      </p:sp>
      <p:sp>
        <p:nvSpPr>
          <p:cNvPr id="4" name="Dikdörtgen 3"/>
          <p:cNvSpPr/>
          <p:nvPr/>
        </p:nvSpPr>
        <p:spPr>
          <a:xfrm>
            <a:off x="107504" y="260648"/>
            <a:ext cx="9036496" cy="523220"/>
          </a:xfrm>
          <a:prstGeom prst="rect">
            <a:avLst/>
          </a:prstGeom>
        </p:spPr>
        <p:txBody>
          <a:bodyPr wrap="square">
            <a:spAutoFit/>
          </a:bodyPr>
          <a:lstStyle/>
          <a:p>
            <a:pPr algn="ctr"/>
            <a:r>
              <a:rPr lang="tr-TR" sz="2800" b="1" dirty="0">
                <a:solidFill>
                  <a:schemeClr val="bg1"/>
                </a:solidFill>
              </a:rPr>
              <a:t>Programın Genel </a:t>
            </a:r>
            <a:r>
              <a:rPr lang="tr-TR" sz="2800" b="1" dirty="0" smtClean="0">
                <a:solidFill>
                  <a:schemeClr val="bg1"/>
                </a:solidFill>
              </a:rPr>
              <a:t>Amaçları –I</a:t>
            </a:r>
            <a:endParaRPr lang="tr-TR" sz="2800" dirty="0">
              <a:solidFill>
                <a:schemeClr val="bg1"/>
              </a:solidFill>
            </a:endParaRPr>
          </a:p>
        </p:txBody>
      </p:sp>
      <p:sp>
        <p:nvSpPr>
          <p:cNvPr id="5" name="Dikdörtgen 4"/>
          <p:cNvSpPr/>
          <p:nvPr/>
        </p:nvSpPr>
        <p:spPr>
          <a:xfrm>
            <a:off x="341276" y="1268761"/>
            <a:ext cx="8568952" cy="6001643"/>
          </a:xfrm>
          <a:prstGeom prst="rect">
            <a:avLst/>
          </a:prstGeom>
        </p:spPr>
        <p:txBody>
          <a:bodyPr wrap="square">
            <a:spAutoFit/>
          </a:bodyPr>
          <a:lstStyle/>
          <a:p>
            <a:r>
              <a:rPr lang="tr-TR" sz="2400" b="1" dirty="0" smtClean="0"/>
              <a:t>Çağdaş Türk ve Dünya Tarihi </a:t>
            </a:r>
            <a:r>
              <a:rPr lang="tr-TR" sz="2400" b="1" dirty="0"/>
              <a:t>Dersi Öğretim Programı ile öğrencilerin; </a:t>
            </a:r>
            <a:endParaRPr lang="tr-TR" sz="2400" b="1" dirty="0" smtClean="0"/>
          </a:p>
          <a:p>
            <a:endParaRPr lang="tr-TR" sz="2400" b="1" dirty="0" smtClean="0"/>
          </a:p>
          <a:p>
            <a:pPr>
              <a:lnSpc>
                <a:spcPct val="150000"/>
              </a:lnSpc>
            </a:pPr>
            <a:r>
              <a:rPr lang="tr-TR" sz="2400" dirty="0" smtClean="0"/>
              <a:t>	1</a:t>
            </a:r>
            <a:r>
              <a:rPr lang="tr-TR" sz="2400" dirty="0"/>
              <a:t>. </a:t>
            </a:r>
            <a:r>
              <a:rPr lang="tr-TR" sz="2400" dirty="0" smtClean="0"/>
              <a:t>20. yüzyıldan günümüze dünyada ve Türkiye’de meydana gelen gelişmelere ilişkin bilgi edinmesi, </a:t>
            </a:r>
          </a:p>
          <a:p>
            <a:pPr>
              <a:lnSpc>
                <a:spcPct val="150000"/>
              </a:lnSpc>
            </a:pPr>
            <a:endParaRPr lang="tr-TR" sz="2400" dirty="0"/>
          </a:p>
          <a:p>
            <a:pPr>
              <a:lnSpc>
                <a:spcPct val="150000"/>
              </a:lnSpc>
            </a:pPr>
            <a:r>
              <a:rPr lang="tr-TR" sz="2400" dirty="0" smtClean="0"/>
              <a:t>	2</a:t>
            </a:r>
            <a:r>
              <a:rPr lang="tr-TR" sz="2400" dirty="0"/>
              <a:t>. </a:t>
            </a:r>
            <a:r>
              <a:rPr lang="tr-TR" sz="2400" dirty="0" smtClean="0"/>
              <a:t>Dünyada meydana gelen siyasi, ekonomik, sosyal, kültürel ve bilimsel gelişmelerin Türkiye’ye etkilerini ve Türkiye’nin 20. yüzyılda dünya olaylarındaki rolünü anlaması,  </a:t>
            </a:r>
            <a:endParaRPr lang="tr-TR" sz="2400" dirty="0"/>
          </a:p>
          <a:p>
            <a:pPr>
              <a:lnSpc>
                <a:spcPct val="150000"/>
              </a:lnSpc>
            </a:pPr>
            <a:r>
              <a:rPr lang="tr-TR" sz="2400" dirty="0" smtClean="0"/>
              <a:t>	</a:t>
            </a:r>
            <a:endParaRPr lang="tr-TR" sz="2400" dirty="0"/>
          </a:p>
          <a:p>
            <a:pPr>
              <a:lnSpc>
                <a:spcPct val="150000"/>
              </a:lnSpc>
            </a:pPr>
            <a:r>
              <a:rPr lang="tr-TR" sz="2400" dirty="0" smtClean="0"/>
              <a:t>	</a:t>
            </a:r>
            <a:endParaRPr lang="tr-TR" sz="2400" dirty="0"/>
          </a:p>
          <a:p>
            <a:r>
              <a:rPr lang="tr-TR" sz="2400" dirty="0" smtClean="0"/>
              <a:t>	</a:t>
            </a:r>
            <a:endParaRPr lang="tr-TR" sz="2400" dirty="0"/>
          </a:p>
        </p:txBody>
      </p:sp>
    </p:spTree>
    <p:extLst>
      <p:ext uri="{BB962C8B-B14F-4D97-AF65-F5344CB8AC3E}">
        <p14:creationId xmlns="" xmlns:p14="http://schemas.microsoft.com/office/powerpoint/2010/main" val="110528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2 Slayt Numarası Yer Tutucusu"/>
          <p:cNvSpPr>
            <a:spLocks noGrp="1"/>
          </p:cNvSpPr>
          <p:nvPr>
            <p:ph type="sldNum" sz="quarter" idx="12"/>
          </p:nvPr>
        </p:nvSpPr>
        <p:spPr/>
        <p:txBody>
          <a:bodyPr/>
          <a:lstStyle/>
          <a:p>
            <a:pPr>
              <a:defRPr/>
            </a:pPr>
            <a:fld id="{7390C2E7-B5DC-4286-B376-B5CAD751D34E}" type="slidenum">
              <a:rPr lang="tr-TR" smtClean="0"/>
              <a:pPr>
                <a:defRPr/>
              </a:pPr>
              <a:t>7</a:t>
            </a:fld>
            <a:endParaRPr lang="tr-TR"/>
          </a:p>
        </p:txBody>
      </p:sp>
      <p:sp>
        <p:nvSpPr>
          <p:cNvPr id="4" name="3 Dikdörtgen"/>
          <p:cNvSpPr/>
          <p:nvPr/>
        </p:nvSpPr>
        <p:spPr>
          <a:xfrm>
            <a:off x="785786" y="1500174"/>
            <a:ext cx="7715304" cy="1200329"/>
          </a:xfrm>
          <a:prstGeom prst="rect">
            <a:avLst/>
          </a:prstGeom>
        </p:spPr>
        <p:txBody>
          <a:bodyPr wrap="square">
            <a:spAutoFit/>
          </a:bodyPr>
          <a:lstStyle/>
          <a:p>
            <a:pPr algn="just"/>
            <a:r>
              <a:rPr lang="tr-TR" sz="2400" dirty="0" smtClean="0"/>
              <a:t>3. 21. yüzyılın gelişen ve değişen gereksinimlerine yanıt verecek, geleceğe yönelik öngörülerde bulunabilmesi </a:t>
            </a:r>
            <a:endParaRPr lang="tr-TR" sz="2400" dirty="0"/>
          </a:p>
        </p:txBody>
      </p:sp>
      <p:sp>
        <p:nvSpPr>
          <p:cNvPr id="5" name="4 Dikdörtgen"/>
          <p:cNvSpPr/>
          <p:nvPr/>
        </p:nvSpPr>
        <p:spPr>
          <a:xfrm>
            <a:off x="714348" y="3500438"/>
            <a:ext cx="8001056" cy="1569660"/>
          </a:xfrm>
          <a:prstGeom prst="rect">
            <a:avLst/>
          </a:prstGeom>
        </p:spPr>
        <p:txBody>
          <a:bodyPr wrap="square">
            <a:spAutoFit/>
          </a:bodyPr>
          <a:lstStyle/>
          <a:p>
            <a:pPr algn="just"/>
            <a:r>
              <a:rPr lang="tr-TR" dirty="0" smtClean="0"/>
              <a:t> </a:t>
            </a:r>
            <a:r>
              <a:rPr lang="tr-TR" sz="2400" dirty="0" smtClean="0"/>
              <a:t>4. Küreselleşen dünyada; siyasi, ekonomik, sosyal, kültürel ve bilimsel olayların çok boyutluluğunu, karmaşıklığını, karşılaştırmalı ve farklı bakış açılarıyla değerlendirmesi,</a:t>
            </a:r>
            <a:endParaRPr lang="tr-T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8</a:t>
            </a:fld>
            <a:endParaRPr lang="tr-TR"/>
          </a:p>
        </p:txBody>
      </p:sp>
      <p:sp>
        <p:nvSpPr>
          <p:cNvPr id="4" name="Dikdörtgen 3"/>
          <p:cNvSpPr/>
          <p:nvPr/>
        </p:nvSpPr>
        <p:spPr>
          <a:xfrm>
            <a:off x="323528" y="1166843"/>
            <a:ext cx="8280920" cy="4893647"/>
          </a:xfrm>
          <a:prstGeom prst="rect">
            <a:avLst/>
          </a:prstGeom>
        </p:spPr>
        <p:txBody>
          <a:bodyPr wrap="square">
            <a:spAutoFit/>
          </a:bodyPr>
          <a:lstStyle/>
          <a:p>
            <a:r>
              <a:rPr lang="tr-TR" sz="2400" dirty="0" smtClean="0"/>
              <a:t>	</a:t>
            </a:r>
          </a:p>
          <a:p>
            <a:r>
              <a:rPr lang="tr-TR" sz="2400" dirty="0" smtClean="0"/>
              <a:t> </a:t>
            </a:r>
            <a:endParaRPr lang="tr-TR" sz="2400" dirty="0"/>
          </a:p>
          <a:p>
            <a:pPr algn="just"/>
            <a:r>
              <a:rPr lang="tr-TR" sz="2400" dirty="0" smtClean="0"/>
              <a:t>	5- Millî tarih ve kültürümüz konusunda bilinçli ve duyarlı, aynı zamanda dünyadaki farklı kültürlerle etkileşimde bulunabilen, entelektüel ve sosyal becerilere sahip bireyler olarak yetişmesi, </a:t>
            </a:r>
          </a:p>
          <a:p>
            <a:endParaRPr lang="tr-TR" sz="2400" dirty="0"/>
          </a:p>
          <a:p>
            <a:r>
              <a:rPr lang="tr-TR" sz="2400" dirty="0" smtClean="0"/>
              <a:t>	 </a:t>
            </a:r>
          </a:p>
          <a:p>
            <a:pPr algn="just"/>
            <a:r>
              <a:rPr lang="tr-TR" sz="2400" dirty="0" smtClean="0"/>
              <a:t>	6. Küresel dünyada meydana gelen olayların tarihsel arka planını okuyup değerlendirebileceği bir bakış açısı kazanması,</a:t>
            </a:r>
            <a:endParaRPr lang="tr-TR" sz="2400" dirty="0"/>
          </a:p>
          <a:p>
            <a:pPr algn="just"/>
            <a:r>
              <a:rPr lang="tr-TR" sz="2400" dirty="0" smtClean="0"/>
              <a:t>	</a:t>
            </a:r>
            <a:endParaRPr lang="tr-TR" sz="2400" dirty="0"/>
          </a:p>
          <a:p>
            <a:r>
              <a:rPr lang="tr-TR" sz="2400" dirty="0" smtClean="0"/>
              <a:t>	</a:t>
            </a:r>
            <a:endParaRPr lang="tr-TR" sz="2400" dirty="0"/>
          </a:p>
        </p:txBody>
      </p:sp>
      <p:sp>
        <p:nvSpPr>
          <p:cNvPr id="5" name="Dikdörtgen 4"/>
          <p:cNvSpPr/>
          <p:nvPr/>
        </p:nvSpPr>
        <p:spPr>
          <a:xfrm>
            <a:off x="827584" y="260648"/>
            <a:ext cx="7776864" cy="523220"/>
          </a:xfrm>
          <a:prstGeom prst="rect">
            <a:avLst/>
          </a:prstGeom>
        </p:spPr>
        <p:txBody>
          <a:bodyPr wrap="square">
            <a:spAutoFit/>
          </a:bodyPr>
          <a:lstStyle/>
          <a:p>
            <a:pPr algn="ctr"/>
            <a:r>
              <a:rPr lang="tr-TR" sz="2800" b="1" dirty="0">
                <a:solidFill>
                  <a:schemeClr val="bg1"/>
                </a:solidFill>
              </a:rPr>
              <a:t>Programın Genel Amaçları –</a:t>
            </a:r>
            <a:r>
              <a:rPr lang="tr-TR" sz="2800" b="1" dirty="0" smtClean="0">
                <a:solidFill>
                  <a:schemeClr val="bg1"/>
                </a:solidFill>
              </a:rPr>
              <a:t>II</a:t>
            </a:r>
            <a:endParaRPr lang="tr-TR" sz="2800" dirty="0">
              <a:solidFill>
                <a:schemeClr val="bg1"/>
              </a:solidFill>
            </a:endParaRPr>
          </a:p>
        </p:txBody>
      </p:sp>
    </p:spTree>
    <p:extLst>
      <p:ext uri="{BB962C8B-B14F-4D97-AF65-F5344CB8AC3E}">
        <p14:creationId xmlns="" xmlns:p14="http://schemas.microsoft.com/office/powerpoint/2010/main" val="4213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pPr>
                <a:defRPr/>
              </a:pPr>
              <a:t>14.06.2017</a:t>
            </a:fld>
            <a:endParaRPr lang="tr-T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pPr>
                <a:defRPr/>
              </a:pPr>
              <a:t>9</a:t>
            </a:fld>
            <a:endParaRPr lang="tr-TR"/>
          </a:p>
        </p:txBody>
      </p:sp>
      <p:sp>
        <p:nvSpPr>
          <p:cNvPr id="4" name="Dikdörtgen 3"/>
          <p:cNvSpPr/>
          <p:nvPr/>
        </p:nvSpPr>
        <p:spPr>
          <a:xfrm>
            <a:off x="179512" y="1314147"/>
            <a:ext cx="8424936" cy="4154984"/>
          </a:xfrm>
          <a:prstGeom prst="rect">
            <a:avLst/>
          </a:prstGeom>
        </p:spPr>
        <p:txBody>
          <a:bodyPr wrap="square">
            <a:spAutoFit/>
          </a:bodyPr>
          <a:lstStyle/>
          <a:p>
            <a:r>
              <a:rPr lang="tr-TR" sz="2400" dirty="0" smtClean="0"/>
              <a:t> 	7. Son yıllarda medyada yaygınlaşan popüler tarih bilgisi, tarih tartışmaları ve tarih temalı yapımları sağlıklı algılayabilecek beceriler kazanması, </a:t>
            </a:r>
          </a:p>
          <a:p>
            <a:endParaRPr lang="tr-TR" sz="2400" dirty="0" smtClean="0"/>
          </a:p>
          <a:p>
            <a:r>
              <a:rPr lang="tr-TR" sz="2400" dirty="0" smtClean="0"/>
              <a:t>	8. Medeniyet tasavvuruna sahip geleceğe dönük planlar yapabilmesi, </a:t>
            </a:r>
          </a:p>
          <a:p>
            <a:endParaRPr lang="tr-TR" sz="2400" dirty="0" smtClean="0"/>
          </a:p>
          <a:p>
            <a:r>
              <a:rPr lang="tr-TR" sz="2400" dirty="0" smtClean="0"/>
              <a:t>	9. Dünyada yaşanan siyasi, ekonomik ve sosyokültürel gelişmeler ve bu gelişmelerin toplumlar üzerindeki etkileri konusunda bilgi sahibi olması amaçlanmaktadır. </a:t>
            </a:r>
            <a:endParaRPr lang="tr-TR" sz="2400" dirty="0"/>
          </a:p>
        </p:txBody>
      </p:sp>
      <p:sp>
        <p:nvSpPr>
          <p:cNvPr id="5" name="Dikdörtgen 4"/>
          <p:cNvSpPr/>
          <p:nvPr/>
        </p:nvSpPr>
        <p:spPr>
          <a:xfrm>
            <a:off x="0" y="260648"/>
            <a:ext cx="9144000" cy="523220"/>
          </a:xfrm>
          <a:prstGeom prst="rect">
            <a:avLst/>
          </a:prstGeom>
        </p:spPr>
        <p:txBody>
          <a:bodyPr wrap="square">
            <a:spAutoFit/>
          </a:bodyPr>
          <a:lstStyle/>
          <a:p>
            <a:pPr algn="ctr"/>
            <a:r>
              <a:rPr lang="tr-TR" sz="2800" b="1" dirty="0">
                <a:solidFill>
                  <a:schemeClr val="bg1"/>
                </a:solidFill>
              </a:rPr>
              <a:t>Programın Genel Amaçları –</a:t>
            </a:r>
            <a:r>
              <a:rPr lang="tr-TR" sz="2800" b="1" dirty="0" smtClean="0">
                <a:solidFill>
                  <a:schemeClr val="bg1"/>
                </a:solidFill>
              </a:rPr>
              <a:t>III</a:t>
            </a:r>
            <a:endParaRPr lang="tr-TR" sz="2800" dirty="0">
              <a:solidFill>
                <a:schemeClr val="bg1"/>
              </a:solidFill>
            </a:endParaRPr>
          </a:p>
        </p:txBody>
      </p:sp>
    </p:spTree>
    <p:extLst>
      <p:ext uri="{BB962C8B-B14F-4D97-AF65-F5344CB8AC3E}">
        <p14:creationId xmlns="" xmlns:p14="http://schemas.microsoft.com/office/powerpoint/2010/main" val="4226555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Özel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Özel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zel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Özel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Özel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Özel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Özel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Özel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Özel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Özel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Özel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Özel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9821</TotalTime>
  <Words>1823</Words>
  <Application>Microsoft Office PowerPoint</Application>
  <PresentationFormat>Ekran Gösterisi (4:3)</PresentationFormat>
  <Paragraphs>337</Paragraphs>
  <Slides>46</Slides>
  <Notes>7</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46</vt:i4>
      </vt:variant>
    </vt:vector>
  </HeadingPairs>
  <TitlesOfParts>
    <vt:vector size="49" baseType="lpstr">
      <vt:lpstr>Ofis Teması</vt:lpstr>
      <vt:lpstr>Özel Tasarım</vt:lpstr>
      <vt:lpstr>Microsoft Office Excel 97-2003 Çalışma Sayfası</vt:lpstr>
      <vt:lpstr>ÇAĞDAŞ TÜRK ve DÜNYA TARİHİ DERSİ ÖĞRETİM PROGRAMI FORMATÖRLÜK EĞİTİCİ EĞİTİMİ ÇALIŞMASI</vt:lpstr>
      <vt:lpstr>Slayt 2</vt:lpstr>
      <vt:lpstr>Slayt 3</vt:lpstr>
      <vt:lpstr>Slayt 4</vt:lpstr>
      <vt:lpstr>Slayt 5</vt:lpstr>
      <vt:lpstr>Slayt 6</vt:lpstr>
      <vt:lpstr>Slayt 7</vt:lpstr>
      <vt:lpstr>Slayt 8</vt:lpstr>
      <vt:lpstr>Slayt 9</vt:lpstr>
      <vt:lpstr>Programın Öğrenme-Öğretme Yaklaşımı</vt:lpstr>
      <vt:lpstr>Programın Kazandırmayı Hedeflediği Öğrenci Yeterlikleri-I</vt:lpstr>
      <vt:lpstr>Slayt 12</vt:lpstr>
      <vt:lpstr>Slayt 13</vt:lpstr>
      <vt:lpstr>DEĞER/LER</vt:lpstr>
      <vt:lpstr>Slayt 15</vt:lpstr>
      <vt:lpstr>Neden değerler eğitimi?</vt:lpstr>
      <vt:lpstr>Değerler eğitimi kronolojimiz</vt:lpstr>
      <vt:lpstr>Değerler eğitimi kronolojimiz</vt:lpstr>
      <vt:lpstr>Slayt 19</vt:lpstr>
      <vt:lpstr>Slayt 20</vt:lpstr>
      <vt:lpstr>Slayt 21</vt:lpstr>
      <vt:lpstr>Slayt 22</vt:lpstr>
      <vt:lpstr>Slayt 23</vt:lpstr>
      <vt:lpstr>Slayt 24</vt:lpstr>
      <vt:lpstr>Slayt 25</vt:lpstr>
      <vt:lpstr>Slayt 26</vt:lpstr>
      <vt:lpstr>Çağdaş Türk ve Dünya Tarihi Dersi  Öğretim Programında Neler  Değişti?</vt:lpstr>
      <vt:lpstr>Çağdaş Türk ve Dünya Tarihi Dersi  Öğretim Programında Neler  Değişti?</vt:lpstr>
      <vt:lpstr>Çağdaş Türk ve Dünya Tarihi Dersi  Öğretim Programında Neler  Değişti?</vt:lpstr>
      <vt:lpstr>Slayt 30</vt:lpstr>
      <vt:lpstr>Slayt 31</vt:lpstr>
      <vt:lpstr>Ülkemizin Örnek Girişimcileri</vt:lpstr>
      <vt:lpstr>Türkiye’nin Teknolojideki Gurur Tablosu</vt:lpstr>
      <vt:lpstr>Emperyalist Devletlerin İnsan Hakları İhlalleri/1</vt:lpstr>
      <vt:lpstr>Emperyalist Devletlerin İnsan Hakları İhlalleri/2</vt:lpstr>
      <vt:lpstr>68 KUŞAĞI/KADINLAR ve GENÇLER</vt:lpstr>
      <vt:lpstr>SOSYAL MEDYANIN YÜKSELİŞİ  ve  SİBER GÜVENLİK</vt:lpstr>
      <vt:lpstr>Askeri Müdahaleden Askeri Darbelere…</vt:lpstr>
      <vt:lpstr>MÜLTECİLER  ve TÜRKİYE</vt:lpstr>
      <vt:lpstr>TÜRKİYE ve BÜYÜK TÜRK DÜNYASI</vt:lpstr>
      <vt:lpstr>Slayt 41</vt:lpstr>
      <vt:lpstr>Slayt 42</vt:lpstr>
      <vt:lpstr>3.ÜNİTE “SOĞUK SAVAŞ DÖNEMİ”  ÇIKARILAN VE EKLENEN KAZANIMLAR</vt:lpstr>
      <vt:lpstr>Slayt 44</vt:lpstr>
      <vt:lpstr>Slayt 45</vt:lpstr>
      <vt:lpstr> 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HP</cp:lastModifiedBy>
  <cp:revision>974</cp:revision>
  <dcterms:created xsi:type="dcterms:W3CDTF">2011-10-11T08:25:07Z</dcterms:created>
  <dcterms:modified xsi:type="dcterms:W3CDTF">2017-06-13T21:31:14Z</dcterms:modified>
</cp:coreProperties>
</file>