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4" r:id="rId2"/>
  </p:sldMasterIdLst>
  <p:notesMasterIdLst>
    <p:notesMasterId r:id="rId81"/>
  </p:notesMasterIdLst>
  <p:sldIdLst>
    <p:sldId id="344" r:id="rId3"/>
    <p:sldId id="380" r:id="rId4"/>
    <p:sldId id="258" r:id="rId5"/>
    <p:sldId id="278" r:id="rId6"/>
    <p:sldId id="259" r:id="rId7"/>
    <p:sldId id="260" r:id="rId8"/>
    <p:sldId id="261" r:id="rId9"/>
    <p:sldId id="262" r:id="rId10"/>
    <p:sldId id="352" r:id="rId11"/>
    <p:sldId id="263" r:id="rId12"/>
    <p:sldId id="324" r:id="rId13"/>
    <p:sldId id="325" r:id="rId14"/>
    <p:sldId id="327" r:id="rId15"/>
    <p:sldId id="264" r:id="rId16"/>
    <p:sldId id="265" r:id="rId17"/>
    <p:sldId id="266" r:id="rId18"/>
    <p:sldId id="267" r:id="rId19"/>
    <p:sldId id="302" r:id="rId20"/>
    <p:sldId id="303" r:id="rId21"/>
    <p:sldId id="306" r:id="rId22"/>
    <p:sldId id="307" r:id="rId23"/>
    <p:sldId id="309" r:id="rId24"/>
    <p:sldId id="341" r:id="rId25"/>
    <p:sldId id="342" r:id="rId26"/>
    <p:sldId id="311" r:id="rId27"/>
    <p:sldId id="381" r:id="rId28"/>
    <p:sldId id="312" r:id="rId29"/>
    <p:sldId id="313" r:id="rId30"/>
    <p:sldId id="314" r:id="rId31"/>
    <p:sldId id="315" r:id="rId32"/>
    <p:sldId id="329" r:id="rId33"/>
    <p:sldId id="330" r:id="rId34"/>
    <p:sldId id="331" r:id="rId35"/>
    <p:sldId id="333" r:id="rId36"/>
    <p:sldId id="338" r:id="rId37"/>
    <p:sldId id="335" r:id="rId38"/>
    <p:sldId id="336" r:id="rId39"/>
    <p:sldId id="334" r:id="rId40"/>
    <p:sldId id="339" r:id="rId41"/>
    <p:sldId id="316" r:id="rId42"/>
    <p:sldId id="317" r:id="rId43"/>
    <p:sldId id="318" r:id="rId44"/>
    <p:sldId id="319" r:id="rId45"/>
    <p:sldId id="351" r:id="rId46"/>
    <p:sldId id="345" r:id="rId47"/>
    <p:sldId id="346" r:id="rId48"/>
    <p:sldId id="347" r:id="rId49"/>
    <p:sldId id="348" r:id="rId50"/>
    <p:sldId id="349" r:id="rId51"/>
    <p:sldId id="353" r:id="rId52"/>
    <p:sldId id="354" r:id="rId53"/>
    <p:sldId id="355" r:id="rId54"/>
    <p:sldId id="358" r:id="rId55"/>
    <p:sldId id="359" r:id="rId56"/>
    <p:sldId id="389" r:id="rId57"/>
    <p:sldId id="364" r:id="rId58"/>
    <p:sldId id="365" r:id="rId59"/>
    <p:sldId id="366" r:id="rId60"/>
    <p:sldId id="367" r:id="rId61"/>
    <p:sldId id="368" r:id="rId62"/>
    <p:sldId id="369" r:id="rId63"/>
    <p:sldId id="370" r:id="rId64"/>
    <p:sldId id="371" r:id="rId65"/>
    <p:sldId id="372" r:id="rId66"/>
    <p:sldId id="373" r:id="rId67"/>
    <p:sldId id="374" r:id="rId68"/>
    <p:sldId id="375" r:id="rId69"/>
    <p:sldId id="376" r:id="rId70"/>
    <p:sldId id="377" r:id="rId71"/>
    <p:sldId id="378" r:id="rId72"/>
    <p:sldId id="379" r:id="rId73"/>
    <p:sldId id="388" r:id="rId74"/>
    <p:sldId id="382" r:id="rId75"/>
    <p:sldId id="383" r:id="rId76"/>
    <p:sldId id="384" r:id="rId77"/>
    <p:sldId id="385" r:id="rId78"/>
    <p:sldId id="386" r:id="rId79"/>
    <p:sldId id="387" r:id="rId8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70"/>
    <p:restoredTop sz="78187" autoAdjust="0"/>
  </p:normalViewPr>
  <p:slideViewPr>
    <p:cSldViewPr snapToGrid="0" snapToObjects="1">
      <p:cViewPr varScale="1">
        <p:scale>
          <a:sx n="76" d="100"/>
          <a:sy n="76" d="100"/>
        </p:scale>
        <p:origin x="224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notesMaster" Target="notesMasters/notesMaster1.xml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file:///Users/mac/Desktop/Useful%20Websites%20for%20idoms:pro.docx" TargetMode="External"/><Relationship Id="rId2" Type="http://schemas.openxmlformats.org/officeDocument/2006/relationships/hyperlink" Target="file:///Users/mac/Desktop/Useful%20eportfolio%20builders.docx" TargetMode="External"/><Relationship Id="rId3" Type="http://schemas.openxmlformats.org/officeDocument/2006/relationships/hyperlink" Target="file:///Users/mac/Desktop/Useful%20Video%20Blog%20Builders.docx" TargetMode="Externa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file:///Users/mac/Desktop/program%20eski%20yeni/Ortao&#776;g&#774;retim%20Ingilizce%20Dersi%209-12%20O&#776;g&#774;retimProgram&#305;%202014.pdf" TargetMode="External"/><Relationship Id="rId2" Type="http://schemas.openxmlformats.org/officeDocument/2006/relationships/hyperlink" Target="file:///Users/mac/Desktop/program%20eski%20yeni/I&#775;NGI&#775;LI&#775;ZCE.doc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file:///Users/mac/Desktop/speaking%20rubrics.docx" TargetMode="External"/><Relationship Id="rId2" Type="http://schemas.openxmlformats.org/officeDocument/2006/relationships/hyperlink" Target="file:///Users/mac/Desktop/speaking%20rubric%20makers.docx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file:///Users/mac/Desktop/multimedia%20material.docx" TargetMode="External"/><Relationship Id="rId4" Type="http://schemas.openxmlformats.org/officeDocument/2006/relationships/hyperlink" Target="file:///Users/mac/Desktop/print%20material.docx" TargetMode="External"/><Relationship Id="rId1" Type="http://schemas.openxmlformats.org/officeDocument/2006/relationships/hyperlink" Target="file:///Users/mac/Desktop/online%20material.docx" TargetMode="External"/><Relationship Id="rId2" Type="http://schemas.openxmlformats.org/officeDocument/2006/relationships/hyperlink" Target="file:///Users/mac/Desktop/offline%20material.docx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file:///Users/mac/Desktop/Useful%20Websites%20for%20idoms:pro.docx" TargetMode="External"/><Relationship Id="rId2" Type="http://schemas.openxmlformats.org/officeDocument/2006/relationships/hyperlink" Target="file:///Users/mac/Desktop/Useful%20eportfolio%20builders.docx" TargetMode="External"/><Relationship Id="rId3" Type="http://schemas.openxmlformats.org/officeDocument/2006/relationships/hyperlink" Target="file:///Users/mac/Desktop/Useful%20Video%20Blog%20Builders.docx" TargetMode="External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file:///Users/mac/Desktop/program%20eski%20yeni/Ortao&#776;g&#774;retim%20Ingilizce%20Dersi%209-12%20O&#776;g&#774;retimProgram&#305;%202014.pdf" TargetMode="External"/><Relationship Id="rId2" Type="http://schemas.openxmlformats.org/officeDocument/2006/relationships/hyperlink" Target="file:///Users/mac/Desktop/program%20eski%20yeni/I&#775;NGI&#775;LI&#775;ZCE.doc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file:///Users/mac/Desktop/speaking%20rubrics.docx" TargetMode="External"/><Relationship Id="rId2" Type="http://schemas.openxmlformats.org/officeDocument/2006/relationships/hyperlink" Target="file:///Users/mac/Desktop/speaking%20rubric%20makers.docx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file:///Users/mac/Desktop/multimedia%20material.docx" TargetMode="External"/><Relationship Id="rId4" Type="http://schemas.openxmlformats.org/officeDocument/2006/relationships/hyperlink" Target="file:///Users/mac/Desktop/print%20material.docx" TargetMode="External"/><Relationship Id="rId1" Type="http://schemas.openxmlformats.org/officeDocument/2006/relationships/hyperlink" Target="file:///Users/mac/Desktop/online%20material.docx" TargetMode="External"/><Relationship Id="rId2" Type="http://schemas.openxmlformats.org/officeDocument/2006/relationships/hyperlink" Target="file:///Users/mac/Desktop/offline%20material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51199-1727-B74D-8E7A-5F7B407462EC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0B07F3-3917-6E45-B3AA-E7C6055106A6}">
      <dgm:prSet phldrT="[Text]"/>
      <dgm:spPr/>
      <dgm:t>
        <a:bodyPr/>
        <a:lstStyle/>
        <a:p>
          <a:r>
            <a:rPr lang="en-US" dirty="0" smtClean="0"/>
            <a:t>New curriculum</a:t>
          </a:r>
          <a:endParaRPr lang="en-US" dirty="0"/>
        </a:p>
      </dgm:t>
    </dgm:pt>
    <dgm:pt modelId="{EFB364B9-DCEC-9B48-A9DF-36EA0678A6CA}" type="parTrans" cxnId="{B622E5BA-FD9A-994B-99FA-CCED012E91AD}">
      <dgm:prSet/>
      <dgm:spPr/>
      <dgm:t>
        <a:bodyPr/>
        <a:lstStyle/>
        <a:p>
          <a:endParaRPr lang="en-US"/>
        </a:p>
      </dgm:t>
    </dgm:pt>
    <dgm:pt modelId="{9D029B7A-9532-6C46-9DAE-0E66A807F67F}" type="sibTrans" cxnId="{B622E5BA-FD9A-994B-99FA-CCED012E91AD}">
      <dgm:prSet/>
      <dgm:spPr/>
      <dgm:t>
        <a:bodyPr/>
        <a:lstStyle/>
        <a:p>
          <a:endParaRPr lang="en-US"/>
        </a:p>
      </dgm:t>
    </dgm:pt>
    <dgm:pt modelId="{FAA9A3DD-6262-8E4F-985D-76ACBEFF9BEC}">
      <dgm:prSet phldrT="[Text]"/>
      <dgm:spPr/>
      <dgm:t>
        <a:bodyPr/>
        <a:lstStyle/>
        <a:p>
          <a:r>
            <a:rPr lang="en-US" dirty="0" smtClean="0"/>
            <a:t>Action oriented</a:t>
          </a:r>
          <a:endParaRPr lang="en-US" dirty="0"/>
        </a:p>
      </dgm:t>
    </dgm:pt>
    <dgm:pt modelId="{3EAAC35D-701B-A043-A00C-DA67BD091320}" type="parTrans" cxnId="{9A4E95DB-F24F-DD42-A508-1336C480D6DA}">
      <dgm:prSet/>
      <dgm:spPr/>
      <dgm:t>
        <a:bodyPr/>
        <a:lstStyle/>
        <a:p>
          <a:endParaRPr lang="en-US"/>
        </a:p>
      </dgm:t>
    </dgm:pt>
    <dgm:pt modelId="{336F7BFA-BF18-6A40-B8A5-0DDF182964B7}" type="sibTrans" cxnId="{9A4E95DB-F24F-DD42-A508-1336C480D6DA}">
      <dgm:prSet/>
      <dgm:spPr/>
      <dgm:t>
        <a:bodyPr/>
        <a:lstStyle/>
        <a:p>
          <a:endParaRPr lang="en-US"/>
        </a:p>
      </dgm:t>
    </dgm:pt>
    <dgm:pt modelId="{073C04C2-5B15-134C-BC3F-D8D60819CABF}">
      <dgm:prSet phldrT="[Text]"/>
      <dgm:spPr/>
      <dgm:t>
        <a:bodyPr/>
        <a:lstStyle/>
        <a:p>
          <a:r>
            <a:rPr lang="en-US" dirty="0" smtClean="0"/>
            <a:t>Eclectic</a:t>
          </a:r>
          <a:endParaRPr lang="en-US" dirty="0"/>
        </a:p>
      </dgm:t>
    </dgm:pt>
    <dgm:pt modelId="{8A956BF0-6884-0748-9C38-AE4205C5F4D8}" type="parTrans" cxnId="{5BDEFB70-134C-5841-8172-082F9B92899A}">
      <dgm:prSet/>
      <dgm:spPr/>
      <dgm:t>
        <a:bodyPr/>
        <a:lstStyle/>
        <a:p>
          <a:endParaRPr lang="en-US"/>
        </a:p>
      </dgm:t>
    </dgm:pt>
    <dgm:pt modelId="{5C25FA90-B77D-D048-BC26-E3F0935694C7}" type="sibTrans" cxnId="{5BDEFB70-134C-5841-8172-082F9B92899A}">
      <dgm:prSet/>
      <dgm:spPr/>
      <dgm:t>
        <a:bodyPr/>
        <a:lstStyle/>
        <a:p>
          <a:endParaRPr lang="en-US"/>
        </a:p>
      </dgm:t>
    </dgm:pt>
    <dgm:pt modelId="{6763FED1-9C20-094D-9A8D-5D6C65710EA3}">
      <dgm:prSet phldrT="[Text]"/>
      <dgm:spPr/>
      <dgm:t>
        <a:bodyPr/>
        <a:lstStyle/>
        <a:p>
          <a:r>
            <a:rPr lang="en-US" dirty="0" smtClean="0"/>
            <a:t>Holistic</a:t>
          </a:r>
          <a:endParaRPr lang="en-US" dirty="0"/>
        </a:p>
      </dgm:t>
    </dgm:pt>
    <dgm:pt modelId="{C13C5DD3-1189-E248-94E6-27D487462B38}" type="parTrans" cxnId="{38BEB6C0-D34A-3547-A286-9A1450675018}">
      <dgm:prSet/>
      <dgm:spPr/>
      <dgm:t>
        <a:bodyPr/>
        <a:lstStyle/>
        <a:p>
          <a:endParaRPr lang="en-US"/>
        </a:p>
      </dgm:t>
    </dgm:pt>
    <dgm:pt modelId="{37C4EABB-219A-4A4A-A2CB-9434748D5953}" type="sibTrans" cxnId="{38BEB6C0-D34A-3547-A286-9A1450675018}">
      <dgm:prSet/>
      <dgm:spPr/>
      <dgm:t>
        <a:bodyPr/>
        <a:lstStyle/>
        <a:p>
          <a:endParaRPr lang="en-US"/>
        </a:p>
      </dgm:t>
    </dgm:pt>
    <dgm:pt modelId="{E46D8BB8-EF10-5843-87E9-F2E9281B7598}" type="pres">
      <dgm:prSet presAssocID="{37951199-1727-B74D-8E7A-5F7B407462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846A78-5481-5144-BE0C-D24CB3EA3C81}" type="pres">
      <dgm:prSet presAssocID="{730B07F3-3917-6E45-B3AA-E7C6055106A6}" presName="centerShape" presStyleLbl="node0" presStyleIdx="0" presStyleCnt="1"/>
      <dgm:spPr/>
      <dgm:t>
        <a:bodyPr/>
        <a:lstStyle/>
        <a:p>
          <a:endParaRPr lang="en-US"/>
        </a:p>
      </dgm:t>
    </dgm:pt>
    <dgm:pt modelId="{7BF93BB6-049F-8B4A-B1F8-68B7A4AD72A9}" type="pres">
      <dgm:prSet presAssocID="{3EAAC35D-701B-A043-A00C-DA67BD09132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5202F57C-4CA2-E149-B389-56221342E038}" type="pres">
      <dgm:prSet presAssocID="{FAA9A3DD-6262-8E4F-985D-76ACBEFF9B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361D4-9576-C448-AC7B-6E0CFEDB5C47}" type="pres">
      <dgm:prSet presAssocID="{8A956BF0-6884-0748-9C38-AE4205C5F4D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13F8EF12-53C1-8344-958E-228F23667CC2}" type="pres">
      <dgm:prSet presAssocID="{073C04C2-5B15-134C-BC3F-D8D60819CAB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86403-351C-514F-9C3E-99DF98C0CA2B}" type="pres">
      <dgm:prSet presAssocID="{C13C5DD3-1189-E248-94E6-27D487462B3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2E080D0-3735-1042-934C-86D53BCDA7FC}" type="pres">
      <dgm:prSet presAssocID="{6763FED1-9C20-094D-9A8D-5D6C65710E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29613F-FD2B-8B49-BF80-5DC59D532ADC}" type="presOf" srcId="{FAA9A3DD-6262-8E4F-985D-76ACBEFF9BEC}" destId="{5202F57C-4CA2-E149-B389-56221342E038}" srcOrd="0" destOrd="0" presId="urn:microsoft.com/office/officeart/2005/8/layout/radial4"/>
    <dgm:cxn modelId="{9A4E95DB-F24F-DD42-A508-1336C480D6DA}" srcId="{730B07F3-3917-6E45-B3AA-E7C6055106A6}" destId="{FAA9A3DD-6262-8E4F-985D-76ACBEFF9BEC}" srcOrd="0" destOrd="0" parTransId="{3EAAC35D-701B-A043-A00C-DA67BD091320}" sibTransId="{336F7BFA-BF18-6A40-B8A5-0DDF182964B7}"/>
    <dgm:cxn modelId="{04539FBD-9EA8-0B45-A807-B2FB005E2900}" type="presOf" srcId="{C13C5DD3-1189-E248-94E6-27D487462B38}" destId="{D8686403-351C-514F-9C3E-99DF98C0CA2B}" srcOrd="0" destOrd="0" presId="urn:microsoft.com/office/officeart/2005/8/layout/radial4"/>
    <dgm:cxn modelId="{9D564DF2-66FE-454E-8548-E3153E5C1E16}" type="presOf" srcId="{8A956BF0-6884-0748-9C38-AE4205C5F4D8}" destId="{97D361D4-9576-C448-AC7B-6E0CFEDB5C47}" srcOrd="0" destOrd="0" presId="urn:microsoft.com/office/officeart/2005/8/layout/radial4"/>
    <dgm:cxn modelId="{31E58B9B-FB94-3044-82DB-15E78C681025}" type="presOf" srcId="{37951199-1727-B74D-8E7A-5F7B407462EC}" destId="{E46D8BB8-EF10-5843-87E9-F2E9281B7598}" srcOrd="0" destOrd="0" presId="urn:microsoft.com/office/officeart/2005/8/layout/radial4"/>
    <dgm:cxn modelId="{F6885066-6A81-DC40-97DE-A79A7ECA8D06}" type="presOf" srcId="{730B07F3-3917-6E45-B3AA-E7C6055106A6}" destId="{0F846A78-5481-5144-BE0C-D24CB3EA3C81}" srcOrd="0" destOrd="0" presId="urn:microsoft.com/office/officeart/2005/8/layout/radial4"/>
    <dgm:cxn modelId="{38BEB6C0-D34A-3547-A286-9A1450675018}" srcId="{730B07F3-3917-6E45-B3AA-E7C6055106A6}" destId="{6763FED1-9C20-094D-9A8D-5D6C65710EA3}" srcOrd="2" destOrd="0" parTransId="{C13C5DD3-1189-E248-94E6-27D487462B38}" sibTransId="{37C4EABB-219A-4A4A-A2CB-9434748D5953}"/>
    <dgm:cxn modelId="{5BDEFB70-134C-5841-8172-082F9B92899A}" srcId="{730B07F3-3917-6E45-B3AA-E7C6055106A6}" destId="{073C04C2-5B15-134C-BC3F-D8D60819CABF}" srcOrd="1" destOrd="0" parTransId="{8A956BF0-6884-0748-9C38-AE4205C5F4D8}" sibTransId="{5C25FA90-B77D-D048-BC26-E3F0935694C7}"/>
    <dgm:cxn modelId="{B622E5BA-FD9A-994B-99FA-CCED012E91AD}" srcId="{37951199-1727-B74D-8E7A-5F7B407462EC}" destId="{730B07F3-3917-6E45-B3AA-E7C6055106A6}" srcOrd="0" destOrd="0" parTransId="{EFB364B9-DCEC-9B48-A9DF-36EA0678A6CA}" sibTransId="{9D029B7A-9532-6C46-9DAE-0E66A807F67F}"/>
    <dgm:cxn modelId="{8D5369B1-B7A0-6F4B-92B8-19A8AB2B1DC9}" type="presOf" srcId="{6763FED1-9C20-094D-9A8D-5D6C65710EA3}" destId="{C2E080D0-3735-1042-934C-86D53BCDA7FC}" srcOrd="0" destOrd="0" presId="urn:microsoft.com/office/officeart/2005/8/layout/radial4"/>
    <dgm:cxn modelId="{D669095F-2BAD-AE48-98B0-118470146A75}" type="presOf" srcId="{3EAAC35D-701B-A043-A00C-DA67BD091320}" destId="{7BF93BB6-049F-8B4A-B1F8-68B7A4AD72A9}" srcOrd="0" destOrd="0" presId="urn:microsoft.com/office/officeart/2005/8/layout/radial4"/>
    <dgm:cxn modelId="{3B6333C1-7A53-8547-83C7-698E72E11245}" type="presOf" srcId="{073C04C2-5B15-134C-BC3F-D8D60819CABF}" destId="{13F8EF12-53C1-8344-958E-228F23667CC2}" srcOrd="0" destOrd="0" presId="urn:microsoft.com/office/officeart/2005/8/layout/radial4"/>
    <dgm:cxn modelId="{C580A777-1A25-8840-AC58-9CA6F4929144}" type="presParOf" srcId="{E46D8BB8-EF10-5843-87E9-F2E9281B7598}" destId="{0F846A78-5481-5144-BE0C-D24CB3EA3C81}" srcOrd="0" destOrd="0" presId="urn:microsoft.com/office/officeart/2005/8/layout/radial4"/>
    <dgm:cxn modelId="{A326C01E-0513-4B43-B0AE-40BFFED9FA6C}" type="presParOf" srcId="{E46D8BB8-EF10-5843-87E9-F2E9281B7598}" destId="{7BF93BB6-049F-8B4A-B1F8-68B7A4AD72A9}" srcOrd="1" destOrd="0" presId="urn:microsoft.com/office/officeart/2005/8/layout/radial4"/>
    <dgm:cxn modelId="{197E8EDB-4121-0F40-A5DD-57E90AF60A64}" type="presParOf" srcId="{E46D8BB8-EF10-5843-87E9-F2E9281B7598}" destId="{5202F57C-4CA2-E149-B389-56221342E038}" srcOrd="2" destOrd="0" presId="urn:microsoft.com/office/officeart/2005/8/layout/radial4"/>
    <dgm:cxn modelId="{5C6B2E26-5F65-FD46-8578-55D58FF18953}" type="presParOf" srcId="{E46D8BB8-EF10-5843-87E9-F2E9281B7598}" destId="{97D361D4-9576-C448-AC7B-6E0CFEDB5C47}" srcOrd="3" destOrd="0" presId="urn:microsoft.com/office/officeart/2005/8/layout/radial4"/>
    <dgm:cxn modelId="{00C25A10-26AB-6044-A248-AADDADB8364A}" type="presParOf" srcId="{E46D8BB8-EF10-5843-87E9-F2E9281B7598}" destId="{13F8EF12-53C1-8344-958E-228F23667CC2}" srcOrd="4" destOrd="0" presId="urn:microsoft.com/office/officeart/2005/8/layout/radial4"/>
    <dgm:cxn modelId="{5A85A696-7FE0-1D49-8C30-11F0EC20425C}" type="presParOf" srcId="{E46D8BB8-EF10-5843-87E9-F2E9281B7598}" destId="{D8686403-351C-514F-9C3E-99DF98C0CA2B}" srcOrd="5" destOrd="0" presId="urn:microsoft.com/office/officeart/2005/8/layout/radial4"/>
    <dgm:cxn modelId="{C4AC79F1-DC49-A742-8F1A-E593210225B0}" type="presParOf" srcId="{E46D8BB8-EF10-5843-87E9-F2E9281B7598}" destId="{C2E080D0-3735-1042-934C-86D53BCDA7F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0B54BA-7868-C647-9F53-2AAA510B1B6A}" type="doc">
      <dgm:prSet loTypeId="urn:microsoft.com/office/officeart/2005/8/layout/target3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52A00EA-5A95-3447-A317-5D808865DF95}">
      <dgm:prSet phldrT="[Metin]"/>
      <dgm:spPr/>
      <dgm:t>
        <a:bodyPr/>
        <a:lstStyle/>
        <a:p>
          <a:r>
            <a:rPr lang="tr-TR" smtClean="0">
              <a:hlinkClick xmlns:r="http://schemas.openxmlformats.org/officeDocument/2006/relationships" r:id="rId1"/>
            </a:rPr>
            <a:t>IDIOMS/PROVERBS OF THE WEEK</a:t>
          </a:r>
          <a:endParaRPr lang="tr-TR"/>
        </a:p>
      </dgm:t>
    </dgm:pt>
    <dgm:pt modelId="{8026455D-D7E5-8443-86E5-417550FA37E9}" type="parTrans" cxnId="{D5FEB114-6303-964B-A872-6970AB13AC48}">
      <dgm:prSet/>
      <dgm:spPr/>
      <dgm:t>
        <a:bodyPr/>
        <a:lstStyle/>
        <a:p>
          <a:endParaRPr lang="tr-TR"/>
        </a:p>
      </dgm:t>
    </dgm:pt>
    <dgm:pt modelId="{208DDFF7-9CC7-A942-A34D-A12F66283C23}" type="sibTrans" cxnId="{D5FEB114-6303-964B-A872-6970AB13AC48}">
      <dgm:prSet/>
      <dgm:spPr/>
      <dgm:t>
        <a:bodyPr/>
        <a:lstStyle/>
        <a:p>
          <a:endParaRPr lang="tr-TR"/>
        </a:p>
      </dgm:t>
    </dgm:pt>
    <dgm:pt modelId="{F96B1C63-C877-2545-8ECB-F00B4A702CDF}">
      <dgm:prSet phldrT="[Metin]"/>
      <dgm:spPr/>
      <dgm:t>
        <a:bodyPr/>
        <a:lstStyle/>
        <a:p>
          <a:r>
            <a:rPr lang="tr-TR" smtClean="0"/>
            <a:t>TECH-PACK</a:t>
          </a:r>
          <a:endParaRPr lang="tr-TR"/>
        </a:p>
      </dgm:t>
    </dgm:pt>
    <dgm:pt modelId="{E63E060E-14A8-344E-ABCD-CAD5C4131693}" type="parTrans" cxnId="{9E568C2A-F430-E44A-9D04-E39B7F109B90}">
      <dgm:prSet/>
      <dgm:spPr/>
      <dgm:t>
        <a:bodyPr/>
        <a:lstStyle/>
        <a:p>
          <a:endParaRPr lang="tr-TR"/>
        </a:p>
      </dgm:t>
    </dgm:pt>
    <dgm:pt modelId="{9AAFB197-66E0-4544-B696-88DC3BADD660}" type="sibTrans" cxnId="{9E568C2A-F430-E44A-9D04-E39B7F109B90}">
      <dgm:prSet/>
      <dgm:spPr/>
      <dgm:t>
        <a:bodyPr/>
        <a:lstStyle/>
        <a:p>
          <a:endParaRPr lang="tr-TR"/>
        </a:p>
      </dgm:t>
    </dgm:pt>
    <dgm:pt modelId="{7100B6E4-6BBE-DD49-9875-B8E0B3748411}">
      <dgm:prSet phldrT="[Metin]"/>
      <dgm:spPr/>
      <dgm:t>
        <a:bodyPr/>
        <a:lstStyle/>
        <a:p>
          <a:r>
            <a:rPr lang="tr-TR" smtClean="0">
              <a:hlinkClick xmlns:r="http://schemas.openxmlformats.org/officeDocument/2006/relationships" r:id="rId2"/>
            </a:rPr>
            <a:t>E-PORTFOLIO ENTRY</a:t>
          </a:r>
          <a:endParaRPr lang="tr-TR"/>
        </a:p>
      </dgm:t>
    </dgm:pt>
    <dgm:pt modelId="{5A3382EE-A414-8B47-9C84-02504A2D7578}" type="parTrans" cxnId="{62426E4B-F40B-A143-B032-44C7CFCD017A}">
      <dgm:prSet/>
      <dgm:spPr/>
      <dgm:t>
        <a:bodyPr/>
        <a:lstStyle/>
        <a:p>
          <a:endParaRPr lang="tr-TR"/>
        </a:p>
      </dgm:t>
    </dgm:pt>
    <dgm:pt modelId="{AA8BFA5D-8EC1-9A4A-BECB-9D7ABE828E16}" type="sibTrans" cxnId="{62426E4B-F40B-A143-B032-44C7CFCD017A}">
      <dgm:prSet/>
      <dgm:spPr/>
      <dgm:t>
        <a:bodyPr/>
        <a:lstStyle/>
        <a:p>
          <a:endParaRPr lang="tr-TR"/>
        </a:p>
      </dgm:t>
    </dgm:pt>
    <dgm:pt modelId="{E6E937DE-1195-1C45-B7F8-B01383B6A9E6}">
      <dgm:prSet/>
      <dgm:spPr/>
      <dgm:t>
        <a:bodyPr/>
        <a:lstStyle/>
        <a:p>
          <a:r>
            <a:rPr lang="tr-TR" smtClean="0">
              <a:hlinkClick xmlns:r="http://schemas.openxmlformats.org/officeDocument/2006/relationships" r:id="rId3"/>
            </a:rPr>
            <a:t>VIDEO BLOG ENTRY</a:t>
          </a:r>
          <a:endParaRPr lang="tr-TR"/>
        </a:p>
      </dgm:t>
    </dgm:pt>
    <dgm:pt modelId="{7F64AEBF-E465-B240-AD14-FE739DD377E3}" type="parTrans" cxnId="{6B5D0490-DA4F-AB49-BFB9-E502F8CE2D72}">
      <dgm:prSet/>
      <dgm:spPr/>
      <dgm:t>
        <a:bodyPr/>
        <a:lstStyle/>
        <a:p>
          <a:endParaRPr lang="tr-TR"/>
        </a:p>
      </dgm:t>
    </dgm:pt>
    <dgm:pt modelId="{166BFC41-2EC6-2142-8B4F-6E9C483B7C98}" type="sibTrans" cxnId="{6B5D0490-DA4F-AB49-BFB9-E502F8CE2D72}">
      <dgm:prSet/>
      <dgm:spPr/>
      <dgm:t>
        <a:bodyPr/>
        <a:lstStyle/>
        <a:p>
          <a:endParaRPr lang="tr-TR"/>
        </a:p>
      </dgm:t>
    </dgm:pt>
    <dgm:pt modelId="{55E82301-BABA-DB4C-83D7-18A267F88A81}">
      <dgm:prSet/>
      <dgm:spPr/>
      <dgm:t>
        <a:bodyPr/>
        <a:lstStyle/>
        <a:p>
          <a:r>
            <a:rPr lang="tr-TR" smtClean="0"/>
            <a:t>DISCUSSION TIME</a:t>
          </a:r>
          <a:endParaRPr lang="tr-TR"/>
        </a:p>
      </dgm:t>
    </dgm:pt>
    <dgm:pt modelId="{8DC074AD-DE94-CB41-BE33-D8046A02D440}" type="parTrans" cxnId="{792A22AF-A4E2-BC41-9F00-B6611532F6D3}">
      <dgm:prSet/>
      <dgm:spPr/>
      <dgm:t>
        <a:bodyPr/>
        <a:lstStyle/>
        <a:p>
          <a:endParaRPr lang="tr-TR"/>
        </a:p>
      </dgm:t>
    </dgm:pt>
    <dgm:pt modelId="{B5BAC98E-562F-734C-BE9B-896F8A167392}" type="sibTrans" cxnId="{792A22AF-A4E2-BC41-9F00-B6611532F6D3}">
      <dgm:prSet/>
      <dgm:spPr/>
      <dgm:t>
        <a:bodyPr/>
        <a:lstStyle/>
        <a:p>
          <a:endParaRPr lang="tr-TR"/>
        </a:p>
      </dgm:t>
    </dgm:pt>
    <dgm:pt modelId="{449EFB3A-B65C-C34F-8467-321146F54EF6}" type="pres">
      <dgm:prSet presAssocID="{480B54BA-7868-C647-9F53-2AAA510B1B6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9C1BC56-D956-A047-BE5C-6DFE33705CD2}" type="pres">
      <dgm:prSet presAssocID="{852A00EA-5A95-3447-A317-5D808865DF95}" presName="circle1" presStyleLbl="node1" presStyleIdx="0" presStyleCnt="5"/>
      <dgm:spPr/>
    </dgm:pt>
    <dgm:pt modelId="{2C74F4D7-B356-2749-A9BB-7198ADF8533D}" type="pres">
      <dgm:prSet presAssocID="{852A00EA-5A95-3447-A317-5D808865DF95}" presName="space" presStyleCnt="0"/>
      <dgm:spPr/>
    </dgm:pt>
    <dgm:pt modelId="{00D6ABBF-765A-9D4E-8DAD-1E1326C93E14}" type="pres">
      <dgm:prSet presAssocID="{852A00EA-5A95-3447-A317-5D808865DF95}" presName="rect1" presStyleLbl="alignAcc1" presStyleIdx="0" presStyleCnt="5"/>
      <dgm:spPr/>
      <dgm:t>
        <a:bodyPr/>
        <a:lstStyle/>
        <a:p>
          <a:endParaRPr lang="tr-TR"/>
        </a:p>
      </dgm:t>
    </dgm:pt>
    <dgm:pt modelId="{5F78D892-868D-D347-A8B3-EA26C9F7D1BF}" type="pres">
      <dgm:prSet presAssocID="{55E82301-BABA-DB4C-83D7-18A267F88A81}" presName="vertSpace2" presStyleLbl="node1" presStyleIdx="0" presStyleCnt="5"/>
      <dgm:spPr/>
    </dgm:pt>
    <dgm:pt modelId="{5D49751F-0339-734F-9715-DE8FE8231816}" type="pres">
      <dgm:prSet presAssocID="{55E82301-BABA-DB4C-83D7-18A267F88A81}" presName="circle2" presStyleLbl="node1" presStyleIdx="1" presStyleCnt="5"/>
      <dgm:spPr/>
    </dgm:pt>
    <dgm:pt modelId="{DB1F2591-889F-B44B-98E7-E4A8C0FAAA7D}" type="pres">
      <dgm:prSet presAssocID="{55E82301-BABA-DB4C-83D7-18A267F88A81}" presName="rect2" presStyleLbl="alignAcc1" presStyleIdx="1" presStyleCnt="5"/>
      <dgm:spPr/>
      <dgm:t>
        <a:bodyPr/>
        <a:lstStyle/>
        <a:p>
          <a:endParaRPr lang="tr-TR"/>
        </a:p>
      </dgm:t>
    </dgm:pt>
    <dgm:pt modelId="{07F139FC-9E83-5149-B13D-40DBAD2C5343}" type="pres">
      <dgm:prSet presAssocID="{F96B1C63-C877-2545-8ECB-F00B4A702CDF}" presName="vertSpace3" presStyleLbl="node1" presStyleIdx="1" presStyleCnt="5"/>
      <dgm:spPr/>
    </dgm:pt>
    <dgm:pt modelId="{70C83840-F98A-C94A-8A59-0C9C309D8C84}" type="pres">
      <dgm:prSet presAssocID="{F96B1C63-C877-2545-8ECB-F00B4A702CDF}" presName="circle3" presStyleLbl="node1" presStyleIdx="2" presStyleCnt="5"/>
      <dgm:spPr/>
    </dgm:pt>
    <dgm:pt modelId="{D37F6177-18CF-5C44-B8A5-93F9FD99E24E}" type="pres">
      <dgm:prSet presAssocID="{F96B1C63-C877-2545-8ECB-F00B4A702CDF}" presName="rect3" presStyleLbl="alignAcc1" presStyleIdx="2" presStyleCnt="5"/>
      <dgm:spPr/>
      <dgm:t>
        <a:bodyPr/>
        <a:lstStyle/>
        <a:p>
          <a:endParaRPr lang="tr-TR"/>
        </a:p>
      </dgm:t>
    </dgm:pt>
    <dgm:pt modelId="{028A9D14-1249-874C-BEC4-2B3B57FAA608}" type="pres">
      <dgm:prSet presAssocID="{7100B6E4-6BBE-DD49-9875-B8E0B3748411}" presName="vertSpace4" presStyleLbl="node1" presStyleIdx="2" presStyleCnt="5"/>
      <dgm:spPr/>
    </dgm:pt>
    <dgm:pt modelId="{5BD370F7-1FAE-AB40-A82E-B3291F0A6E83}" type="pres">
      <dgm:prSet presAssocID="{7100B6E4-6BBE-DD49-9875-B8E0B3748411}" presName="circle4" presStyleLbl="node1" presStyleIdx="3" presStyleCnt="5"/>
      <dgm:spPr/>
    </dgm:pt>
    <dgm:pt modelId="{AE81F6B2-8FA3-6F48-85BE-05CD146A8DA5}" type="pres">
      <dgm:prSet presAssocID="{7100B6E4-6BBE-DD49-9875-B8E0B3748411}" presName="rect4" presStyleLbl="alignAcc1" presStyleIdx="3" presStyleCnt="5"/>
      <dgm:spPr/>
      <dgm:t>
        <a:bodyPr/>
        <a:lstStyle/>
        <a:p>
          <a:endParaRPr lang="tr-TR"/>
        </a:p>
      </dgm:t>
    </dgm:pt>
    <dgm:pt modelId="{4BF05058-6AB7-B640-9A01-8CDDDAF52B9B}" type="pres">
      <dgm:prSet presAssocID="{E6E937DE-1195-1C45-B7F8-B01383B6A9E6}" presName="vertSpace5" presStyleLbl="node1" presStyleIdx="3" presStyleCnt="5"/>
      <dgm:spPr/>
    </dgm:pt>
    <dgm:pt modelId="{D9989D33-01EA-8643-AEA7-30C17B2EE84B}" type="pres">
      <dgm:prSet presAssocID="{E6E937DE-1195-1C45-B7F8-B01383B6A9E6}" presName="circle5" presStyleLbl="node1" presStyleIdx="4" presStyleCnt="5"/>
      <dgm:spPr/>
    </dgm:pt>
    <dgm:pt modelId="{16101946-6E95-3241-8E1A-A18507E13BB8}" type="pres">
      <dgm:prSet presAssocID="{E6E937DE-1195-1C45-B7F8-B01383B6A9E6}" presName="rect5" presStyleLbl="alignAcc1" presStyleIdx="4" presStyleCnt="5"/>
      <dgm:spPr/>
      <dgm:t>
        <a:bodyPr/>
        <a:lstStyle/>
        <a:p>
          <a:endParaRPr lang="tr-TR"/>
        </a:p>
      </dgm:t>
    </dgm:pt>
    <dgm:pt modelId="{2FF29C27-5E94-4F42-9F90-23B8F5B99FFD}" type="pres">
      <dgm:prSet presAssocID="{852A00EA-5A95-3447-A317-5D808865DF95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D2473D-FDD3-D949-8E84-898A6D1D63CF}" type="pres">
      <dgm:prSet presAssocID="{55E82301-BABA-DB4C-83D7-18A267F88A81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53B7D2-60FA-A141-A1AE-9A80C3580E7A}" type="pres">
      <dgm:prSet presAssocID="{F96B1C63-C877-2545-8ECB-F00B4A702CD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3D3DD5-8CE7-C14E-9D33-FCEF2A01CE90}" type="pres">
      <dgm:prSet presAssocID="{7100B6E4-6BBE-DD49-9875-B8E0B3748411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292050-63AA-2D43-B56D-C63204E818D5}" type="pres">
      <dgm:prSet presAssocID="{E6E937DE-1195-1C45-B7F8-B01383B6A9E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E568C2A-F430-E44A-9D04-E39B7F109B90}" srcId="{480B54BA-7868-C647-9F53-2AAA510B1B6A}" destId="{F96B1C63-C877-2545-8ECB-F00B4A702CDF}" srcOrd="2" destOrd="0" parTransId="{E63E060E-14A8-344E-ABCD-CAD5C4131693}" sibTransId="{9AAFB197-66E0-4544-B696-88DC3BADD660}"/>
    <dgm:cxn modelId="{D9EC21DB-90F6-8C4D-A3B5-6554F70FADD9}" type="presOf" srcId="{55E82301-BABA-DB4C-83D7-18A267F88A81}" destId="{2AD2473D-FDD3-D949-8E84-898A6D1D63CF}" srcOrd="1" destOrd="0" presId="urn:microsoft.com/office/officeart/2005/8/layout/target3"/>
    <dgm:cxn modelId="{D5FEB114-6303-964B-A872-6970AB13AC48}" srcId="{480B54BA-7868-C647-9F53-2AAA510B1B6A}" destId="{852A00EA-5A95-3447-A317-5D808865DF95}" srcOrd="0" destOrd="0" parTransId="{8026455D-D7E5-8443-86E5-417550FA37E9}" sibTransId="{208DDFF7-9CC7-A942-A34D-A12F66283C23}"/>
    <dgm:cxn modelId="{2DE34CB3-B278-6244-84DD-ED723573ADFB}" type="presOf" srcId="{852A00EA-5A95-3447-A317-5D808865DF95}" destId="{00D6ABBF-765A-9D4E-8DAD-1E1326C93E14}" srcOrd="0" destOrd="0" presId="urn:microsoft.com/office/officeart/2005/8/layout/target3"/>
    <dgm:cxn modelId="{DF2DF55A-3504-634E-8AFD-1E4187649971}" type="presOf" srcId="{F96B1C63-C877-2545-8ECB-F00B4A702CDF}" destId="{D37F6177-18CF-5C44-B8A5-93F9FD99E24E}" srcOrd="0" destOrd="0" presId="urn:microsoft.com/office/officeart/2005/8/layout/target3"/>
    <dgm:cxn modelId="{8EE5DDA9-DBAB-D641-A9BC-C2AB75A9DCA9}" type="presOf" srcId="{55E82301-BABA-DB4C-83D7-18A267F88A81}" destId="{DB1F2591-889F-B44B-98E7-E4A8C0FAAA7D}" srcOrd="0" destOrd="0" presId="urn:microsoft.com/office/officeart/2005/8/layout/target3"/>
    <dgm:cxn modelId="{62426E4B-F40B-A143-B032-44C7CFCD017A}" srcId="{480B54BA-7868-C647-9F53-2AAA510B1B6A}" destId="{7100B6E4-6BBE-DD49-9875-B8E0B3748411}" srcOrd="3" destOrd="0" parTransId="{5A3382EE-A414-8B47-9C84-02504A2D7578}" sibTransId="{AA8BFA5D-8EC1-9A4A-BECB-9D7ABE828E16}"/>
    <dgm:cxn modelId="{C9489DCC-22EC-4542-994C-24A7C974169F}" type="presOf" srcId="{F96B1C63-C877-2545-8ECB-F00B4A702CDF}" destId="{DB53B7D2-60FA-A141-A1AE-9A80C3580E7A}" srcOrd="1" destOrd="0" presId="urn:microsoft.com/office/officeart/2005/8/layout/target3"/>
    <dgm:cxn modelId="{17959C6D-0146-9749-91E7-742744E3D55D}" type="presOf" srcId="{E6E937DE-1195-1C45-B7F8-B01383B6A9E6}" destId="{B0292050-63AA-2D43-B56D-C63204E818D5}" srcOrd="1" destOrd="0" presId="urn:microsoft.com/office/officeart/2005/8/layout/target3"/>
    <dgm:cxn modelId="{CBA929CF-A4BC-B24F-8B45-683A684AEAD7}" type="presOf" srcId="{7100B6E4-6BBE-DD49-9875-B8E0B3748411}" destId="{4C3D3DD5-8CE7-C14E-9D33-FCEF2A01CE90}" srcOrd="1" destOrd="0" presId="urn:microsoft.com/office/officeart/2005/8/layout/target3"/>
    <dgm:cxn modelId="{792A22AF-A4E2-BC41-9F00-B6611532F6D3}" srcId="{480B54BA-7868-C647-9F53-2AAA510B1B6A}" destId="{55E82301-BABA-DB4C-83D7-18A267F88A81}" srcOrd="1" destOrd="0" parTransId="{8DC074AD-DE94-CB41-BE33-D8046A02D440}" sibTransId="{B5BAC98E-562F-734C-BE9B-896F8A167392}"/>
    <dgm:cxn modelId="{B7AB4FCA-CE40-EF44-95E7-E10CDB4BBEB0}" type="presOf" srcId="{7100B6E4-6BBE-DD49-9875-B8E0B3748411}" destId="{AE81F6B2-8FA3-6F48-85BE-05CD146A8DA5}" srcOrd="0" destOrd="0" presId="urn:microsoft.com/office/officeart/2005/8/layout/target3"/>
    <dgm:cxn modelId="{6B5D0490-DA4F-AB49-BFB9-E502F8CE2D72}" srcId="{480B54BA-7868-C647-9F53-2AAA510B1B6A}" destId="{E6E937DE-1195-1C45-B7F8-B01383B6A9E6}" srcOrd="4" destOrd="0" parTransId="{7F64AEBF-E465-B240-AD14-FE739DD377E3}" sibTransId="{166BFC41-2EC6-2142-8B4F-6E9C483B7C98}"/>
    <dgm:cxn modelId="{B6F83CED-78F0-4549-B063-CA6AEA1E263C}" type="presOf" srcId="{480B54BA-7868-C647-9F53-2AAA510B1B6A}" destId="{449EFB3A-B65C-C34F-8467-321146F54EF6}" srcOrd="0" destOrd="0" presId="urn:microsoft.com/office/officeart/2005/8/layout/target3"/>
    <dgm:cxn modelId="{CD62DB89-AC20-B148-80B1-792C9A666F69}" type="presOf" srcId="{E6E937DE-1195-1C45-B7F8-B01383B6A9E6}" destId="{16101946-6E95-3241-8E1A-A18507E13BB8}" srcOrd="0" destOrd="0" presId="urn:microsoft.com/office/officeart/2005/8/layout/target3"/>
    <dgm:cxn modelId="{6C256B1A-240D-0446-B6C9-7FBD922BCA12}" type="presOf" srcId="{852A00EA-5A95-3447-A317-5D808865DF95}" destId="{2FF29C27-5E94-4F42-9F90-23B8F5B99FFD}" srcOrd="1" destOrd="0" presId="urn:microsoft.com/office/officeart/2005/8/layout/target3"/>
    <dgm:cxn modelId="{8E217F08-1096-5848-9ACA-25E0730722F2}" type="presParOf" srcId="{449EFB3A-B65C-C34F-8467-321146F54EF6}" destId="{A9C1BC56-D956-A047-BE5C-6DFE33705CD2}" srcOrd="0" destOrd="0" presId="urn:microsoft.com/office/officeart/2005/8/layout/target3"/>
    <dgm:cxn modelId="{4382EC50-212D-FF4F-BF9E-106A3DE3D3E1}" type="presParOf" srcId="{449EFB3A-B65C-C34F-8467-321146F54EF6}" destId="{2C74F4D7-B356-2749-A9BB-7198ADF8533D}" srcOrd="1" destOrd="0" presId="urn:microsoft.com/office/officeart/2005/8/layout/target3"/>
    <dgm:cxn modelId="{86ECDB81-2713-B543-9CC9-2D1AAF92B201}" type="presParOf" srcId="{449EFB3A-B65C-C34F-8467-321146F54EF6}" destId="{00D6ABBF-765A-9D4E-8DAD-1E1326C93E14}" srcOrd="2" destOrd="0" presId="urn:microsoft.com/office/officeart/2005/8/layout/target3"/>
    <dgm:cxn modelId="{AD740BCC-19AF-9D42-A0FF-608839ADE046}" type="presParOf" srcId="{449EFB3A-B65C-C34F-8467-321146F54EF6}" destId="{5F78D892-868D-D347-A8B3-EA26C9F7D1BF}" srcOrd="3" destOrd="0" presId="urn:microsoft.com/office/officeart/2005/8/layout/target3"/>
    <dgm:cxn modelId="{A8498C2E-083F-F446-9134-B7E8ADD951BA}" type="presParOf" srcId="{449EFB3A-B65C-C34F-8467-321146F54EF6}" destId="{5D49751F-0339-734F-9715-DE8FE8231816}" srcOrd="4" destOrd="0" presId="urn:microsoft.com/office/officeart/2005/8/layout/target3"/>
    <dgm:cxn modelId="{AEC894D1-8C4A-D349-A4D0-D7037654AAE8}" type="presParOf" srcId="{449EFB3A-B65C-C34F-8467-321146F54EF6}" destId="{DB1F2591-889F-B44B-98E7-E4A8C0FAAA7D}" srcOrd="5" destOrd="0" presId="urn:microsoft.com/office/officeart/2005/8/layout/target3"/>
    <dgm:cxn modelId="{0168832B-1F2C-3740-A131-193E1FB6EEEE}" type="presParOf" srcId="{449EFB3A-B65C-C34F-8467-321146F54EF6}" destId="{07F139FC-9E83-5149-B13D-40DBAD2C5343}" srcOrd="6" destOrd="0" presId="urn:microsoft.com/office/officeart/2005/8/layout/target3"/>
    <dgm:cxn modelId="{73D13F7A-DC49-814D-9B26-6E1BF74C68C8}" type="presParOf" srcId="{449EFB3A-B65C-C34F-8467-321146F54EF6}" destId="{70C83840-F98A-C94A-8A59-0C9C309D8C84}" srcOrd="7" destOrd="0" presId="urn:microsoft.com/office/officeart/2005/8/layout/target3"/>
    <dgm:cxn modelId="{3FC88E0A-5699-814F-BF9D-27A0FA3BC2CF}" type="presParOf" srcId="{449EFB3A-B65C-C34F-8467-321146F54EF6}" destId="{D37F6177-18CF-5C44-B8A5-93F9FD99E24E}" srcOrd="8" destOrd="0" presId="urn:microsoft.com/office/officeart/2005/8/layout/target3"/>
    <dgm:cxn modelId="{B7A0D030-D352-404E-AC00-B88A687BAF3E}" type="presParOf" srcId="{449EFB3A-B65C-C34F-8467-321146F54EF6}" destId="{028A9D14-1249-874C-BEC4-2B3B57FAA608}" srcOrd="9" destOrd="0" presId="urn:microsoft.com/office/officeart/2005/8/layout/target3"/>
    <dgm:cxn modelId="{423D75DC-30D2-0F4E-9D1C-D673A8B40D56}" type="presParOf" srcId="{449EFB3A-B65C-C34F-8467-321146F54EF6}" destId="{5BD370F7-1FAE-AB40-A82E-B3291F0A6E83}" srcOrd="10" destOrd="0" presId="urn:microsoft.com/office/officeart/2005/8/layout/target3"/>
    <dgm:cxn modelId="{75D80DDD-50E6-DD40-A8F8-A483155EBAB9}" type="presParOf" srcId="{449EFB3A-B65C-C34F-8467-321146F54EF6}" destId="{AE81F6B2-8FA3-6F48-85BE-05CD146A8DA5}" srcOrd="11" destOrd="0" presId="urn:microsoft.com/office/officeart/2005/8/layout/target3"/>
    <dgm:cxn modelId="{B73673FE-21EE-6C4F-9BA8-3866D7C6459A}" type="presParOf" srcId="{449EFB3A-B65C-C34F-8467-321146F54EF6}" destId="{4BF05058-6AB7-B640-9A01-8CDDDAF52B9B}" srcOrd="12" destOrd="0" presId="urn:microsoft.com/office/officeart/2005/8/layout/target3"/>
    <dgm:cxn modelId="{7D7F71E8-D647-3A44-9955-54862744C896}" type="presParOf" srcId="{449EFB3A-B65C-C34F-8467-321146F54EF6}" destId="{D9989D33-01EA-8643-AEA7-30C17B2EE84B}" srcOrd="13" destOrd="0" presId="urn:microsoft.com/office/officeart/2005/8/layout/target3"/>
    <dgm:cxn modelId="{8B49C977-78C5-F54C-A5B6-E72C7283C2ED}" type="presParOf" srcId="{449EFB3A-B65C-C34F-8467-321146F54EF6}" destId="{16101946-6E95-3241-8E1A-A18507E13BB8}" srcOrd="14" destOrd="0" presId="urn:microsoft.com/office/officeart/2005/8/layout/target3"/>
    <dgm:cxn modelId="{20875641-A881-684E-B37F-72874BB3B50D}" type="presParOf" srcId="{449EFB3A-B65C-C34F-8467-321146F54EF6}" destId="{2FF29C27-5E94-4F42-9F90-23B8F5B99FFD}" srcOrd="15" destOrd="0" presId="urn:microsoft.com/office/officeart/2005/8/layout/target3"/>
    <dgm:cxn modelId="{3B249612-47FD-4A44-B1A2-59931E03B924}" type="presParOf" srcId="{449EFB3A-B65C-C34F-8467-321146F54EF6}" destId="{2AD2473D-FDD3-D949-8E84-898A6D1D63CF}" srcOrd="16" destOrd="0" presId="urn:microsoft.com/office/officeart/2005/8/layout/target3"/>
    <dgm:cxn modelId="{1154D0A2-6554-F945-A8D3-2FA536FA3B3C}" type="presParOf" srcId="{449EFB3A-B65C-C34F-8467-321146F54EF6}" destId="{DB53B7D2-60FA-A141-A1AE-9A80C3580E7A}" srcOrd="17" destOrd="0" presId="urn:microsoft.com/office/officeart/2005/8/layout/target3"/>
    <dgm:cxn modelId="{2A6D15D6-D0E8-A94E-A25B-09D038DCBD1F}" type="presParOf" srcId="{449EFB3A-B65C-C34F-8467-321146F54EF6}" destId="{4C3D3DD5-8CE7-C14E-9D33-FCEF2A01CE90}" srcOrd="18" destOrd="0" presId="urn:microsoft.com/office/officeart/2005/8/layout/target3"/>
    <dgm:cxn modelId="{FA514CEA-FB4C-C84E-AAD3-58431FC7EA61}" type="presParOf" srcId="{449EFB3A-B65C-C34F-8467-321146F54EF6}" destId="{B0292050-63AA-2D43-B56D-C63204E818D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E5C552-4579-054F-8A9F-5C6B10E9D3A4}" type="doc">
      <dgm:prSet loTypeId="urn:microsoft.com/office/officeart/2005/8/layout/target3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BBAF72-6AF1-6D46-A64E-70EA1B450C5F}">
      <dgm:prSet phldrT="[Text]"/>
      <dgm:spPr/>
      <dgm:t>
        <a:bodyPr/>
        <a:lstStyle/>
        <a:p>
          <a:r>
            <a:rPr lang="en-US" dirty="0" smtClean="0"/>
            <a:t>What?</a:t>
          </a:r>
          <a:endParaRPr lang="en-US" dirty="0"/>
        </a:p>
      </dgm:t>
    </dgm:pt>
    <dgm:pt modelId="{A547C818-8402-4540-9647-B9C5D8202C2B}" type="parTrans" cxnId="{478CA73D-57C6-BD4A-87C0-03860489E3C4}">
      <dgm:prSet/>
      <dgm:spPr/>
      <dgm:t>
        <a:bodyPr/>
        <a:lstStyle/>
        <a:p>
          <a:endParaRPr lang="en-US"/>
        </a:p>
      </dgm:t>
    </dgm:pt>
    <dgm:pt modelId="{382D2B2F-A874-6947-8141-FF5D43B68FAC}" type="sibTrans" cxnId="{478CA73D-57C6-BD4A-87C0-03860489E3C4}">
      <dgm:prSet/>
      <dgm:spPr/>
      <dgm:t>
        <a:bodyPr/>
        <a:lstStyle/>
        <a:p>
          <a:endParaRPr lang="en-US"/>
        </a:p>
      </dgm:t>
    </dgm:pt>
    <dgm:pt modelId="{E4BDC463-8D4B-D346-92AD-15D1C52C561E}">
      <dgm:prSet phldrT="[Text]"/>
      <dgm:spPr/>
      <dgm:t>
        <a:bodyPr/>
        <a:lstStyle/>
        <a:p>
          <a:r>
            <a:rPr lang="en-US" dirty="0" smtClean="0"/>
            <a:t>How?</a:t>
          </a:r>
          <a:endParaRPr lang="en-US" dirty="0"/>
        </a:p>
      </dgm:t>
    </dgm:pt>
    <dgm:pt modelId="{53A17A4F-D3CA-E14A-BCF6-0E68CDAE2910}" type="parTrans" cxnId="{4D463180-304E-704D-85D1-31DCC2A66ADF}">
      <dgm:prSet/>
      <dgm:spPr/>
      <dgm:t>
        <a:bodyPr/>
        <a:lstStyle/>
        <a:p>
          <a:endParaRPr lang="en-US"/>
        </a:p>
      </dgm:t>
    </dgm:pt>
    <dgm:pt modelId="{E032D209-1535-BD42-AD3F-C04BD76EEC09}" type="sibTrans" cxnId="{4D463180-304E-704D-85D1-31DCC2A66ADF}">
      <dgm:prSet/>
      <dgm:spPr/>
      <dgm:t>
        <a:bodyPr/>
        <a:lstStyle/>
        <a:p>
          <a:endParaRPr lang="en-US"/>
        </a:p>
      </dgm:t>
    </dgm:pt>
    <dgm:pt modelId="{293CD132-7FD6-1044-A5ED-CCD875B5EA11}" type="pres">
      <dgm:prSet presAssocID="{38E5C552-4579-054F-8A9F-5C6B10E9D3A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41EAAAA-95CC-2F4D-A542-B58D16283560}" type="pres">
      <dgm:prSet presAssocID="{99BBAF72-6AF1-6D46-A64E-70EA1B450C5F}" presName="circle1" presStyleLbl="node1" presStyleIdx="0" presStyleCnt="2"/>
      <dgm:spPr/>
      <dgm:t>
        <a:bodyPr/>
        <a:lstStyle/>
        <a:p>
          <a:endParaRPr lang="tr-TR"/>
        </a:p>
      </dgm:t>
    </dgm:pt>
    <dgm:pt modelId="{25D6FCB3-6C56-2045-84AA-964D54971417}" type="pres">
      <dgm:prSet presAssocID="{99BBAF72-6AF1-6D46-A64E-70EA1B450C5F}" presName="space" presStyleCnt="0"/>
      <dgm:spPr/>
      <dgm:t>
        <a:bodyPr/>
        <a:lstStyle/>
        <a:p>
          <a:endParaRPr lang="tr-TR"/>
        </a:p>
      </dgm:t>
    </dgm:pt>
    <dgm:pt modelId="{8C810999-E99D-6A49-A4B3-23D24D39BE02}" type="pres">
      <dgm:prSet presAssocID="{99BBAF72-6AF1-6D46-A64E-70EA1B450C5F}" presName="rect1" presStyleLbl="alignAcc1" presStyleIdx="0" presStyleCnt="2"/>
      <dgm:spPr/>
      <dgm:t>
        <a:bodyPr/>
        <a:lstStyle/>
        <a:p>
          <a:endParaRPr lang="tr-TR"/>
        </a:p>
      </dgm:t>
    </dgm:pt>
    <dgm:pt modelId="{5F3EB220-3AF1-BF45-AD78-CC29B20B0A72}" type="pres">
      <dgm:prSet presAssocID="{E4BDC463-8D4B-D346-92AD-15D1C52C561E}" presName="vertSpace2" presStyleLbl="node1" presStyleIdx="0" presStyleCnt="2"/>
      <dgm:spPr/>
      <dgm:t>
        <a:bodyPr/>
        <a:lstStyle/>
        <a:p>
          <a:endParaRPr lang="tr-TR"/>
        </a:p>
      </dgm:t>
    </dgm:pt>
    <dgm:pt modelId="{5E06A9F0-4EDD-AB4A-8618-7F846CC90597}" type="pres">
      <dgm:prSet presAssocID="{E4BDC463-8D4B-D346-92AD-15D1C52C561E}" presName="circle2" presStyleLbl="node1" presStyleIdx="1" presStyleCnt="2"/>
      <dgm:spPr/>
      <dgm:t>
        <a:bodyPr/>
        <a:lstStyle/>
        <a:p>
          <a:endParaRPr lang="tr-TR"/>
        </a:p>
      </dgm:t>
    </dgm:pt>
    <dgm:pt modelId="{E0B3876F-65A3-144E-808A-EEBD50E411D8}" type="pres">
      <dgm:prSet presAssocID="{E4BDC463-8D4B-D346-92AD-15D1C52C561E}" presName="rect2" presStyleLbl="alignAcc1" presStyleIdx="1" presStyleCnt="2"/>
      <dgm:spPr/>
      <dgm:t>
        <a:bodyPr/>
        <a:lstStyle/>
        <a:p>
          <a:endParaRPr lang="tr-TR"/>
        </a:p>
      </dgm:t>
    </dgm:pt>
    <dgm:pt modelId="{12DD3733-EDF4-6E4E-8E34-17434CE1398C}" type="pres">
      <dgm:prSet presAssocID="{99BBAF72-6AF1-6D46-A64E-70EA1B450C5F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404CB1-F391-9E42-834A-14BBC6D5C6DC}" type="pres">
      <dgm:prSet presAssocID="{E4BDC463-8D4B-D346-92AD-15D1C52C561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C31A534-B379-D644-95A0-81977FD195D2}" type="presOf" srcId="{E4BDC463-8D4B-D346-92AD-15D1C52C561E}" destId="{E0B3876F-65A3-144E-808A-EEBD50E411D8}" srcOrd="0" destOrd="0" presId="urn:microsoft.com/office/officeart/2005/8/layout/target3"/>
    <dgm:cxn modelId="{1FE7DDCB-8E77-1040-A3C9-C9D2FDAC8037}" type="presOf" srcId="{99BBAF72-6AF1-6D46-A64E-70EA1B450C5F}" destId="{12DD3733-EDF4-6E4E-8E34-17434CE1398C}" srcOrd="1" destOrd="0" presId="urn:microsoft.com/office/officeart/2005/8/layout/target3"/>
    <dgm:cxn modelId="{BF47ED36-C92A-7D47-A723-E8AD469DFF68}" type="presOf" srcId="{99BBAF72-6AF1-6D46-A64E-70EA1B450C5F}" destId="{8C810999-E99D-6A49-A4B3-23D24D39BE02}" srcOrd="0" destOrd="0" presId="urn:microsoft.com/office/officeart/2005/8/layout/target3"/>
    <dgm:cxn modelId="{478CA73D-57C6-BD4A-87C0-03860489E3C4}" srcId="{38E5C552-4579-054F-8A9F-5C6B10E9D3A4}" destId="{99BBAF72-6AF1-6D46-A64E-70EA1B450C5F}" srcOrd="0" destOrd="0" parTransId="{A547C818-8402-4540-9647-B9C5D8202C2B}" sibTransId="{382D2B2F-A874-6947-8141-FF5D43B68FAC}"/>
    <dgm:cxn modelId="{8337379C-DABE-CD47-A339-900E98A39FD0}" type="presOf" srcId="{38E5C552-4579-054F-8A9F-5C6B10E9D3A4}" destId="{293CD132-7FD6-1044-A5ED-CCD875B5EA11}" srcOrd="0" destOrd="0" presId="urn:microsoft.com/office/officeart/2005/8/layout/target3"/>
    <dgm:cxn modelId="{0C0223C3-6CF1-9945-AB61-80357B4A42FC}" type="presOf" srcId="{E4BDC463-8D4B-D346-92AD-15D1C52C561E}" destId="{5F404CB1-F391-9E42-834A-14BBC6D5C6DC}" srcOrd="1" destOrd="0" presId="urn:microsoft.com/office/officeart/2005/8/layout/target3"/>
    <dgm:cxn modelId="{4D463180-304E-704D-85D1-31DCC2A66ADF}" srcId="{38E5C552-4579-054F-8A9F-5C6B10E9D3A4}" destId="{E4BDC463-8D4B-D346-92AD-15D1C52C561E}" srcOrd="1" destOrd="0" parTransId="{53A17A4F-D3CA-E14A-BCF6-0E68CDAE2910}" sibTransId="{E032D209-1535-BD42-AD3F-C04BD76EEC09}"/>
    <dgm:cxn modelId="{5881C5F8-F89A-E44C-B22C-DC503D599AB3}" type="presParOf" srcId="{293CD132-7FD6-1044-A5ED-CCD875B5EA11}" destId="{441EAAAA-95CC-2F4D-A542-B58D16283560}" srcOrd="0" destOrd="0" presId="urn:microsoft.com/office/officeart/2005/8/layout/target3"/>
    <dgm:cxn modelId="{54F955B1-26AF-E84E-BE34-0FC6027020DD}" type="presParOf" srcId="{293CD132-7FD6-1044-A5ED-CCD875B5EA11}" destId="{25D6FCB3-6C56-2045-84AA-964D54971417}" srcOrd="1" destOrd="0" presId="urn:microsoft.com/office/officeart/2005/8/layout/target3"/>
    <dgm:cxn modelId="{63B7DA8A-F35A-8641-BA46-DB8F5183BE0B}" type="presParOf" srcId="{293CD132-7FD6-1044-A5ED-CCD875B5EA11}" destId="{8C810999-E99D-6A49-A4B3-23D24D39BE02}" srcOrd="2" destOrd="0" presId="urn:microsoft.com/office/officeart/2005/8/layout/target3"/>
    <dgm:cxn modelId="{4526EF2E-3C57-AA4F-AC20-A97C1A137645}" type="presParOf" srcId="{293CD132-7FD6-1044-A5ED-CCD875B5EA11}" destId="{5F3EB220-3AF1-BF45-AD78-CC29B20B0A72}" srcOrd="3" destOrd="0" presId="urn:microsoft.com/office/officeart/2005/8/layout/target3"/>
    <dgm:cxn modelId="{50275030-3032-3048-BFA2-2ED03F2F4A1D}" type="presParOf" srcId="{293CD132-7FD6-1044-A5ED-CCD875B5EA11}" destId="{5E06A9F0-4EDD-AB4A-8618-7F846CC90597}" srcOrd="4" destOrd="0" presId="urn:microsoft.com/office/officeart/2005/8/layout/target3"/>
    <dgm:cxn modelId="{7762EF7E-F40F-C34A-A5C3-120B3B698EA8}" type="presParOf" srcId="{293CD132-7FD6-1044-A5ED-CCD875B5EA11}" destId="{E0B3876F-65A3-144E-808A-EEBD50E411D8}" srcOrd="5" destOrd="0" presId="urn:microsoft.com/office/officeart/2005/8/layout/target3"/>
    <dgm:cxn modelId="{0B1F8165-32CC-7D43-BE95-AD8F85306F15}" type="presParOf" srcId="{293CD132-7FD6-1044-A5ED-CCD875B5EA11}" destId="{12DD3733-EDF4-6E4E-8E34-17434CE1398C}" srcOrd="6" destOrd="0" presId="urn:microsoft.com/office/officeart/2005/8/layout/target3"/>
    <dgm:cxn modelId="{091C2861-AC63-BB4D-871C-017A4B714BB2}" type="presParOf" srcId="{293CD132-7FD6-1044-A5ED-CCD875B5EA11}" destId="{5F404CB1-F391-9E42-834A-14BBC6D5C6D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7F57E7-9CBE-894E-8C5D-AAD86B239279}" type="doc">
      <dgm:prSet loTypeId="urn:microsoft.com/office/officeart/2005/8/layout/cycle5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C1AE349-B493-684C-BC91-6347A848ED7F}">
      <dgm:prSet phldrT="[Metin]"/>
      <dgm:spPr/>
      <dgm:t>
        <a:bodyPr/>
        <a:lstStyle/>
        <a:p>
          <a:r>
            <a:rPr lang="tr-TR" dirty="0" err="1" smtClean="0"/>
            <a:t>Student</a:t>
          </a:r>
          <a:endParaRPr lang="tr-TR" dirty="0"/>
        </a:p>
      </dgm:t>
    </dgm:pt>
    <dgm:pt modelId="{E0F23A39-8FA7-3743-B226-8CFBA0B474FC}" type="parTrans" cxnId="{7CB0043F-BB84-F44F-804A-52129A64ABC0}">
      <dgm:prSet/>
      <dgm:spPr/>
      <dgm:t>
        <a:bodyPr/>
        <a:lstStyle/>
        <a:p>
          <a:endParaRPr lang="tr-TR"/>
        </a:p>
      </dgm:t>
    </dgm:pt>
    <dgm:pt modelId="{77F1EE75-CB7B-F349-AC80-DC51D81BC9D3}" type="sibTrans" cxnId="{7CB0043F-BB84-F44F-804A-52129A64ABC0}">
      <dgm:prSet/>
      <dgm:spPr/>
      <dgm:t>
        <a:bodyPr/>
        <a:lstStyle/>
        <a:p>
          <a:endParaRPr lang="tr-TR"/>
        </a:p>
      </dgm:t>
    </dgm:pt>
    <dgm:pt modelId="{F79E3D69-EFB8-AB4B-9398-BBA5F67941F4}">
      <dgm:prSet phldrT="[Metin]"/>
      <dgm:spPr/>
      <dgm:t>
        <a:bodyPr/>
        <a:lstStyle/>
        <a:p>
          <a:r>
            <a:rPr lang="tr-TR" dirty="0" err="1" smtClean="0"/>
            <a:t>Educational</a:t>
          </a:r>
          <a:r>
            <a:rPr lang="tr-TR" dirty="0" smtClean="0"/>
            <a:t> Environment</a:t>
          </a:r>
          <a:endParaRPr lang="tr-TR" dirty="0"/>
        </a:p>
      </dgm:t>
    </dgm:pt>
    <dgm:pt modelId="{FA894687-C6B7-B146-B60E-BC9B1BA1B624}" type="parTrans" cxnId="{53912889-D6C7-3144-AF7E-01ECF0267CAB}">
      <dgm:prSet/>
      <dgm:spPr/>
      <dgm:t>
        <a:bodyPr/>
        <a:lstStyle/>
        <a:p>
          <a:endParaRPr lang="tr-TR"/>
        </a:p>
      </dgm:t>
    </dgm:pt>
    <dgm:pt modelId="{81A3362A-EE81-1447-B68D-5ECFCA5F6BB8}" type="sibTrans" cxnId="{53912889-D6C7-3144-AF7E-01ECF0267CAB}">
      <dgm:prSet/>
      <dgm:spPr/>
      <dgm:t>
        <a:bodyPr/>
        <a:lstStyle/>
        <a:p>
          <a:endParaRPr lang="tr-TR"/>
        </a:p>
      </dgm:t>
    </dgm:pt>
    <dgm:pt modelId="{1AD925CC-34D4-0B4E-B20A-7BC07D74F79A}">
      <dgm:prSet phldrT="[Metin]"/>
      <dgm:spPr/>
      <dgm:t>
        <a:bodyPr/>
        <a:lstStyle/>
        <a:p>
          <a:r>
            <a:rPr lang="tr-TR" dirty="0" err="1" smtClean="0"/>
            <a:t>Functions</a:t>
          </a:r>
          <a:r>
            <a:rPr lang="tr-TR" dirty="0" smtClean="0"/>
            <a:t> &amp; </a:t>
          </a:r>
          <a:r>
            <a:rPr lang="tr-TR" dirty="0" err="1" smtClean="0"/>
            <a:t>Skills</a:t>
          </a:r>
          <a:r>
            <a:rPr lang="tr-TR" dirty="0" smtClean="0"/>
            <a:t> </a:t>
          </a:r>
          <a:endParaRPr lang="tr-TR" dirty="0"/>
        </a:p>
      </dgm:t>
    </dgm:pt>
    <dgm:pt modelId="{2E3EB95C-2C9F-5E4A-8915-25D06B961253}" type="parTrans" cxnId="{AF503162-8BC4-6549-B3C6-BF0952BC8F19}">
      <dgm:prSet/>
      <dgm:spPr/>
      <dgm:t>
        <a:bodyPr/>
        <a:lstStyle/>
        <a:p>
          <a:endParaRPr lang="tr-TR"/>
        </a:p>
      </dgm:t>
    </dgm:pt>
    <dgm:pt modelId="{A8D5222F-4BF3-4E40-A4A6-471E0EAB6045}" type="sibTrans" cxnId="{AF503162-8BC4-6549-B3C6-BF0952BC8F19}">
      <dgm:prSet/>
      <dgm:spPr/>
      <dgm:t>
        <a:bodyPr/>
        <a:lstStyle/>
        <a:p>
          <a:endParaRPr lang="tr-TR"/>
        </a:p>
      </dgm:t>
    </dgm:pt>
    <dgm:pt modelId="{CA462ECB-2C12-0142-86EC-F1871B61B1ED}">
      <dgm:prSet phldrT="[Metin]"/>
      <dgm:spPr/>
      <dgm:t>
        <a:bodyPr/>
        <a:lstStyle/>
        <a:p>
          <a:r>
            <a:rPr lang="tr-TR" dirty="0" smtClean="0"/>
            <a:t>Real-life</a:t>
          </a:r>
          <a:endParaRPr lang="tr-TR" dirty="0"/>
        </a:p>
      </dgm:t>
    </dgm:pt>
    <dgm:pt modelId="{CB42AAB2-47F0-F04E-882A-7CE40BB41FDD}" type="parTrans" cxnId="{E86C9253-80F0-0A41-A1B7-761B658ABA9E}">
      <dgm:prSet/>
      <dgm:spPr/>
      <dgm:t>
        <a:bodyPr/>
        <a:lstStyle/>
        <a:p>
          <a:endParaRPr lang="tr-TR"/>
        </a:p>
      </dgm:t>
    </dgm:pt>
    <dgm:pt modelId="{57E70BF1-2C3D-2448-8BE6-F62E45805DBF}" type="sibTrans" cxnId="{E86C9253-80F0-0A41-A1B7-761B658ABA9E}">
      <dgm:prSet/>
      <dgm:spPr/>
      <dgm:t>
        <a:bodyPr/>
        <a:lstStyle/>
        <a:p>
          <a:endParaRPr lang="tr-TR"/>
        </a:p>
      </dgm:t>
    </dgm:pt>
    <dgm:pt modelId="{F8C0DC76-4F41-8F42-A8A9-41D479C98B9F}">
      <dgm:prSet phldrT="[Metin]"/>
      <dgm:spPr/>
      <dgm:t>
        <a:bodyPr/>
        <a:lstStyle/>
        <a:p>
          <a:r>
            <a:rPr lang="tr-TR" dirty="0" smtClean="0"/>
            <a:t>Universal &amp; </a:t>
          </a:r>
          <a:r>
            <a:rPr lang="tr-TR" dirty="0" err="1" smtClean="0"/>
            <a:t>National</a:t>
          </a:r>
          <a:r>
            <a:rPr lang="tr-TR" dirty="0" smtClean="0"/>
            <a:t> </a:t>
          </a:r>
          <a:r>
            <a:rPr lang="tr-TR" dirty="0" err="1" smtClean="0"/>
            <a:t>Values</a:t>
          </a:r>
          <a:endParaRPr lang="tr-TR" dirty="0"/>
        </a:p>
      </dgm:t>
    </dgm:pt>
    <dgm:pt modelId="{17236C7A-352C-1B4C-AE23-7E8DEEF47619}" type="parTrans" cxnId="{544C2CF2-B979-524C-88D5-9812DC673115}">
      <dgm:prSet/>
      <dgm:spPr/>
      <dgm:t>
        <a:bodyPr/>
        <a:lstStyle/>
        <a:p>
          <a:endParaRPr lang="tr-TR"/>
        </a:p>
      </dgm:t>
    </dgm:pt>
    <dgm:pt modelId="{30E125D8-7D71-934A-9EA7-C97DFA2B431D}" type="sibTrans" cxnId="{544C2CF2-B979-524C-88D5-9812DC673115}">
      <dgm:prSet/>
      <dgm:spPr/>
      <dgm:t>
        <a:bodyPr/>
        <a:lstStyle/>
        <a:p>
          <a:endParaRPr lang="tr-TR"/>
        </a:p>
      </dgm:t>
    </dgm:pt>
    <dgm:pt modelId="{A99CDE83-441E-384C-9B95-F568A508AC53}">
      <dgm:prSet phldrT="[Metin]"/>
      <dgm:spPr/>
      <dgm:t>
        <a:bodyPr/>
        <a:lstStyle/>
        <a:p>
          <a:r>
            <a:rPr lang="tr-TR" dirty="0" err="1" smtClean="0"/>
            <a:t>Ethics</a:t>
          </a:r>
          <a:endParaRPr lang="tr-TR" dirty="0"/>
        </a:p>
      </dgm:t>
    </dgm:pt>
    <dgm:pt modelId="{9A084201-BFB0-1D45-A5CF-A81B2B16BA74}" type="parTrans" cxnId="{F48C27BA-B660-F446-AEF2-4019BB027F41}">
      <dgm:prSet/>
      <dgm:spPr/>
      <dgm:t>
        <a:bodyPr/>
        <a:lstStyle/>
        <a:p>
          <a:endParaRPr lang="tr-TR"/>
        </a:p>
      </dgm:t>
    </dgm:pt>
    <dgm:pt modelId="{3386FE05-8BDC-2B41-B1FC-8131F4F394F9}" type="sibTrans" cxnId="{F48C27BA-B660-F446-AEF2-4019BB027F41}">
      <dgm:prSet/>
      <dgm:spPr/>
      <dgm:t>
        <a:bodyPr/>
        <a:lstStyle/>
        <a:p>
          <a:endParaRPr lang="tr-TR"/>
        </a:p>
      </dgm:t>
    </dgm:pt>
    <dgm:pt modelId="{9D10E711-7FD7-9344-B2F7-C5C5AAA4AA39}" type="pres">
      <dgm:prSet presAssocID="{457F57E7-9CBE-894E-8C5D-AAD86B2392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1F5D46-769E-5849-9CEA-F192978CBB58}" type="pres">
      <dgm:prSet presAssocID="{CC1AE349-B493-684C-BC91-6347A848ED7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0A663-0A8D-B140-9ED3-0038F90F108E}" type="pres">
      <dgm:prSet presAssocID="{CC1AE349-B493-684C-BC91-6347A848ED7F}" presName="spNode" presStyleCnt="0"/>
      <dgm:spPr/>
      <dgm:t>
        <a:bodyPr/>
        <a:lstStyle/>
        <a:p>
          <a:endParaRPr lang="en-US"/>
        </a:p>
      </dgm:t>
    </dgm:pt>
    <dgm:pt modelId="{0677EDEF-EA1D-2D44-9FDC-DBB1325DD1FA}" type="pres">
      <dgm:prSet presAssocID="{77F1EE75-CB7B-F349-AC80-DC51D81BC9D3}" presName="sibTrans" presStyleLbl="sibTrans1D1" presStyleIdx="0" presStyleCnt="6"/>
      <dgm:spPr/>
      <dgm:t>
        <a:bodyPr/>
        <a:lstStyle/>
        <a:p>
          <a:endParaRPr lang="en-US"/>
        </a:p>
      </dgm:t>
    </dgm:pt>
    <dgm:pt modelId="{F0FEB8FD-BD10-974C-AF69-BF345DBCBD8A}" type="pres">
      <dgm:prSet presAssocID="{F79E3D69-EFB8-AB4B-9398-BBA5F67941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76A21-C980-FF40-830C-00FC35B5A259}" type="pres">
      <dgm:prSet presAssocID="{F79E3D69-EFB8-AB4B-9398-BBA5F67941F4}" presName="spNode" presStyleCnt="0"/>
      <dgm:spPr/>
      <dgm:t>
        <a:bodyPr/>
        <a:lstStyle/>
        <a:p>
          <a:endParaRPr lang="en-US"/>
        </a:p>
      </dgm:t>
    </dgm:pt>
    <dgm:pt modelId="{D3830E02-EC1A-A94D-BE18-D2C44B021F10}" type="pres">
      <dgm:prSet presAssocID="{81A3362A-EE81-1447-B68D-5ECFCA5F6BB8}" presName="sibTrans" presStyleLbl="sibTrans1D1" presStyleIdx="1" presStyleCnt="6"/>
      <dgm:spPr/>
      <dgm:t>
        <a:bodyPr/>
        <a:lstStyle/>
        <a:p>
          <a:endParaRPr lang="en-US"/>
        </a:p>
      </dgm:t>
    </dgm:pt>
    <dgm:pt modelId="{54E34C71-7268-EC41-94DA-F5E5C6A1D6CF}" type="pres">
      <dgm:prSet presAssocID="{1AD925CC-34D4-0B4E-B20A-7BC07D74F79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44B05-8B49-BA47-B4E9-502B8F68890B}" type="pres">
      <dgm:prSet presAssocID="{1AD925CC-34D4-0B4E-B20A-7BC07D74F79A}" presName="spNode" presStyleCnt="0"/>
      <dgm:spPr/>
      <dgm:t>
        <a:bodyPr/>
        <a:lstStyle/>
        <a:p>
          <a:endParaRPr lang="en-US"/>
        </a:p>
      </dgm:t>
    </dgm:pt>
    <dgm:pt modelId="{108E4EEC-1BCF-E944-BF7B-F4C8E875F233}" type="pres">
      <dgm:prSet presAssocID="{A8D5222F-4BF3-4E40-A4A6-471E0EAB604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EDA03014-C996-DB45-A0D1-D3F85D355646}" type="pres">
      <dgm:prSet presAssocID="{CA462ECB-2C12-0142-86EC-F1871B61B1E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6DDFF-D403-B84A-9C56-736D637C39D2}" type="pres">
      <dgm:prSet presAssocID="{CA462ECB-2C12-0142-86EC-F1871B61B1ED}" presName="spNode" presStyleCnt="0"/>
      <dgm:spPr/>
      <dgm:t>
        <a:bodyPr/>
        <a:lstStyle/>
        <a:p>
          <a:endParaRPr lang="en-US"/>
        </a:p>
      </dgm:t>
    </dgm:pt>
    <dgm:pt modelId="{B58C42D1-A59A-4A4B-9765-208897E04064}" type="pres">
      <dgm:prSet presAssocID="{57E70BF1-2C3D-2448-8BE6-F62E45805DBF}" presName="sibTrans" presStyleLbl="sibTrans1D1" presStyleIdx="3" presStyleCnt="6"/>
      <dgm:spPr/>
      <dgm:t>
        <a:bodyPr/>
        <a:lstStyle/>
        <a:p>
          <a:endParaRPr lang="en-US"/>
        </a:p>
      </dgm:t>
    </dgm:pt>
    <dgm:pt modelId="{7E9B3063-BE28-6644-89AF-456794EB0504}" type="pres">
      <dgm:prSet presAssocID="{F8C0DC76-4F41-8F42-A8A9-41D479C98B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B5966-AAD7-204F-A185-162D28EE651E}" type="pres">
      <dgm:prSet presAssocID="{F8C0DC76-4F41-8F42-A8A9-41D479C98B9F}" presName="spNode" presStyleCnt="0"/>
      <dgm:spPr/>
      <dgm:t>
        <a:bodyPr/>
        <a:lstStyle/>
        <a:p>
          <a:endParaRPr lang="en-US"/>
        </a:p>
      </dgm:t>
    </dgm:pt>
    <dgm:pt modelId="{4038D605-D7C1-F044-9671-8B75CB6684EE}" type="pres">
      <dgm:prSet presAssocID="{30E125D8-7D71-934A-9EA7-C97DFA2B431D}" presName="sibTrans" presStyleLbl="sibTrans1D1" presStyleIdx="4" presStyleCnt="6"/>
      <dgm:spPr/>
      <dgm:t>
        <a:bodyPr/>
        <a:lstStyle/>
        <a:p>
          <a:endParaRPr lang="en-US"/>
        </a:p>
      </dgm:t>
    </dgm:pt>
    <dgm:pt modelId="{D943F580-AADD-6042-81F9-62F0628AA768}" type="pres">
      <dgm:prSet presAssocID="{A99CDE83-441E-384C-9B95-F568A508AC5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B6EC9-B1B5-684E-9378-ECB43DE9E7C6}" type="pres">
      <dgm:prSet presAssocID="{A99CDE83-441E-384C-9B95-F568A508AC53}" presName="spNode" presStyleCnt="0"/>
      <dgm:spPr/>
      <dgm:t>
        <a:bodyPr/>
        <a:lstStyle/>
        <a:p>
          <a:endParaRPr lang="en-US"/>
        </a:p>
      </dgm:t>
    </dgm:pt>
    <dgm:pt modelId="{BC129C14-9821-3040-B7E6-BEAEE1CBA37E}" type="pres">
      <dgm:prSet presAssocID="{3386FE05-8BDC-2B41-B1FC-8131F4F394F9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544C2CF2-B979-524C-88D5-9812DC673115}" srcId="{457F57E7-9CBE-894E-8C5D-AAD86B239279}" destId="{F8C0DC76-4F41-8F42-A8A9-41D479C98B9F}" srcOrd="4" destOrd="0" parTransId="{17236C7A-352C-1B4C-AE23-7E8DEEF47619}" sibTransId="{30E125D8-7D71-934A-9EA7-C97DFA2B431D}"/>
    <dgm:cxn modelId="{E86C9253-80F0-0A41-A1B7-761B658ABA9E}" srcId="{457F57E7-9CBE-894E-8C5D-AAD86B239279}" destId="{CA462ECB-2C12-0142-86EC-F1871B61B1ED}" srcOrd="3" destOrd="0" parTransId="{CB42AAB2-47F0-F04E-882A-7CE40BB41FDD}" sibTransId="{57E70BF1-2C3D-2448-8BE6-F62E45805DBF}"/>
    <dgm:cxn modelId="{CCBE8540-0351-D44A-87F4-E9218745F727}" type="presOf" srcId="{F79E3D69-EFB8-AB4B-9398-BBA5F67941F4}" destId="{F0FEB8FD-BD10-974C-AF69-BF345DBCBD8A}" srcOrd="0" destOrd="0" presId="urn:microsoft.com/office/officeart/2005/8/layout/cycle5"/>
    <dgm:cxn modelId="{F48C27BA-B660-F446-AEF2-4019BB027F41}" srcId="{457F57E7-9CBE-894E-8C5D-AAD86B239279}" destId="{A99CDE83-441E-384C-9B95-F568A508AC53}" srcOrd="5" destOrd="0" parTransId="{9A084201-BFB0-1D45-A5CF-A81B2B16BA74}" sibTransId="{3386FE05-8BDC-2B41-B1FC-8131F4F394F9}"/>
    <dgm:cxn modelId="{81D7EEE2-3C36-5345-82F3-21397C073724}" type="presOf" srcId="{1AD925CC-34D4-0B4E-B20A-7BC07D74F79A}" destId="{54E34C71-7268-EC41-94DA-F5E5C6A1D6CF}" srcOrd="0" destOrd="0" presId="urn:microsoft.com/office/officeart/2005/8/layout/cycle5"/>
    <dgm:cxn modelId="{1DEFA2D9-7F64-9045-B793-CD907D9E7E11}" type="presOf" srcId="{A8D5222F-4BF3-4E40-A4A6-471E0EAB6045}" destId="{108E4EEC-1BCF-E944-BF7B-F4C8E875F233}" srcOrd="0" destOrd="0" presId="urn:microsoft.com/office/officeart/2005/8/layout/cycle5"/>
    <dgm:cxn modelId="{6DDDE64C-8FFF-844B-9910-6976CF2EB70B}" type="presOf" srcId="{3386FE05-8BDC-2B41-B1FC-8131F4F394F9}" destId="{BC129C14-9821-3040-B7E6-BEAEE1CBA37E}" srcOrd="0" destOrd="0" presId="urn:microsoft.com/office/officeart/2005/8/layout/cycle5"/>
    <dgm:cxn modelId="{53912889-D6C7-3144-AF7E-01ECF0267CAB}" srcId="{457F57E7-9CBE-894E-8C5D-AAD86B239279}" destId="{F79E3D69-EFB8-AB4B-9398-BBA5F67941F4}" srcOrd="1" destOrd="0" parTransId="{FA894687-C6B7-B146-B60E-BC9B1BA1B624}" sibTransId="{81A3362A-EE81-1447-B68D-5ECFCA5F6BB8}"/>
    <dgm:cxn modelId="{83A2758A-ABBF-0B43-B5F3-BA6CC2E3BADC}" type="presOf" srcId="{77F1EE75-CB7B-F349-AC80-DC51D81BC9D3}" destId="{0677EDEF-EA1D-2D44-9FDC-DBB1325DD1FA}" srcOrd="0" destOrd="0" presId="urn:microsoft.com/office/officeart/2005/8/layout/cycle5"/>
    <dgm:cxn modelId="{ABFF86A3-48CA-A04A-AFE4-56439BBF5DF7}" type="presOf" srcId="{30E125D8-7D71-934A-9EA7-C97DFA2B431D}" destId="{4038D605-D7C1-F044-9671-8B75CB6684EE}" srcOrd="0" destOrd="0" presId="urn:microsoft.com/office/officeart/2005/8/layout/cycle5"/>
    <dgm:cxn modelId="{7CB0043F-BB84-F44F-804A-52129A64ABC0}" srcId="{457F57E7-9CBE-894E-8C5D-AAD86B239279}" destId="{CC1AE349-B493-684C-BC91-6347A848ED7F}" srcOrd="0" destOrd="0" parTransId="{E0F23A39-8FA7-3743-B226-8CFBA0B474FC}" sibTransId="{77F1EE75-CB7B-F349-AC80-DC51D81BC9D3}"/>
    <dgm:cxn modelId="{232E7BC4-5DF9-214E-9E1E-858797F2F1BD}" type="presOf" srcId="{457F57E7-9CBE-894E-8C5D-AAD86B239279}" destId="{9D10E711-7FD7-9344-B2F7-C5C5AAA4AA39}" srcOrd="0" destOrd="0" presId="urn:microsoft.com/office/officeart/2005/8/layout/cycle5"/>
    <dgm:cxn modelId="{5E83B2B5-AB74-2346-A6E8-F6718830E914}" type="presOf" srcId="{CC1AE349-B493-684C-BC91-6347A848ED7F}" destId="{951F5D46-769E-5849-9CEA-F192978CBB58}" srcOrd="0" destOrd="0" presId="urn:microsoft.com/office/officeart/2005/8/layout/cycle5"/>
    <dgm:cxn modelId="{E3BD339D-62E3-4846-8360-4125D51CD317}" type="presOf" srcId="{F8C0DC76-4F41-8F42-A8A9-41D479C98B9F}" destId="{7E9B3063-BE28-6644-89AF-456794EB0504}" srcOrd="0" destOrd="0" presId="urn:microsoft.com/office/officeart/2005/8/layout/cycle5"/>
    <dgm:cxn modelId="{53375FBC-B4CF-A747-B87A-61D3BC6F8499}" type="presOf" srcId="{CA462ECB-2C12-0142-86EC-F1871B61B1ED}" destId="{EDA03014-C996-DB45-A0D1-D3F85D355646}" srcOrd="0" destOrd="0" presId="urn:microsoft.com/office/officeart/2005/8/layout/cycle5"/>
    <dgm:cxn modelId="{F8A4DFFE-1A53-0C42-A29F-A22989204C4D}" type="presOf" srcId="{A99CDE83-441E-384C-9B95-F568A508AC53}" destId="{D943F580-AADD-6042-81F9-62F0628AA768}" srcOrd="0" destOrd="0" presId="urn:microsoft.com/office/officeart/2005/8/layout/cycle5"/>
    <dgm:cxn modelId="{C4BD9ED6-E81E-C444-8C49-0CB059FD9BB6}" type="presOf" srcId="{81A3362A-EE81-1447-B68D-5ECFCA5F6BB8}" destId="{D3830E02-EC1A-A94D-BE18-D2C44B021F10}" srcOrd="0" destOrd="0" presId="urn:microsoft.com/office/officeart/2005/8/layout/cycle5"/>
    <dgm:cxn modelId="{735196F2-D62B-B343-8E0D-01ACDDD6C06E}" type="presOf" srcId="{57E70BF1-2C3D-2448-8BE6-F62E45805DBF}" destId="{B58C42D1-A59A-4A4B-9765-208897E04064}" srcOrd="0" destOrd="0" presId="urn:microsoft.com/office/officeart/2005/8/layout/cycle5"/>
    <dgm:cxn modelId="{AF503162-8BC4-6549-B3C6-BF0952BC8F19}" srcId="{457F57E7-9CBE-894E-8C5D-AAD86B239279}" destId="{1AD925CC-34D4-0B4E-B20A-7BC07D74F79A}" srcOrd="2" destOrd="0" parTransId="{2E3EB95C-2C9F-5E4A-8915-25D06B961253}" sibTransId="{A8D5222F-4BF3-4E40-A4A6-471E0EAB6045}"/>
    <dgm:cxn modelId="{D01183C3-53B0-A445-AFE2-84CFF75AAEFE}" type="presParOf" srcId="{9D10E711-7FD7-9344-B2F7-C5C5AAA4AA39}" destId="{951F5D46-769E-5849-9CEA-F192978CBB58}" srcOrd="0" destOrd="0" presId="urn:microsoft.com/office/officeart/2005/8/layout/cycle5"/>
    <dgm:cxn modelId="{57D829FC-229A-1A4E-A58D-1AE89D2A4677}" type="presParOf" srcId="{9D10E711-7FD7-9344-B2F7-C5C5AAA4AA39}" destId="{53C0A663-0A8D-B140-9ED3-0038F90F108E}" srcOrd="1" destOrd="0" presId="urn:microsoft.com/office/officeart/2005/8/layout/cycle5"/>
    <dgm:cxn modelId="{90CC689B-6724-F844-835F-7D04AE99B980}" type="presParOf" srcId="{9D10E711-7FD7-9344-B2F7-C5C5AAA4AA39}" destId="{0677EDEF-EA1D-2D44-9FDC-DBB1325DD1FA}" srcOrd="2" destOrd="0" presId="urn:microsoft.com/office/officeart/2005/8/layout/cycle5"/>
    <dgm:cxn modelId="{6C3EE40E-E1F8-8044-AAF2-8D6D918FA31E}" type="presParOf" srcId="{9D10E711-7FD7-9344-B2F7-C5C5AAA4AA39}" destId="{F0FEB8FD-BD10-974C-AF69-BF345DBCBD8A}" srcOrd="3" destOrd="0" presId="urn:microsoft.com/office/officeart/2005/8/layout/cycle5"/>
    <dgm:cxn modelId="{270AF16F-F464-B747-89E5-91F2C8CB2890}" type="presParOf" srcId="{9D10E711-7FD7-9344-B2F7-C5C5AAA4AA39}" destId="{2CC76A21-C980-FF40-830C-00FC35B5A259}" srcOrd="4" destOrd="0" presId="urn:microsoft.com/office/officeart/2005/8/layout/cycle5"/>
    <dgm:cxn modelId="{B0F2563D-01DF-3246-BC15-4DE0270E50AC}" type="presParOf" srcId="{9D10E711-7FD7-9344-B2F7-C5C5AAA4AA39}" destId="{D3830E02-EC1A-A94D-BE18-D2C44B021F10}" srcOrd="5" destOrd="0" presId="urn:microsoft.com/office/officeart/2005/8/layout/cycle5"/>
    <dgm:cxn modelId="{C802A451-816E-DB49-87AD-92640677FF78}" type="presParOf" srcId="{9D10E711-7FD7-9344-B2F7-C5C5AAA4AA39}" destId="{54E34C71-7268-EC41-94DA-F5E5C6A1D6CF}" srcOrd="6" destOrd="0" presId="urn:microsoft.com/office/officeart/2005/8/layout/cycle5"/>
    <dgm:cxn modelId="{C01BBF05-887F-6149-888F-4D41F7C36E76}" type="presParOf" srcId="{9D10E711-7FD7-9344-B2F7-C5C5AAA4AA39}" destId="{3C444B05-8B49-BA47-B4E9-502B8F68890B}" srcOrd="7" destOrd="0" presId="urn:microsoft.com/office/officeart/2005/8/layout/cycle5"/>
    <dgm:cxn modelId="{D773515D-ADA2-134E-A34C-BC05C3BB8A84}" type="presParOf" srcId="{9D10E711-7FD7-9344-B2F7-C5C5AAA4AA39}" destId="{108E4EEC-1BCF-E944-BF7B-F4C8E875F233}" srcOrd="8" destOrd="0" presId="urn:microsoft.com/office/officeart/2005/8/layout/cycle5"/>
    <dgm:cxn modelId="{D7EDD3C3-0B3B-684D-8346-F72EBE357246}" type="presParOf" srcId="{9D10E711-7FD7-9344-B2F7-C5C5AAA4AA39}" destId="{EDA03014-C996-DB45-A0D1-D3F85D355646}" srcOrd="9" destOrd="0" presId="urn:microsoft.com/office/officeart/2005/8/layout/cycle5"/>
    <dgm:cxn modelId="{31E67DCC-8629-0C48-88AA-83FF09AD9B33}" type="presParOf" srcId="{9D10E711-7FD7-9344-B2F7-C5C5AAA4AA39}" destId="{1F56DDFF-D403-B84A-9C56-736D637C39D2}" srcOrd="10" destOrd="0" presId="urn:microsoft.com/office/officeart/2005/8/layout/cycle5"/>
    <dgm:cxn modelId="{B0603605-131B-5842-89F9-2C3258FF9E15}" type="presParOf" srcId="{9D10E711-7FD7-9344-B2F7-C5C5AAA4AA39}" destId="{B58C42D1-A59A-4A4B-9765-208897E04064}" srcOrd="11" destOrd="0" presId="urn:microsoft.com/office/officeart/2005/8/layout/cycle5"/>
    <dgm:cxn modelId="{592AF5C7-62EA-3F44-AE6C-6DDF650FFAFA}" type="presParOf" srcId="{9D10E711-7FD7-9344-B2F7-C5C5AAA4AA39}" destId="{7E9B3063-BE28-6644-89AF-456794EB0504}" srcOrd="12" destOrd="0" presId="urn:microsoft.com/office/officeart/2005/8/layout/cycle5"/>
    <dgm:cxn modelId="{D4DEE8DB-5B6F-B445-B7B6-7D559BDA9F85}" type="presParOf" srcId="{9D10E711-7FD7-9344-B2F7-C5C5AAA4AA39}" destId="{BB3B5966-AAD7-204F-A185-162D28EE651E}" srcOrd="13" destOrd="0" presId="urn:microsoft.com/office/officeart/2005/8/layout/cycle5"/>
    <dgm:cxn modelId="{3B4F5E6E-6922-F04E-BB98-17ECC09C2C32}" type="presParOf" srcId="{9D10E711-7FD7-9344-B2F7-C5C5AAA4AA39}" destId="{4038D605-D7C1-F044-9671-8B75CB6684EE}" srcOrd="14" destOrd="0" presId="urn:microsoft.com/office/officeart/2005/8/layout/cycle5"/>
    <dgm:cxn modelId="{055B6075-1605-8D4D-80C1-FE121A177928}" type="presParOf" srcId="{9D10E711-7FD7-9344-B2F7-C5C5AAA4AA39}" destId="{D943F580-AADD-6042-81F9-62F0628AA768}" srcOrd="15" destOrd="0" presId="urn:microsoft.com/office/officeart/2005/8/layout/cycle5"/>
    <dgm:cxn modelId="{DEA92014-7DF3-BA40-9B9A-446787CCDC63}" type="presParOf" srcId="{9D10E711-7FD7-9344-B2F7-C5C5AAA4AA39}" destId="{B6FB6EC9-B1B5-684E-9378-ECB43DE9E7C6}" srcOrd="16" destOrd="0" presId="urn:microsoft.com/office/officeart/2005/8/layout/cycle5"/>
    <dgm:cxn modelId="{9D286574-F348-204D-A616-512DC84CCD79}" type="presParOf" srcId="{9D10E711-7FD7-9344-B2F7-C5C5AAA4AA39}" destId="{BC129C14-9821-3040-B7E6-BEAEE1CBA37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4316304-C03F-6E4F-B20F-DCD6BFEEEDD4}" type="doc">
      <dgm:prSet loTypeId="urn:microsoft.com/office/officeart/2005/8/layout/default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252170-D1EA-6043-91AD-D756C1EB3524}">
      <dgm:prSet phldrT="[Text]"/>
      <dgm:spPr/>
      <dgm:t>
        <a:bodyPr/>
        <a:lstStyle/>
        <a:p>
          <a:r>
            <a:rPr lang="en-US" dirty="0" smtClean="0"/>
            <a:t>Justice</a:t>
          </a:r>
          <a:endParaRPr lang="en-US" dirty="0"/>
        </a:p>
      </dgm:t>
    </dgm:pt>
    <dgm:pt modelId="{63846F56-FCED-7641-91A5-098BCF3839B2}" type="parTrans" cxnId="{457BB2C1-14AB-4640-8101-47B9BCFF0076}">
      <dgm:prSet/>
      <dgm:spPr/>
      <dgm:t>
        <a:bodyPr/>
        <a:lstStyle/>
        <a:p>
          <a:endParaRPr lang="en-US"/>
        </a:p>
      </dgm:t>
    </dgm:pt>
    <dgm:pt modelId="{F2CB020A-3A6B-8F49-970F-608C0899C7AC}" type="sibTrans" cxnId="{457BB2C1-14AB-4640-8101-47B9BCFF0076}">
      <dgm:prSet/>
      <dgm:spPr/>
      <dgm:t>
        <a:bodyPr/>
        <a:lstStyle/>
        <a:p>
          <a:endParaRPr lang="en-US"/>
        </a:p>
      </dgm:t>
    </dgm:pt>
    <dgm:pt modelId="{AA91665C-6DA9-1A4C-A279-F9B430888664}">
      <dgm:prSet phldrT="[Text]"/>
      <dgm:spPr/>
      <dgm:t>
        <a:bodyPr/>
        <a:lstStyle/>
        <a:p>
          <a:r>
            <a:rPr lang="en-US" dirty="0" smtClean="0"/>
            <a:t>Modesty</a:t>
          </a:r>
          <a:endParaRPr lang="en-US" dirty="0"/>
        </a:p>
      </dgm:t>
    </dgm:pt>
    <dgm:pt modelId="{D3F3A26D-6F0C-A64E-AB95-28A8E21059B7}" type="parTrans" cxnId="{1A72EDD2-0C93-BD40-99D4-0C7D871098D4}">
      <dgm:prSet/>
      <dgm:spPr/>
      <dgm:t>
        <a:bodyPr/>
        <a:lstStyle/>
        <a:p>
          <a:endParaRPr lang="en-US"/>
        </a:p>
      </dgm:t>
    </dgm:pt>
    <dgm:pt modelId="{DCC8E77F-7B0E-7A47-9877-3AACC308B715}" type="sibTrans" cxnId="{1A72EDD2-0C93-BD40-99D4-0C7D871098D4}">
      <dgm:prSet/>
      <dgm:spPr/>
      <dgm:t>
        <a:bodyPr/>
        <a:lstStyle/>
        <a:p>
          <a:endParaRPr lang="en-US"/>
        </a:p>
      </dgm:t>
    </dgm:pt>
    <dgm:pt modelId="{CC1984A3-2C2B-114A-B09A-9E083EA154DC}">
      <dgm:prSet phldrT="[Text]"/>
      <dgm:spPr/>
      <dgm:t>
        <a:bodyPr/>
        <a:lstStyle/>
        <a:p>
          <a:r>
            <a:rPr lang="en-US" dirty="0" smtClean="0"/>
            <a:t>Generosity</a:t>
          </a:r>
          <a:endParaRPr lang="en-US" dirty="0"/>
        </a:p>
      </dgm:t>
    </dgm:pt>
    <dgm:pt modelId="{4DBAD123-B83B-E142-93FB-77344FA7D34D}" type="parTrans" cxnId="{8482E13F-1FCB-5E4B-AADF-1E9779F23604}">
      <dgm:prSet/>
      <dgm:spPr/>
      <dgm:t>
        <a:bodyPr/>
        <a:lstStyle/>
        <a:p>
          <a:endParaRPr lang="en-US"/>
        </a:p>
      </dgm:t>
    </dgm:pt>
    <dgm:pt modelId="{118A9219-DE64-DD45-B164-86DBD2DE157C}" type="sibTrans" cxnId="{8482E13F-1FCB-5E4B-AADF-1E9779F23604}">
      <dgm:prSet/>
      <dgm:spPr/>
      <dgm:t>
        <a:bodyPr/>
        <a:lstStyle/>
        <a:p>
          <a:endParaRPr lang="en-US"/>
        </a:p>
      </dgm:t>
    </dgm:pt>
    <dgm:pt modelId="{E6FF8F45-BD42-094C-AF7E-727997BDD142}">
      <dgm:prSet phldrT="[Text]"/>
      <dgm:spPr/>
      <dgm:t>
        <a:bodyPr/>
        <a:lstStyle/>
        <a:p>
          <a:r>
            <a:rPr lang="en-US" dirty="0" smtClean="0"/>
            <a:t>Being hardworking</a:t>
          </a:r>
          <a:endParaRPr lang="en-US" dirty="0"/>
        </a:p>
      </dgm:t>
    </dgm:pt>
    <dgm:pt modelId="{9ED2715F-03E8-5D48-9FBD-2B4102C64DA4}" type="parTrans" cxnId="{8B53F380-5AE0-1D4F-ADCB-D331D47A14B4}">
      <dgm:prSet/>
      <dgm:spPr/>
      <dgm:t>
        <a:bodyPr/>
        <a:lstStyle/>
        <a:p>
          <a:endParaRPr lang="en-US"/>
        </a:p>
      </dgm:t>
    </dgm:pt>
    <dgm:pt modelId="{A13D0793-92E1-DA44-8CBB-AB36107ACC11}" type="sibTrans" cxnId="{8B53F380-5AE0-1D4F-ADCB-D331D47A14B4}">
      <dgm:prSet/>
      <dgm:spPr/>
      <dgm:t>
        <a:bodyPr/>
        <a:lstStyle/>
        <a:p>
          <a:endParaRPr lang="en-US"/>
        </a:p>
      </dgm:t>
    </dgm:pt>
    <dgm:pt modelId="{D58DE00D-CF2D-2846-8FF8-F173E88592B0}">
      <dgm:prSet phldrT="[Text]"/>
      <dgm:spPr/>
      <dgm:t>
        <a:bodyPr/>
        <a:lstStyle/>
        <a:p>
          <a:r>
            <a:rPr lang="en-US" dirty="0" smtClean="0"/>
            <a:t>Environmental awareness</a:t>
          </a:r>
          <a:endParaRPr lang="en-US" dirty="0"/>
        </a:p>
      </dgm:t>
    </dgm:pt>
    <dgm:pt modelId="{1292D7B7-CB47-DF4C-A527-724C296A7C64}" type="parTrans" cxnId="{85BBF02E-7B49-D245-A253-A8CF68F77284}">
      <dgm:prSet/>
      <dgm:spPr/>
      <dgm:t>
        <a:bodyPr/>
        <a:lstStyle/>
        <a:p>
          <a:endParaRPr lang="en-US"/>
        </a:p>
      </dgm:t>
    </dgm:pt>
    <dgm:pt modelId="{3DEEEA49-9DDF-084C-ACC9-AB37284B1331}" type="sibTrans" cxnId="{85BBF02E-7B49-D245-A253-A8CF68F77284}">
      <dgm:prSet/>
      <dgm:spPr/>
      <dgm:t>
        <a:bodyPr/>
        <a:lstStyle/>
        <a:p>
          <a:endParaRPr lang="en-US"/>
        </a:p>
      </dgm:t>
    </dgm:pt>
    <dgm:pt modelId="{9D23B370-4BFA-5A40-B2F6-18BAE18EDA3E}">
      <dgm:prSet phldrT="[Text]"/>
      <dgm:spPr/>
      <dgm:t>
        <a:bodyPr/>
        <a:lstStyle/>
        <a:p>
          <a:r>
            <a:rPr lang="en-US" dirty="0" smtClean="0"/>
            <a:t>Mercy</a:t>
          </a:r>
          <a:endParaRPr lang="en-US" dirty="0"/>
        </a:p>
      </dgm:t>
    </dgm:pt>
    <dgm:pt modelId="{1C8B49D5-09CB-A74B-9955-9B9F7154C065}" type="parTrans" cxnId="{E66F5797-F343-2446-B522-BFD29DC3132D}">
      <dgm:prSet/>
      <dgm:spPr/>
      <dgm:t>
        <a:bodyPr/>
        <a:lstStyle/>
        <a:p>
          <a:endParaRPr lang="en-US"/>
        </a:p>
      </dgm:t>
    </dgm:pt>
    <dgm:pt modelId="{EB68CF51-7D25-3445-AA47-F0DE88EE893C}" type="sibTrans" cxnId="{E66F5797-F343-2446-B522-BFD29DC3132D}">
      <dgm:prSet/>
      <dgm:spPr/>
      <dgm:t>
        <a:bodyPr/>
        <a:lstStyle/>
        <a:p>
          <a:endParaRPr lang="en-US"/>
        </a:p>
      </dgm:t>
    </dgm:pt>
    <dgm:pt modelId="{B92F4F0F-051F-9A4A-ABBB-84AF400E5422}">
      <dgm:prSet phldrT="[Text]"/>
      <dgm:spPr/>
      <dgm:t>
        <a:bodyPr/>
        <a:lstStyle/>
        <a:p>
          <a:r>
            <a:rPr lang="en-US" dirty="0" smtClean="0"/>
            <a:t>Citizenship</a:t>
          </a:r>
          <a:endParaRPr lang="en-US" dirty="0"/>
        </a:p>
      </dgm:t>
    </dgm:pt>
    <dgm:pt modelId="{4481E9C0-F4DB-ED4A-900B-1C4787684FAE}" type="parTrans" cxnId="{A9E768D0-031A-414F-A0AD-CD63F12664C7}">
      <dgm:prSet/>
      <dgm:spPr/>
      <dgm:t>
        <a:bodyPr/>
        <a:lstStyle/>
        <a:p>
          <a:endParaRPr lang="en-US"/>
        </a:p>
      </dgm:t>
    </dgm:pt>
    <dgm:pt modelId="{8970FE37-2265-1546-8913-810D7526FEB4}" type="sibTrans" cxnId="{A9E768D0-031A-414F-A0AD-CD63F12664C7}">
      <dgm:prSet/>
      <dgm:spPr/>
      <dgm:t>
        <a:bodyPr/>
        <a:lstStyle/>
        <a:p>
          <a:endParaRPr lang="en-US"/>
        </a:p>
      </dgm:t>
    </dgm:pt>
    <dgm:pt modelId="{6DC6DD23-4E5B-B346-A544-D0E6A38BD6EF}">
      <dgm:prSet phldrT="[Text]"/>
      <dgm:spPr/>
      <dgm:t>
        <a:bodyPr/>
        <a:lstStyle/>
        <a:p>
          <a:r>
            <a:rPr lang="en-US" dirty="0" smtClean="0"/>
            <a:t>Patience</a:t>
          </a:r>
          <a:endParaRPr lang="en-US" dirty="0"/>
        </a:p>
      </dgm:t>
    </dgm:pt>
    <dgm:pt modelId="{623CD6CD-B96C-6244-9414-5578D78125A8}" type="parTrans" cxnId="{97328C30-4E05-524D-BCF8-EF5BAACC0A91}">
      <dgm:prSet/>
      <dgm:spPr/>
      <dgm:t>
        <a:bodyPr/>
        <a:lstStyle/>
        <a:p>
          <a:endParaRPr lang="en-US"/>
        </a:p>
      </dgm:t>
    </dgm:pt>
    <dgm:pt modelId="{E9C633DC-F7DD-FD4E-810F-219ABB343264}" type="sibTrans" cxnId="{97328C30-4E05-524D-BCF8-EF5BAACC0A91}">
      <dgm:prSet/>
      <dgm:spPr/>
      <dgm:t>
        <a:bodyPr/>
        <a:lstStyle/>
        <a:p>
          <a:endParaRPr lang="en-US"/>
        </a:p>
      </dgm:t>
    </dgm:pt>
    <dgm:pt modelId="{A5AFC8CF-54B2-AC4F-9D56-1B4618974D86}">
      <dgm:prSet phldrT="[Text]"/>
      <dgm:spPr/>
      <dgm:t>
        <a:bodyPr/>
        <a:lstStyle/>
        <a:p>
          <a:r>
            <a:rPr lang="en-US" dirty="0" smtClean="0"/>
            <a:t>Respect</a:t>
          </a:r>
          <a:endParaRPr lang="en-US" dirty="0"/>
        </a:p>
      </dgm:t>
    </dgm:pt>
    <dgm:pt modelId="{F5265D91-DEAB-7D4A-AD90-64E99C3F530D}" type="parTrans" cxnId="{2F08196E-96AD-2B4C-A6CC-3DA66269D892}">
      <dgm:prSet/>
      <dgm:spPr/>
      <dgm:t>
        <a:bodyPr/>
        <a:lstStyle/>
        <a:p>
          <a:endParaRPr lang="en-US"/>
        </a:p>
      </dgm:t>
    </dgm:pt>
    <dgm:pt modelId="{88455C80-D138-5649-B1C2-347D850CBCAF}" type="sibTrans" cxnId="{2F08196E-96AD-2B4C-A6CC-3DA66269D892}">
      <dgm:prSet/>
      <dgm:spPr/>
      <dgm:t>
        <a:bodyPr/>
        <a:lstStyle/>
        <a:p>
          <a:endParaRPr lang="en-US"/>
        </a:p>
      </dgm:t>
    </dgm:pt>
    <dgm:pt modelId="{34FF5C62-101B-8E40-8386-1B6FB6F64274}">
      <dgm:prSet phldrT="[Text]"/>
      <dgm:spPr/>
      <dgm:t>
        <a:bodyPr/>
        <a:lstStyle/>
        <a:p>
          <a:r>
            <a:rPr lang="en-US" dirty="0" smtClean="0"/>
            <a:t>Love</a:t>
          </a:r>
          <a:endParaRPr lang="en-US" dirty="0"/>
        </a:p>
      </dgm:t>
    </dgm:pt>
    <dgm:pt modelId="{C90E2D03-D54D-AE4D-B7D0-EF407FFF24C2}" type="parTrans" cxnId="{48A7A29E-6936-814E-BB7A-6A925F5648D1}">
      <dgm:prSet/>
      <dgm:spPr/>
      <dgm:t>
        <a:bodyPr/>
        <a:lstStyle/>
        <a:p>
          <a:endParaRPr lang="en-US"/>
        </a:p>
      </dgm:t>
    </dgm:pt>
    <dgm:pt modelId="{3DB51075-2AC4-8349-AF15-174F31C363B7}" type="sibTrans" cxnId="{48A7A29E-6936-814E-BB7A-6A925F5648D1}">
      <dgm:prSet/>
      <dgm:spPr/>
      <dgm:t>
        <a:bodyPr/>
        <a:lstStyle/>
        <a:p>
          <a:endParaRPr lang="en-US"/>
        </a:p>
      </dgm:t>
    </dgm:pt>
    <dgm:pt modelId="{C3265A41-8E4B-3A43-9300-83F743C958B2}">
      <dgm:prSet phldrT="[Text]"/>
      <dgm:spPr/>
      <dgm:t>
        <a:bodyPr/>
        <a:lstStyle/>
        <a:p>
          <a:r>
            <a:rPr lang="en-US" dirty="0" smtClean="0"/>
            <a:t>Responsibility</a:t>
          </a:r>
          <a:endParaRPr lang="en-US" dirty="0"/>
        </a:p>
      </dgm:t>
    </dgm:pt>
    <dgm:pt modelId="{15BA58E5-A1BD-A349-89D9-E67545CE1F3E}" type="parTrans" cxnId="{CA25AC1F-F902-6548-94EA-2CE02ABE3AEE}">
      <dgm:prSet/>
      <dgm:spPr/>
      <dgm:t>
        <a:bodyPr/>
        <a:lstStyle/>
        <a:p>
          <a:endParaRPr lang="en-US"/>
        </a:p>
      </dgm:t>
    </dgm:pt>
    <dgm:pt modelId="{D61F4A21-8BE0-3545-B7D9-5B4C9E2CD8D4}" type="sibTrans" cxnId="{CA25AC1F-F902-6548-94EA-2CE02ABE3AEE}">
      <dgm:prSet/>
      <dgm:spPr/>
      <dgm:t>
        <a:bodyPr/>
        <a:lstStyle/>
        <a:p>
          <a:endParaRPr lang="en-US"/>
        </a:p>
      </dgm:t>
    </dgm:pt>
    <dgm:pt modelId="{6832F3A9-C08A-ED42-86FC-667D93FB7C96}">
      <dgm:prSet phldrT="[Text]"/>
      <dgm:spPr/>
      <dgm:t>
        <a:bodyPr/>
        <a:lstStyle/>
        <a:p>
          <a:r>
            <a:rPr lang="en-US" dirty="0" smtClean="0"/>
            <a:t>Negotiation</a:t>
          </a:r>
          <a:endParaRPr lang="en-US" dirty="0"/>
        </a:p>
      </dgm:t>
    </dgm:pt>
    <dgm:pt modelId="{37A4BEC3-F419-CD40-8768-A57208E857BB}" type="parTrans" cxnId="{2AB18282-2814-884A-AC67-BF531558C637}">
      <dgm:prSet/>
      <dgm:spPr/>
      <dgm:t>
        <a:bodyPr/>
        <a:lstStyle/>
        <a:p>
          <a:endParaRPr lang="en-US"/>
        </a:p>
      </dgm:t>
    </dgm:pt>
    <dgm:pt modelId="{5F92155E-8486-1C43-A9CE-4C645192613A}" type="sibTrans" cxnId="{2AB18282-2814-884A-AC67-BF531558C637}">
      <dgm:prSet/>
      <dgm:spPr/>
      <dgm:t>
        <a:bodyPr/>
        <a:lstStyle/>
        <a:p>
          <a:endParaRPr lang="en-US"/>
        </a:p>
      </dgm:t>
    </dgm:pt>
    <dgm:pt modelId="{61C766C1-DF35-8044-893A-A5163B667729}">
      <dgm:prSet phldrT="[Text]"/>
      <dgm:spPr/>
      <dgm:t>
        <a:bodyPr/>
        <a:lstStyle/>
        <a:p>
          <a:r>
            <a:rPr lang="en-US" dirty="0" smtClean="0"/>
            <a:t>Morals</a:t>
          </a:r>
          <a:endParaRPr lang="en-US" dirty="0"/>
        </a:p>
      </dgm:t>
    </dgm:pt>
    <dgm:pt modelId="{99B15BF7-2D37-6840-9628-595F834E362F}" type="parTrans" cxnId="{E7998FA8-C1F4-B243-9604-623C9CDA0CC5}">
      <dgm:prSet/>
      <dgm:spPr/>
      <dgm:t>
        <a:bodyPr/>
        <a:lstStyle/>
        <a:p>
          <a:endParaRPr lang="en-US"/>
        </a:p>
      </dgm:t>
    </dgm:pt>
    <dgm:pt modelId="{7B915706-C8E7-EC41-BFB6-374ECED47611}" type="sibTrans" cxnId="{E7998FA8-C1F4-B243-9604-623C9CDA0CC5}">
      <dgm:prSet/>
      <dgm:spPr/>
      <dgm:t>
        <a:bodyPr/>
        <a:lstStyle/>
        <a:p>
          <a:endParaRPr lang="en-US"/>
        </a:p>
      </dgm:t>
    </dgm:pt>
    <dgm:pt modelId="{2CC0CCA5-F642-8546-A763-014C934FC362}">
      <dgm:prSet phldrT="[Text]"/>
      <dgm:spPr/>
      <dgm:t>
        <a:bodyPr/>
        <a:lstStyle/>
        <a:p>
          <a:r>
            <a:rPr lang="en-US" dirty="0" smtClean="0"/>
            <a:t>Helpfulness</a:t>
          </a:r>
          <a:endParaRPr lang="en-US" dirty="0"/>
        </a:p>
      </dgm:t>
    </dgm:pt>
    <dgm:pt modelId="{189B9ED7-C230-0D47-AA86-68782B09C670}" type="parTrans" cxnId="{91A69F90-E77A-CA49-844D-6AFF8EDDBE4C}">
      <dgm:prSet/>
      <dgm:spPr/>
      <dgm:t>
        <a:bodyPr/>
        <a:lstStyle/>
        <a:p>
          <a:endParaRPr lang="en-US"/>
        </a:p>
      </dgm:t>
    </dgm:pt>
    <dgm:pt modelId="{20FBBC9B-0EE6-954F-A7B5-35BBDCE901FA}" type="sibTrans" cxnId="{91A69F90-E77A-CA49-844D-6AFF8EDDBE4C}">
      <dgm:prSet/>
      <dgm:spPr/>
      <dgm:t>
        <a:bodyPr/>
        <a:lstStyle/>
        <a:p>
          <a:endParaRPr lang="en-US"/>
        </a:p>
      </dgm:t>
    </dgm:pt>
    <dgm:pt modelId="{64303055-9BAD-C347-94AB-71DBC57B0081}">
      <dgm:prSet phldrT="[Text]"/>
      <dgm:spPr/>
      <dgm:t>
        <a:bodyPr/>
        <a:lstStyle/>
        <a:p>
          <a:r>
            <a:rPr lang="en-US" dirty="0" smtClean="0"/>
            <a:t>Equality</a:t>
          </a:r>
          <a:endParaRPr lang="en-US" dirty="0"/>
        </a:p>
      </dgm:t>
    </dgm:pt>
    <dgm:pt modelId="{E47F5C39-84F0-E94B-B173-26C797076DE3}" type="parTrans" cxnId="{FAC74120-4D2F-F146-9D64-D837FA6B72D4}">
      <dgm:prSet/>
      <dgm:spPr/>
      <dgm:t>
        <a:bodyPr/>
        <a:lstStyle/>
        <a:p>
          <a:endParaRPr lang="en-US"/>
        </a:p>
      </dgm:t>
    </dgm:pt>
    <dgm:pt modelId="{BD436BA7-12DD-1746-9239-7E1000A3D0F1}" type="sibTrans" cxnId="{FAC74120-4D2F-F146-9D64-D837FA6B72D4}">
      <dgm:prSet/>
      <dgm:spPr/>
      <dgm:t>
        <a:bodyPr/>
        <a:lstStyle/>
        <a:p>
          <a:endParaRPr lang="en-US"/>
        </a:p>
      </dgm:t>
    </dgm:pt>
    <dgm:pt modelId="{5F7FE2D5-B23A-164B-BBE0-91001235FDC5}">
      <dgm:prSet phldrT="[Text]"/>
      <dgm:spPr/>
      <dgm:t>
        <a:bodyPr/>
        <a:lstStyle/>
        <a:p>
          <a:r>
            <a:rPr lang="en-US" dirty="0" smtClean="0"/>
            <a:t>Honesty</a:t>
          </a:r>
          <a:endParaRPr lang="en-US" dirty="0"/>
        </a:p>
      </dgm:t>
    </dgm:pt>
    <dgm:pt modelId="{745C3500-9673-BC4C-8803-B6A70CC9F3F0}" type="parTrans" cxnId="{AD5409EA-13B1-9D48-9C62-CFE684C9D6E6}">
      <dgm:prSet/>
      <dgm:spPr/>
      <dgm:t>
        <a:bodyPr/>
        <a:lstStyle/>
        <a:p>
          <a:endParaRPr lang="en-US"/>
        </a:p>
      </dgm:t>
    </dgm:pt>
    <dgm:pt modelId="{4E1FC931-DAC2-2A49-B7FF-AFAB1EB629CB}" type="sibTrans" cxnId="{AD5409EA-13B1-9D48-9C62-CFE684C9D6E6}">
      <dgm:prSet/>
      <dgm:spPr/>
      <dgm:t>
        <a:bodyPr/>
        <a:lstStyle/>
        <a:p>
          <a:endParaRPr lang="en-US"/>
        </a:p>
      </dgm:t>
    </dgm:pt>
    <dgm:pt modelId="{64A400D5-36DD-3244-A725-7C5235B21892}" type="pres">
      <dgm:prSet presAssocID="{04316304-C03F-6E4F-B20F-DCD6BFEEED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F618B4-E24C-964D-8B4F-DDFF79FBAAEF}" type="pres">
      <dgm:prSet presAssocID="{2F252170-D1EA-6043-91AD-D756C1EB3524}" presName="node" presStyleLbl="node1" presStyleIdx="0" presStyleCnt="16" custLinFactNeighborY="2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5A217-3192-0C43-90AF-249FF46B0BE3}" type="pres">
      <dgm:prSet presAssocID="{F2CB020A-3A6B-8F49-970F-608C0899C7AC}" presName="sibTrans" presStyleCnt="0"/>
      <dgm:spPr/>
      <dgm:t>
        <a:bodyPr/>
        <a:lstStyle/>
        <a:p>
          <a:endParaRPr lang="en-US"/>
        </a:p>
      </dgm:t>
    </dgm:pt>
    <dgm:pt modelId="{C5D01131-2E31-4647-94D1-8165BC6254C4}" type="pres">
      <dgm:prSet presAssocID="{AA91665C-6DA9-1A4C-A279-F9B430888664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CFC27-2349-7A41-974C-1E72FA36CD0D}" type="pres">
      <dgm:prSet presAssocID="{DCC8E77F-7B0E-7A47-9877-3AACC308B715}" presName="sibTrans" presStyleCnt="0"/>
      <dgm:spPr/>
      <dgm:t>
        <a:bodyPr/>
        <a:lstStyle/>
        <a:p>
          <a:endParaRPr lang="en-US"/>
        </a:p>
      </dgm:t>
    </dgm:pt>
    <dgm:pt modelId="{D1F7AEA3-1EC1-D34A-AB48-AB60FF0A26B2}" type="pres">
      <dgm:prSet presAssocID="{34FF5C62-101B-8E40-8386-1B6FB6F64274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ABB6B-5671-CC44-95BB-6CED78C58B7C}" type="pres">
      <dgm:prSet presAssocID="{3DB51075-2AC4-8349-AF15-174F31C363B7}" presName="sibTrans" presStyleCnt="0"/>
      <dgm:spPr/>
      <dgm:t>
        <a:bodyPr/>
        <a:lstStyle/>
        <a:p>
          <a:endParaRPr lang="en-US"/>
        </a:p>
      </dgm:t>
    </dgm:pt>
    <dgm:pt modelId="{9C09DBD9-378A-FA4A-B27D-9C0F7F719B3B}" type="pres">
      <dgm:prSet presAssocID="{CC1984A3-2C2B-114A-B09A-9E083EA154DC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3F9B8-708C-B340-ACD7-C4A7A2884BBC}" type="pres">
      <dgm:prSet presAssocID="{118A9219-DE64-DD45-B164-86DBD2DE157C}" presName="sibTrans" presStyleCnt="0"/>
      <dgm:spPr/>
      <dgm:t>
        <a:bodyPr/>
        <a:lstStyle/>
        <a:p>
          <a:endParaRPr lang="en-US"/>
        </a:p>
      </dgm:t>
    </dgm:pt>
    <dgm:pt modelId="{65FD4BEC-0E0B-734E-A2AD-F815714DDC83}" type="pres">
      <dgm:prSet presAssocID="{E6FF8F45-BD42-094C-AF7E-727997BDD142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903A3-B2C3-6E4F-9614-2FCE74278EC1}" type="pres">
      <dgm:prSet presAssocID="{A13D0793-92E1-DA44-8CBB-AB36107ACC11}" presName="sibTrans" presStyleCnt="0"/>
      <dgm:spPr/>
      <dgm:t>
        <a:bodyPr/>
        <a:lstStyle/>
        <a:p>
          <a:endParaRPr lang="en-US"/>
        </a:p>
      </dgm:t>
    </dgm:pt>
    <dgm:pt modelId="{C12F29BE-3FA5-474D-9BC7-F6AB7F755AF8}" type="pres">
      <dgm:prSet presAssocID="{9D23B370-4BFA-5A40-B2F6-18BAE18EDA3E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2DF5E-6341-C845-A084-E9486B51AE38}" type="pres">
      <dgm:prSet presAssocID="{EB68CF51-7D25-3445-AA47-F0DE88EE893C}" presName="sibTrans" presStyleCnt="0"/>
      <dgm:spPr/>
      <dgm:t>
        <a:bodyPr/>
        <a:lstStyle/>
        <a:p>
          <a:endParaRPr lang="en-US"/>
        </a:p>
      </dgm:t>
    </dgm:pt>
    <dgm:pt modelId="{E5B6F5D8-E4BD-9C4C-99B9-2B52100BC559}" type="pres">
      <dgm:prSet presAssocID="{D58DE00D-CF2D-2846-8FF8-F173E88592B0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8654B-1F0C-B042-BE0C-43388D6926A7}" type="pres">
      <dgm:prSet presAssocID="{3DEEEA49-9DDF-084C-ACC9-AB37284B1331}" presName="sibTrans" presStyleCnt="0"/>
      <dgm:spPr/>
      <dgm:t>
        <a:bodyPr/>
        <a:lstStyle/>
        <a:p>
          <a:endParaRPr lang="en-US"/>
        </a:p>
      </dgm:t>
    </dgm:pt>
    <dgm:pt modelId="{52A4BD90-543F-9440-819E-F1554277E3EF}" type="pres">
      <dgm:prSet presAssocID="{B92F4F0F-051F-9A4A-ABBB-84AF400E5422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7F1B0-D4D5-144F-AD46-22461DDEB4C8}" type="pres">
      <dgm:prSet presAssocID="{8970FE37-2265-1546-8913-810D7526FEB4}" presName="sibTrans" presStyleCnt="0"/>
      <dgm:spPr/>
      <dgm:t>
        <a:bodyPr/>
        <a:lstStyle/>
        <a:p>
          <a:endParaRPr lang="en-US"/>
        </a:p>
      </dgm:t>
    </dgm:pt>
    <dgm:pt modelId="{FD87765B-07BD-9C44-BA3C-126A896278C8}" type="pres">
      <dgm:prSet presAssocID="{6DC6DD23-4E5B-B346-A544-D0E6A38BD6EF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74BD0-FD3E-B94C-82BD-592DA702EBD6}" type="pres">
      <dgm:prSet presAssocID="{E9C633DC-F7DD-FD4E-810F-219ABB343264}" presName="sibTrans" presStyleCnt="0"/>
      <dgm:spPr/>
      <dgm:t>
        <a:bodyPr/>
        <a:lstStyle/>
        <a:p>
          <a:endParaRPr lang="en-US"/>
        </a:p>
      </dgm:t>
    </dgm:pt>
    <dgm:pt modelId="{13B7E206-9528-0048-AA08-4E391EAD99A2}" type="pres">
      <dgm:prSet presAssocID="{A5AFC8CF-54B2-AC4F-9D56-1B4618974D86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DC96D-B35D-5C4B-88BB-9451229A8006}" type="pres">
      <dgm:prSet presAssocID="{88455C80-D138-5649-B1C2-347D850CBCAF}" presName="sibTrans" presStyleCnt="0"/>
      <dgm:spPr/>
      <dgm:t>
        <a:bodyPr/>
        <a:lstStyle/>
        <a:p>
          <a:endParaRPr lang="en-US"/>
        </a:p>
      </dgm:t>
    </dgm:pt>
    <dgm:pt modelId="{AD695C09-2790-694E-97F6-80A8207D62DB}" type="pres">
      <dgm:prSet presAssocID="{C3265A41-8E4B-3A43-9300-83F743C958B2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FFD79-06E3-184C-A9FB-55E63E62FA85}" type="pres">
      <dgm:prSet presAssocID="{D61F4A21-8BE0-3545-B7D9-5B4C9E2CD8D4}" presName="sibTrans" presStyleCnt="0"/>
      <dgm:spPr/>
      <dgm:t>
        <a:bodyPr/>
        <a:lstStyle/>
        <a:p>
          <a:endParaRPr lang="en-US"/>
        </a:p>
      </dgm:t>
    </dgm:pt>
    <dgm:pt modelId="{021376A7-618B-8D44-BF80-523FE79334F3}" type="pres">
      <dgm:prSet presAssocID="{6832F3A9-C08A-ED42-86FC-667D93FB7C96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83257-540B-874C-9852-E14336077768}" type="pres">
      <dgm:prSet presAssocID="{5F92155E-8486-1C43-A9CE-4C645192613A}" presName="sibTrans" presStyleCnt="0"/>
      <dgm:spPr/>
      <dgm:t>
        <a:bodyPr/>
        <a:lstStyle/>
        <a:p>
          <a:endParaRPr lang="en-US"/>
        </a:p>
      </dgm:t>
    </dgm:pt>
    <dgm:pt modelId="{CD00CB2D-5EE8-1B48-9BEC-80D6CF34359A}" type="pres">
      <dgm:prSet presAssocID="{61C766C1-DF35-8044-893A-A5163B667729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793E4-9DC0-BD49-8E96-5AC9E08F3021}" type="pres">
      <dgm:prSet presAssocID="{7B915706-C8E7-EC41-BFB6-374ECED47611}" presName="sibTrans" presStyleCnt="0"/>
      <dgm:spPr/>
      <dgm:t>
        <a:bodyPr/>
        <a:lstStyle/>
        <a:p>
          <a:endParaRPr lang="en-US"/>
        </a:p>
      </dgm:t>
    </dgm:pt>
    <dgm:pt modelId="{2781244A-1F67-1649-9460-2A2ABAAACF01}" type="pres">
      <dgm:prSet presAssocID="{64303055-9BAD-C347-94AB-71DBC57B0081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B7C9B-B66E-2C46-BD8D-D823895A959F}" type="pres">
      <dgm:prSet presAssocID="{BD436BA7-12DD-1746-9239-7E1000A3D0F1}" presName="sibTrans" presStyleCnt="0"/>
      <dgm:spPr/>
      <dgm:t>
        <a:bodyPr/>
        <a:lstStyle/>
        <a:p>
          <a:endParaRPr lang="en-US"/>
        </a:p>
      </dgm:t>
    </dgm:pt>
    <dgm:pt modelId="{61B0C1DD-2EA3-5A4F-BBA1-016BC7916BE2}" type="pres">
      <dgm:prSet presAssocID="{5F7FE2D5-B23A-164B-BBE0-91001235FDC5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099E2-3364-1B44-8C87-53CB57326ADC}" type="pres">
      <dgm:prSet presAssocID="{4E1FC931-DAC2-2A49-B7FF-AFAB1EB629CB}" presName="sibTrans" presStyleCnt="0"/>
      <dgm:spPr/>
      <dgm:t>
        <a:bodyPr/>
        <a:lstStyle/>
        <a:p>
          <a:endParaRPr lang="en-US"/>
        </a:p>
      </dgm:t>
    </dgm:pt>
    <dgm:pt modelId="{F1CB40ED-39A0-BB44-A839-FAF69723302D}" type="pres">
      <dgm:prSet presAssocID="{2CC0CCA5-F642-8546-A763-014C934FC362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4A161A-1DEB-3B42-8AD0-1EE408405A2E}" type="presOf" srcId="{6DC6DD23-4E5B-B346-A544-D0E6A38BD6EF}" destId="{FD87765B-07BD-9C44-BA3C-126A896278C8}" srcOrd="0" destOrd="0" presId="urn:microsoft.com/office/officeart/2005/8/layout/default"/>
    <dgm:cxn modelId="{CB824B63-3BFB-4A4F-B57D-6AC6A80B8E06}" type="presOf" srcId="{6832F3A9-C08A-ED42-86FC-667D93FB7C96}" destId="{021376A7-618B-8D44-BF80-523FE79334F3}" srcOrd="0" destOrd="0" presId="urn:microsoft.com/office/officeart/2005/8/layout/default"/>
    <dgm:cxn modelId="{E7998FA8-C1F4-B243-9604-623C9CDA0CC5}" srcId="{04316304-C03F-6E4F-B20F-DCD6BFEEEDD4}" destId="{61C766C1-DF35-8044-893A-A5163B667729}" srcOrd="12" destOrd="0" parTransId="{99B15BF7-2D37-6840-9628-595F834E362F}" sibTransId="{7B915706-C8E7-EC41-BFB6-374ECED47611}"/>
    <dgm:cxn modelId="{2F08196E-96AD-2B4C-A6CC-3DA66269D892}" srcId="{04316304-C03F-6E4F-B20F-DCD6BFEEEDD4}" destId="{A5AFC8CF-54B2-AC4F-9D56-1B4618974D86}" srcOrd="9" destOrd="0" parTransId="{F5265D91-DEAB-7D4A-AD90-64E99C3F530D}" sibTransId="{88455C80-D138-5649-B1C2-347D850CBCAF}"/>
    <dgm:cxn modelId="{91A69F90-E77A-CA49-844D-6AFF8EDDBE4C}" srcId="{04316304-C03F-6E4F-B20F-DCD6BFEEEDD4}" destId="{2CC0CCA5-F642-8546-A763-014C934FC362}" srcOrd="15" destOrd="0" parTransId="{189B9ED7-C230-0D47-AA86-68782B09C670}" sibTransId="{20FBBC9B-0EE6-954F-A7B5-35BBDCE901FA}"/>
    <dgm:cxn modelId="{8B53F380-5AE0-1D4F-ADCB-D331D47A14B4}" srcId="{04316304-C03F-6E4F-B20F-DCD6BFEEEDD4}" destId="{E6FF8F45-BD42-094C-AF7E-727997BDD142}" srcOrd="4" destOrd="0" parTransId="{9ED2715F-03E8-5D48-9FBD-2B4102C64DA4}" sibTransId="{A13D0793-92E1-DA44-8CBB-AB36107ACC11}"/>
    <dgm:cxn modelId="{E66F5797-F343-2446-B522-BFD29DC3132D}" srcId="{04316304-C03F-6E4F-B20F-DCD6BFEEEDD4}" destId="{9D23B370-4BFA-5A40-B2F6-18BAE18EDA3E}" srcOrd="5" destOrd="0" parTransId="{1C8B49D5-09CB-A74B-9955-9B9F7154C065}" sibTransId="{EB68CF51-7D25-3445-AA47-F0DE88EE893C}"/>
    <dgm:cxn modelId="{1A72EDD2-0C93-BD40-99D4-0C7D871098D4}" srcId="{04316304-C03F-6E4F-B20F-DCD6BFEEEDD4}" destId="{AA91665C-6DA9-1A4C-A279-F9B430888664}" srcOrd="1" destOrd="0" parTransId="{D3F3A26D-6F0C-A64E-AB95-28A8E21059B7}" sibTransId="{DCC8E77F-7B0E-7A47-9877-3AACC308B715}"/>
    <dgm:cxn modelId="{11DA696F-514B-5649-9D00-F67B1F9904CF}" type="presOf" srcId="{AA91665C-6DA9-1A4C-A279-F9B430888664}" destId="{C5D01131-2E31-4647-94D1-8165BC6254C4}" srcOrd="0" destOrd="0" presId="urn:microsoft.com/office/officeart/2005/8/layout/default"/>
    <dgm:cxn modelId="{85BBF02E-7B49-D245-A253-A8CF68F77284}" srcId="{04316304-C03F-6E4F-B20F-DCD6BFEEEDD4}" destId="{D58DE00D-CF2D-2846-8FF8-F173E88592B0}" srcOrd="6" destOrd="0" parTransId="{1292D7B7-CB47-DF4C-A527-724C296A7C64}" sibTransId="{3DEEEA49-9DDF-084C-ACC9-AB37284B1331}"/>
    <dgm:cxn modelId="{4118E930-2AB9-FD47-8A31-D7CE8D270C50}" type="presOf" srcId="{CC1984A3-2C2B-114A-B09A-9E083EA154DC}" destId="{9C09DBD9-378A-FA4A-B27D-9C0F7F719B3B}" srcOrd="0" destOrd="0" presId="urn:microsoft.com/office/officeart/2005/8/layout/default"/>
    <dgm:cxn modelId="{FAC74120-4D2F-F146-9D64-D837FA6B72D4}" srcId="{04316304-C03F-6E4F-B20F-DCD6BFEEEDD4}" destId="{64303055-9BAD-C347-94AB-71DBC57B0081}" srcOrd="13" destOrd="0" parTransId="{E47F5C39-84F0-E94B-B173-26C797076DE3}" sibTransId="{BD436BA7-12DD-1746-9239-7E1000A3D0F1}"/>
    <dgm:cxn modelId="{8482E13F-1FCB-5E4B-AADF-1E9779F23604}" srcId="{04316304-C03F-6E4F-B20F-DCD6BFEEEDD4}" destId="{CC1984A3-2C2B-114A-B09A-9E083EA154DC}" srcOrd="3" destOrd="0" parTransId="{4DBAD123-B83B-E142-93FB-77344FA7D34D}" sibTransId="{118A9219-DE64-DD45-B164-86DBD2DE157C}"/>
    <dgm:cxn modelId="{25E73CFC-55B2-B84D-AD00-A5B45FDA1E09}" type="presOf" srcId="{04316304-C03F-6E4F-B20F-DCD6BFEEEDD4}" destId="{64A400D5-36DD-3244-A725-7C5235B21892}" srcOrd="0" destOrd="0" presId="urn:microsoft.com/office/officeart/2005/8/layout/default"/>
    <dgm:cxn modelId="{D155B071-E2AA-7A4D-B0D8-434D245FACD9}" type="presOf" srcId="{A5AFC8CF-54B2-AC4F-9D56-1B4618974D86}" destId="{13B7E206-9528-0048-AA08-4E391EAD99A2}" srcOrd="0" destOrd="0" presId="urn:microsoft.com/office/officeart/2005/8/layout/default"/>
    <dgm:cxn modelId="{7FEC5514-2BCE-9F4B-8A1D-48E67225F561}" type="presOf" srcId="{B92F4F0F-051F-9A4A-ABBB-84AF400E5422}" destId="{52A4BD90-543F-9440-819E-F1554277E3EF}" srcOrd="0" destOrd="0" presId="urn:microsoft.com/office/officeart/2005/8/layout/default"/>
    <dgm:cxn modelId="{7CD6BBE2-2C8E-FC41-B1D9-668E573965BC}" type="presOf" srcId="{E6FF8F45-BD42-094C-AF7E-727997BDD142}" destId="{65FD4BEC-0E0B-734E-A2AD-F815714DDC83}" srcOrd="0" destOrd="0" presId="urn:microsoft.com/office/officeart/2005/8/layout/default"/>
    <dgm:cxn modelId="{AC5BA702-90E4-484F-BFC2-8B8333CEA311}" type="presOf" srcId="{C3265A41-8E4B-3A43-9300-83F743C958B2}" destId="{AD695C09-2790-694E-97F6-80A8207D62DB}" srcOrd="0" destOrd="0" presId="urn:microsoft.com/office/officeart/2005/8/layout/default"/>
    <dgm:cxn modelId="{A9E768D0-031A-414F-A0AD-CD63F12664C7}" srcId="{04316304-C03F-6E4F-B20F-DCD6BFEEEDD4}" destId="{B92F4F0F-051F-9A4A-ABBB-84AF400E5422}" srcOrd="7" destOrd="0" parTransId="{4481E9C0-F4DB-ED4A-900B-1C4787684FAE}" sibTransId="{8970FE37-2265-1546-8913-810D7526FEB4}"/>
    <dgm:cxn modelId="{2AB18282-2814-884A-AC67-BF531558C637}" srcId="{04316304-C03F-6E4F-B20F-DCD6BFEEEDD4}" destId="{6832F3A9-C08A-ED42-86FC-667D93FB7C96}" srcOrd="11" destOrd="0" parTransId="{37A4BEC3-F419-CD40-8768-A57208E857BB}" sibTransId="{5F92155E-8486-1C43-A9CE-4C645192613A}"/>
    <dgm:cxn modelId="{34C0C61C-F059-BB48-972E-B771B3977686}" type="presOf" srcId="{2CC0CCA5-F642-8546-A763-014C934FC362}" destId="{F1CB40ED-39A0-BB44-A839-FAF69723302D}" srcOrd="0" destOrd="0" presId="urn:microsoft.com/office/officeart/2005/8/layout/default"/>
    <dgm:cxn modelId="{AD5409EA-13B1-9D48-9C62-CFE684C9D6E6}" srcId="{04316304-C03F-6E4F-B20F-DCD6BFEEEDD4}" destId="{5F7FE2D5-B23A-164B-BBE0-91001235FDC5}" srcOrd="14" destOrd="0" parTransId="{745C3500-9673-BC4C-8803-B6A70CC9F3F0}" sibTransId="{4E1FC931-DAC2-2A49-B7FF-AFAB1EB629CB}"/>
    <dgm:cxn modelId="{BE9E930C-CE3F-6248-9D19-11B64F7B2A13}" type="presOf" srcId="{2F252170-D1EA-6043-91AD-D756C1EB3524}" destId="{6CF618B4-E24C-964D-8B4F-DDFF79FBAAEF}" srcOrd="0" destOrd="0" presId="urn:microsoft.com/office/officeart/2005/8/layout/default"/>
    <dgm:cxn modelId="{3CDA20A8-3F68-854E-8EB5-E0D55226F55E}" type="presOf" srcId="{64303055-9BAD-C347-94AB-71DBC57B0081}" destId="{2781244A-1F67-1649-9460-2A2ABAAACF01}" srcOrd="0" destOrd="0" presId="urn:microsoft.com/office/officeart/2005/8/layout/default"/>
    <dgm:cxn modelId="{B76AF26E-FB35-8348-AB43-1B5FC29CD167}" type="presOf" srcId="{D58DE00D-CF2D-2846-8FF8-F173E88592B0}" destId="{E5B6F5D8-E4BD-9C4C-99B9-2B52100BC559}" srcOrd="0" destOrd="0" presId="urn:microsoft.com/office/officeart/2005/8/layout/default"/>
    <dgm:cxn modelId="{0B60DB46-E1A2-9D43-B6F3-C9BA05BB1716}" type="presOf" srcId="{34FF5C62-101B-8E40-8386-1B6FB6F64274}" destId="{D1F7AEA3-1EC1-D34A-AB48-AB60FF0A26B2}" srcOrd="0" destOrd="0" presId="urn:microsoft.com/office/officeart/2005/8/layout/default"/>
    <dgm:cxn modelId="{97328C30-4E05-524D-BCF8-EF5BAACC0A91}" srcId="{04316304-C03F-6E4F-B20F-DCD6BFEEEDD4}" destId="{6DC6DD23-4E5B-B346-A544-D0E6A38BD6EF}" srcOrd="8" destOrd="0" parTransId="{623CD6CD-B96C-6244-9414-5578D78125A8}" sibTransId="{E9C633DC-F7DD-FD4E-810F-219ABB343264}"/>
    <dgm:cxn modelId="{457BB2C1-14AB-4640-8101-47B9BCFF0076}" srcId="{04316304-C03F-6E4F-B20F-DCD6BFEEEDD4}" destId="{2F252170-D1EA-6043-91AD-D756C1EB3524}" srcOrd="0" destOrd="0" parTransId="{63846F56-FCED-7641-91A5-098BCF3839B2}" sibTransId="{F2CB020A-3A6B-8F49-970F-608C0899C7AC}"/>
    <dgm:cxn modelId="{26117D5D-6B1F-8E4B-B3CC-C2302E7F5CDA}" type="presOf" srcId="{9D23B370-4BFA-5A40-B2F6-18BAE18EDA3E}" destId="{C12F29BE-3FA5-474D-9BC7-F6AB7F755AF8}" srcOrd="0" destOrd="0" presId="urn:microsoft.com/office/officeart/2005/8/layout/default"/>
    <dgm:cxn modelId="{42CED426-2F89-B349-8482-36709E4918FB}" type="presOf" srcId="{61C766C1-DF35-8044-893A-A5163B667729}" destId="{CD00CB2D-5EE8-1B48-9BEC-80D6CF34359A}" srcOrd="0" destOrd="0" presId="urn:microsoft.com/office/officeart/2005/8/layout/default"/>
    <dgm:cxn modelId="{48A7A29E-6936-814E-BB7A-6A925F5648D1}" srcId="{04316304-C03F-6E4F-B20F-DCD6BFEEEDD4}" destId="{34FF5C62-101B-8E40-8386-1B6FB6F64274}" srcOrd="2" destOrd="0" parTransId="{C90E2D03-D54D-AE4D-B7D0-EF407FFF24C2}" sibTransId="{3DB51075-2AC4-8349-AF15-174F31C363B7}"/>
    <dgm:cxn modelId="{34D72CB6-955F-F043-B282-25D0CB124696}" type="presOf" srcId="{5F7FE2D5-B23A-164B-BBE0-91001235FDC5}" destId="{61B0C1DD-2EA3-5A4F-BBA1-016BC7916BE2}" srcOrd="0" destOrd="0" presId="urn:microsoft.com/office/officeart/2005/8/layout/default"/>
    <dgm:cxn modelId="{CA25AC1F-F902-6548-94EA-2CE02ABE3AEE}" srcId="{04316304-C03F-6E4F-B20F-DCD6BFEEEDD4}" destId="{C3265A41-8E4B-3A43-9300-83F743C958B2}" srcOrd="10" destOrd="0" parTransId="{15BA58E5-A1BD-A349-89D9-E67545CE1F3E}" sibTransId="{D61F4A21-8BE0-3545-B7D9-5B4C9E2CD8D4}"/>
    <dgm:cxn modelId="{6AD280AE-B8F7-CF4F-BF60-F7A8047EF811}" type="presParOf" srcId="{64A400D5-36DD-3244-A725-7C5235B21892}" destId="{6CF618B4-E24C-964D-8B4F-DDFF79FBAAEF}" srcOrd="0" destOrd="0" presId="urn:microsoft.com/office/officeart/2005/8/layout/default"/>
    <dgm:cxn modelId="{52EB42DC-5E7A-654F-888B-F3B033B1DF62}" type="presParOf" srcId="{64A400D5-36DD-3244-A725-7C5235B21892}" destId="{F4D5A217-3192-0C43-90AF-249FF46B0BE3}" srcOrd="1" destOrd="0" presId="urn:microsoft.com/office/officeart/2005/8/layout/default"/>
    <dgm:cxn modelId="{3997E2B5-2629-744E-9FEC-2B8E50F4F352}" type="presParOf" srcId="{64A400D5-36DD-3244-A725-7C5235B21892}" destId="{C5D01131-2E31-4647-94D1-8165BC6254C4}" srcOrd="2" destOrd="0" presId="urn:microsoft.com/office/officeart/2005/8/layout/default"/>
    <dgm:cxn modelId="{1D17B6BE-FDE4-BC40-8A77-E40952329519}" type="presParOf" srcId="{64A400D5-36DD-3244-A725-7C5235B21892}" destId="{CC4CFC27-2349-7A41-974C-1E72FA36CD0D}" srcOrd="3" destOrd="0" presId="urn:microsoft.com/office/officeart/2005/8/layout/default"/>
    <dgm:cxn modelId="{3FB2ED94-C5B3-D242-952F-C0DD0792BD9E}" type="presParOf" srcId="{64A400D5-36DD-3244-A725-7C5235B21892}" destId="{D1F7AEA3-1EC1-D34A-AB48-AB60FF0A26B2}" srcOrd="4" destOrd="0" presId="urn:microsoft.com/office/officeart/2005/8/layout/default"/>
    <dgm:cxn modelId="{00699D2F-BF6E-DC47-A5A9-E60A61847D0D}" type="presParOf" srcId="{64A400D5-36DD-3244-A725-7C5235B21892}" destId="{D80ABB6B-5671-CC44-95BB-6CED78C58B7C}" srcOrd="5" destOrd="0" presId="urn:microsoft.com/office/officeart/2005/8/layout/default"/>
    <dgm:cxn modelId="{BE897DCC-D8F0-5E4C-92C9-EA7320175260}" type="presParOf" srcId="{64A400D5-36DD-3244-A725-7C5235B21892}" destId="{9C09DBD9-378A-FA4A-B27D-9C0F7F719B3B}" srcOrd="6" destOrd="0" presId="urn:microsoft.com/office/officeart/2005/8/layout/default"/>
    <dgm:cxn modelId="{4143138E-144E-304B-BF21-2DBB1A06D2FA}" type="presParOf" srcId="{64A400D5-36DD-3244-A725-7C5235B21892}" destId="{BF83F9B8-708C-B340-ACD7-C4A7A2884BBC}" srcOrd="7" destOrd="0" presId="urn:microsoft.com/office/officeart/2005/8/layout/default"/>
    <dgm:cxn modelId="{02B03208-04DD-7040-83FC-986B3AE47357}" type="presParOf" srcId="{64A400D5-36DD-3244-A725-7C5235B21892}" destId="{65FD4BEC-0E0B-734E-A2AD-F815714DDC83}" srcOrd="8" destOrd="0" presId="urn:microsoft.com/office/officeart/2005/8/layout/default"/>
    <dgm:cxn modelId="{99A50882-3D42-1145-BB32-3F5D3DCEEE78}" type="presParOf" srcId="{64A400D5-36DD-3244-A725-7C5235B21892}" destId="{C70903A3-B2C3-6E4F-9614-2FCE74278EC1}" srcOrd="9" destOrd="0" presId="urn:microsoft.com/office/officeart/2005/8/layout/default"/>
    <dgm:cxn modelId="{8681C937-8EF1-D14E-A3F9-CE03334D5B17}" type="presParOf" srcId="{64A400D5-36DD-3244-A725-7C5235B21892}" destId="{C12F29BE-3FA5-474D-9BC7-F6AB7F755AF8}" srcOrd="10" destOrd="0" presId="urn:microsoft.com/office/officeart/2005/8/layout/default"/>
    <dgm:cxn modelId="{11A5F514-3768-2544-BDDA-5B9D78EB0C2C}" type="presParOf" srcId="{64A400D5-36DD-3244-A725-7C5235B21892}" destId="{2982DF5E-6341-C845-A084-E9486B51AE38}" srcOrd="11" destOrd="0" presId="urn:microsoft.com/office/officeart/2005/8/layout/default"/>
    <dgm:cxn modelId="{79AEFAC7-81B6-7542-BE3D-2A093D6F81AB}" type="presParOf" srcId="{64A400D5-36DD-3244-A725-7C5235B21892}" destId="{E5B6F5D8-E4BD-9C4C-99B9-2B52100BC559}" srcOrd="12" destOrd="0" presId="urn:microsoft.com/office/officeart/2005/8/layout/default"/>
    <dgm:cxn modelId="{894B6C58-0AB0-E844-9969-FD8F2DDBDDD7}" type="presParOf" srcId="{64A400D5-36DD-3244-A725-7C5235B21892}" destId="{C2F8654B-1F0C-B042-BE0C-43388D6926A7}" srcOrd="13" destOrd="0" presId="urn:microsoft.com/office/officeart/2005/8/layout/default"/>
    <dgm:cxn modelId="{07DF1042-5438-EE46-BB97-9A75DD74A756}" type="presParOf" srcId="{64A400D5-36DD-3244-A725-7C5235B21892}" destId="{52A4BD90-543F-9440-819E-F1554277E3EF}" srcOrd="14" destOrd="0" presId="urn:microsoft.com/office/officeart/2005/8/layout/default"/>
    <dgm:cxn modelId="{C3A61F28-69FD-7E41-91FA-E36BC2E7030D}" type="presParOf" srcId="{64A400D5-36DD-3244-A725-7C5235B21892}" destId="{3427F1B0-D4D5-144F-AD46-22461DDEB4C8}" srcOrd="15" destOrd="0" presId="urn:microsoft.com/office/officeart/2005/8/layout/default"/>
    <dgm:cxn modelId="{823E02DA-3D61-E945-B991-618F7E947A8C}" type="presParOf" srcId="{64A400D5-36DD-3244-A725-7C5235B21892}" destId="{FD87765B-07BD-9C44-BA3C-126A896278C8}" srcOrd="16" destOrd="0" presId="urn:microsoft.com/office/officeart/2005/8/layout/default"/>
    <dgm:cxn modelId="{CDFB63CD-582B-CC4C-B957-23076C382921}" type="presParOf" srcId="{64A400D5-36DD-3244-A725-7C5235B21892}" destId="{44674BD0-FD3E-B94C-82BD-592DA702EBD6}" srcOrd="17" destOrd="0" presId="urn:microsoft.com/office/officeart/2005/8/layout/default"/>
    <dgm:cxn modelId="{C45C925E-6DB8-8540-8963-94BB35A890F1}" type="presParOf" srcId="{64A400D5-36DD-3244-A725-7C5235B21892}" destId="{13B7E206-9528-0048-AA08-4E391EAD99A2}" srcOrd="18" destOrd="0" presId="urn:microsoft.com/office/officeart/2005/8/layout/default"/>
    <dgm:cxn modelId="{1429F98E-8E9F-8F44-BB4E-D03584101727}" type="presParOf" srcId="{64A400D5-36DD-3244-A725-7C5235B21892}" destId="{C6BDC96D-B35D-5C4B-88BB-9451229A8006}" srcOrd="19" destOrd="0" presId="urn:microsoft.com/office/officeart/2005/8/layout/default"/>
    <dgm:cxn modelId="{CA31F22F-C325-B846-9ABD-626114E12700}" type="presParOf" srcId="{64A400D5-36DD-3244-A725-7C5235B21892}" destId="{AD695C09-2790-694E-97F6-80A8207D62DB}" srcOrd="20" destOrd="0" presId="urn:microsoft.com/office/officeart/2005/8/layout/default"/>
    <dgm:cxn modelId="{92EDB0A3-79DF-6A49-9BA0-814EFE7820CB}" type="presParOf" srcId="{64A400D5-36DD-3244-A725-7C5235B21892}" destId="{D2BFFD79-06E3-184C-A9FB-55E63E62FA85}" srcOrd="21" destOrd="0" presId="urn:microsoft.com/office/officeart/2005/8/layout/default"/>
    <dgm:cxn modelId="{697EB665-25C7-004D-BDA8-65596EE0B40A}" type="presParOf" srcId="{64A400D5-36DD-3244-A725-7C5235B21892}" destId="{021376A7-618B-8D44-BF80-523FE79334F3}" srcOrd="22" destOrd="0" presId="urn:microsoft.com/office/officeart/2005/8/layout/default"/>
    <dgm:cxn modelId="{CEF0267E-62A7-0242-A4BE-6B067C413068}" type="presParOf" srcId="{64A400D5-36DD-3244-A725-7C5235B21892}" destId="{F8483257-540B-874C-9852-E14336077768}" srcOrd="23" destOrd="0" presId="urn:microsoft.com/office/officeart/2005/8/layout/default"/>
    <dgm:cxn modelId="{A27DBAB5-2BA4-1440-B199-5061DB2A20D7}" type="presParOf" srcId="{64A400D5-36DD-3244-A725-7C5235B21892}" destId="{CD00CB2D-5EE8-1B48-9BEC-80D6CF34359A}" srcOrd="24" destOrd="0" presId="urn:microsoft.com/office/officeart/2005/8/layout/default"/>
    <dgm:cxn modelId="{EFF3F2AA-1542-584C-9166-5D7E82CC91B3}" type="presParOf" srcId="{64A400D5-36DD-3244-A725-7C5235B21892}" destId="{043793E4-9DC0-BD49-8E96-5AC9E08F3021}" srcOrd="25" destOrd="0" presId="urn:microsoft.com/office/officeart/2005/8/layout/default"/>
    <dgm:cxn modelId="{B8780284-0D7B-2D40-B369-5C8A892DC56F}" type="presParOf" srcId="{64A400D5-36DD-3244-A725-7C5235B21892}" destId="{2781244A-1F67-1649-9460-2A2ABAAACF01}" srcOrd="26" destOrd="0" presId="urn:microsoft.com/office/officeart/2005/8/layout/default"/>
    <dgm:cxn modelId="{71CFDF19-9322-4A45-BB32-9BF11B614E01}" type="presParOf" srcId="{64A400D5-36DD-3244-A725-7C5235B21892}" destId="{22DB7C9B-B66E-2C46-BD8D-D823895A959F}" srcOrd="27" destOrd="0" presId="urn:microsoft.com/office/officeart/2005/8/layout/default"/>
    <dgm:cxn modelId="{AF1051A7-268E-0049-9882-BA91C8E9FFB3}" type="presParOf" srcId="{64A400D5-36DD-3244-A725-7C5235B21892}" destId="{61B0C1DD-2EA3-5A4F-BBA1-016BC7916BE2}" srcOrd="28" destOrd="0" presId="urn:microsoft.com/office/officeart/2005/8/layout/default"/>
    <dgm:cxn modelId="{D43E1A3D-139E-294E-B3E6-FC43B5214430}" type="presParOf" srcId="{64A400D5-36DD-3244-A725-7C5235B21892}" destId="{E1A099E2-3364-1B44-8C87-53CB57326ADC}" srcOrd="29" destOrd="0" presId="urn:microsoft.com/office/officeart/2005/8/layout/default"/>
    <dgm:cxn modelId="{B4DC6953-7EA9-9E40-875A-62A7A3BD9A56}" type="presParOf" srcId="{64A400D5-36DD-3244-A725-7C5235B21892}" destId="{F1CB40ED-39A0-BB44-A839-FAF69723302D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D296EB-FBB9-934B-A636-9FE1C1DAD6A2}" type="doc">
      <dgm:prSet loTypeId="urn:microsoft.com/office/officeart/2005/8/layout/arrow5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520D6D2-8FC1-D145-8529-5EF7820E1521}">
      <dgm:prSet phldrT="[Metin]"/>
      <dgm:spPr/>
      <dgm:t>
        <a:bodyPr/>
        <a:lstStyle/>
        <a:p>
          <a:r>
            <a:rPr lang="tr-TR" dirty="0" smtClean="0"/>
            <a:t>THE CURRENT ONE? </a:t>
          </a:r>
          <a:endParaRPr lang="tr-TR" dirty="0"/>
        </a:p>
      </dgm:t>
    </dgm:pt>
    <dgm:pt modelId="{90875DFD-4588-A941-872A-C8F4B062AD20}" type="parTrans" cxnId="{A75A2FB1-AE7A-A54D-B3A3-D0A8B577E669}">
      <dgm:prSet/>
      <dgm:spPr/>
      <dgm:t>
        <a:bodyPr/>
        <a:lstStyle/>
        <a:p>
          <a:endParaRPr lang="tr-TR"/>
        </a:p>
      </dgm:t>
    </dgm:pt>
    <dgm:pt modelId="{BCC687D2-75BD-8349-BD29-0885B48C97C1}" type="sibTrans" cxnId="{A75A2FB1-AE7A-A54D-B3A3-D0A8B577E669}">
      <dgm:prSet/>
      <dgm:spPr/>
      <dgm:t>
        <a:bodyPr/>
        <a:lstStyle/>
        <a:p>
          <a:endParaRPr lang="tr-TR"/>
        </a:p>
      </dgm:t>
    </dgm:pt>
    <dgm:pt modelId="{C6967421-022C-D14A-A6CD-004091BD2431}">
      <dgm:prSet phldrT="[Metin]"/>
      <dgm:spPr/>
      <dgm:t>
        <a:bodyPr/>
        <a:lstStyle/>
        <a:p>
          <a:r>
            <a:rPr lang="tr-TR" dirty="0" smtClean="0"/>
            <a:t>THE REVISED ONE? </a:t>
          </a:r>
          <a:endParaRPr lang="tr-TR" dirty="0"/>
        </a:p>
      </dgm:t>
    </dgm:pt>
    <dgm:pt modelId="{26291800-ED58-6840-A6BD-E0FC8B6D9858}" type="parTrans" cxnId="{370B6BBB-BC0C-DB43-AFB2-B66D33974EDE}">
      <dgm:prSet/>
      <dgm:spPr/>
      <dgm:t>
        <a:bodyPr/>
        <a:lstStyle/>
        <a:p>
          <a:endParaRPr lang="tr-TR"/>
        </a:p>
      </dgm:t>
    </dgm:pt>
    <dgm:pt modelId="{5DB90242-6F72-FE4A-9B9E-7EADBA880305}" type="sibTrans" cxnId="{370B6BBB-BC0C-DB43-AFB2-B66D33974EDE}">
      <dgm:prSet/>
      <dgm:spPr/>
      <dgm:t>
        <a:bodyPr/>
        <a:lstStyle/>
        <a:p>
          <a:endParaRPr lang="tr-TR"/>
        </a:p>
      </dgm:t>
    </dgm:pt>
    <dgm:pt modelId="{77B81616-25B9-A24A-A0FB-79B0FB97329E}" type="pres">
      <dgm:prSet presAssocID="{F1D296EB-FBB9-934B-A636-9FE1C1DAD6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848F769-D9E0-034B-8ABF-C2996DF84992}" type="pres">
      <dgm:prSet presAssocID="{0520D6D2-8FC1-D145-8529-5EF7820E152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95D595-CAE2-984B-BD78-947AEA4D6F03}" type="pres">
      <dgm:prSet presAssocID="{C6967421-022C-D14A-A6CD-004091BD2431}" presName="arrow" presStyleLbl="node1" presStyleIdx="1" presStyleCnt="2" custScaleY="1000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043D85-F5EA-1C43-9769-700DFC8440A4}" type="presOf" srcId="{C6967421-022C-D14A-A6CD-004091BD2431}" destId="{EB95D595-CAE2-984B-BD78-947AEA4D6F03}" srcOrd="0" destOrd="0" presId="urn:microsoft.com/office/officeart/2005/8/layout/arrow5"/>
    <dgm:cxn modelId="{7692D054-841E-D64C-AFAB-F0C56B7D70A4}" type="presOf" srcId="{0520D6D2-8FC1-D145-8529-5EF7820E1521}" destId="{6848F769-D9E0-034B-8ABF-C2996DF84992}" srcOrd="0" destOrd="0" presId="urn:microsoft.com/office/officeart/2005/8/layout/arrow5"/>
    <dgm:cxn modelId="{A75A2FB1-AE7A-A54D-B3A3-D0A8B577E669}" srcId="{F1D296EB-FBB9-934B-A636-9FE1C1DAD6A2}" destId="{0520D6D2-8FC1-D145-8529-5EF7820E1521}" srcOrd="0" destOrd="0" parTransId="{90875DFD-4588-A941-872A-C8F4B062AD20}" sibTransId="{BCC687D2-75BD-8349-BD29-0885B48C97C1}"/>
    <dgm:cxn modelId="{3327250F-EA84-CD41-BC59-1E97CC3007B3}" type="presOf" srcId="{F1D296EB-FBB9-934B-A636-9FE1C1DAD6A2}" destId="{77B81616-25B9-A24A-A0FB-79B0FB97329E}" srcOrd="0" destOrd="0" presId="urn:microsoft.com/office/officeart/2005/8/layout/arrow5"/>
    <dgm:cxn modelId="{370B6BBB-BC0C-DB43-AFB2-B66D33974EDE}" srcId="{F1D296EB-FBB9-934B-A636-9FE1C1DAD6A2}" destId="{C6967421-022C-D14A-A6CD-004091BD2431}" srcOrd="1" destOrd="0" parTransId="{26291800-ED58-6840-A6BD-E0FC8B6D9858}" sibTransId="{5DB90242-6F72-FE4A-9B9E-7EADBA880305}"/>
    <dgm:cxn modelId="{B80C78D8-4CEB-1545-864A-1B7285B152CE}" type="presParOf" srcId="{77B81616-25B9-A24A-A0FB-79B0FB97329E}" destId="{6848F769-D9E0-034B-8ABF-C2996DF84992}" srcOrd="0" destOrd="0" presId="urn:microsoft.com/office/officeart/2005/8/layout/arrow5"/>
    <dgm:cxn modelId="{9E48EA3A-E48D-7E44-9873-93ADD70F39F1}" type="presParOf" srcId="{77B81616-25B9-A24A-A0FB-79B0FB97329E}" destId="{EB95D595-CAE2-984B-BD78-947AEA4D6F0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5E272C-DE93-6740-AEA3-B2859909E02A}" type="doc">
      <dgm:prSet loTypeId="urn:microsoft.com/office/officeart/2005/8/layout/target3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BFEFB32-DF58-4040-9B43-2EDC1C51B079}">
      <dgm:prSet phldrT="[Metin]"/>
      <dgm:spPr/>
      <dgm:t>
        <a:bodyPr/>
        <a:lstStyle/>
        <a:p>
          <a:r>
            <a:rPr lang="tr-TR" dirty="0" err="1" smtClean="0"/>
            <a:t>Academics</a:t>
          </a:r>
          <a:endParaRPr lang="tr-TR" dirty="0"/>
        </a:p>
      </dgm:t>
    </dgm:pt>
    <dgm:pt modelId="{087CFB35-DDCE-804A-8C9B-B95286DDE323}" type="parTrans" cxnId="{1041E5A0-76CC-6740-A721-81ADFAFF3E97}">
      <dgm:prSet/>
      <dgm:spPr/>
      <dgm:t>
        <a:bodyPr/>
        <a:lstStyle/>
        <a:p>
          <a:endParaRPr lang="tr-TR"/>
        </a:p>
      </dgm:t>
    </dgm:pt>
    <dgm:pt modelId="{CE7A5589-8046-384E-9737-A81B328599BF}" type="sibTrans" cxnId="{1041E5A0-76CC-6740-A721-81ADFAFF3E97}">
      <dgm:prSet/>
      <dgm:spPr/>
      <dgm:t>
        <a:bodyPr/>
        <a:lstStyle/>
        <a:p>
          <a:endParaRPr lang="tr-TR"/>
        </a:p>
      </dgm:t>
    </dgm:pt>
    <dgm:pt modelId="{1E6C75F4-51FF-E941-9566-182564CFFE01}">
      <dgm:prSet phldrT="[Metin]"/>
      <dgm:spPr/>
      <dgm:t>
        <a:bodyPr/>
        <a:lstStyle/>
        <a:p>
          <a:r>
            <a:rPr lang="tr-TR" dirty="0" err="1" smtClean="0"/>
            <a:t>Having</a:t>
          </a:r>
          <a:r>
            <a:rPr lang="tr-TR" dirty="0" smtClean="0"/>
            <a:t> </a:t>
          </a:r>
          <a:r>
            <a:rPr lang="tr-TR" dirty="0" err="1" smtClean="0"/>
            <a:t>studies</a:t>
          </a:r>
          <a:r>
            <a:rPr lang="tr-TR" dirty="0" smtClean="0"/>
            <a:t> on </a:t>
          </a:r>
          <a:r>
            <a:rPr lang="tr-TR" dirty="0" err="1" smtClean="0"/>
            <a:t>material</a:t>
          </a:r>
          <a:r>
            <a:rPr lang="tr-TR" dirty="0" smtClean="0"/>
            <a:t> </a:t>
          </a:r>
          <a:r>
            <a:rPr lang="tr-TR" dirty="0" err="1" smtClean="0"/>
            <a:t>adaptation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curriculum</a:t>
          </a:r>
          <a:endParaRPr lang="tr-TR" dirty="0"/>
        </a:p>
      </dgm:t>
    </dgm:pt>
    <dgm:pt modelId="{636FA8EC-B870-9F4B-87D3-A95FC56600C7}" type="parTrans" cxnId="{10C3EFF2-10EB-8640-89EB-501533B9BDF9}">
      <dgm:prSet/>
      <dgm:spPr/>
      <dgm:t>
        <a:bodyPr/>
        <a:lstStyle/>
        <a:p>
          <a:endParaRPr lang="tr-TR"/>
        </a:p>
      </dgm:t>
    </dgm:pt>
    <dgm:pt modelId="{F11986F6-9AB3-104C-A83D-C70127347096}" type="sibTrans" cxnId="{10C3EFF2-10EB-8640-89EB-501533B9BDF9}">
      <dgm:prSet/>
      <dgm:spPr/>
      <dgm:t>
        <a:bodyPr/>
        <a:lstStyle/>
        <a:p>
          <a:endParaRPr lang="tr-TR"/>
        </a:p>
      </dgm:t>
    </dgm:pt>
    <dgm:pt modelId="{FC45C146-702A-584B-9B25-808E55185EA5}">
      <dgm:prSet phldrT="[Metin]"/>
      <dgm:spPr/>
      <dgm:t>
        <a:bodyPr/>
        <a:lstStyle/>
        <a:p>
          <a:r>
            <a:rPr lang="tr-TR" dirty="0" err="1" smtClean="0"/>
            <a:t>Having</a:t>
          </a:r>
          <a:r>
            <a:rPr lang="tr-TR" dirty="0" smtClean="0"/>
            <a:t> </a:t>
          </a:r>
          <a:r>
            <a:rPr lang="tr-TR" dirty="0" err="1" smtClean="0"/>
            <a:t>worked</a:t>
          </a:r>
          <a:r>
            <a:rPr lang="tr-TR" dirty="0" smtClean="0"/>
            <a:t> on 2nd-8th </a:t>
          </a:r>
          <a:r>
            <a:rPr lang="tr-TR" dirty="0" err="1" smtClean="0"/>
            <a:t>Curriculum</a:t>
          </a:r>
          <a:endParaRPr lang="tr-TR" dirty="0"/>
        </a:p>
      </dgm:t>
    </dgm:pt>
    <dgm:pt modelId="{CE82A7EF-343F-DE4B-A81B-2EBED759A2D6}" type="parTrans" cxnId="{4C31F1A8-181C-AF44-BF04-DD55F9B81359}">
      <dgm:prSet/>
      <dgm:spPr/>
      <dgm:t>
        <a:bodyPr/>
        <a:lstStyle/>
        <a:p>
          <a:endParaRPr lang="tr-TR"/>
        </a:p>
      </dgm:t>
    </dgm:pt>
    <dgm:pt modelId="{D36A2725-50FE-E846-9A37-3AD1CE0C1A47}" type="sibTrans" cxnId="{4C31F1A8-181C-AF44-BF04-DD55F9B81359}">
      <dgm:prSet/>
      <dgm:spPr/>
      <dgm:t>
        <a:bodyPr/>
        <a:lstStyle/>
        <a:p>
          <a:endParaRPr lang="tr-TR"/>
        </a:p>
      </dgm:t>
    </dgm:pt>
    <dgm:pt modelId="{05FF265B-CCE2-1E47-80F1-7BC76B759E32}">
      <dgm:prSet phldrT="[Metin]"/>
      <dgm:spPr/>
      <dgm:t>
        <a:bodyPr/>
        <a:lstStyle/>
        <a:p>
          <a:r>
            <a:rPr lang="tr-TR" dirty="0" err="1" smtClean="0"/>
            <a:t>Teachers</a:t>
          </a:r>
          <a:endParaRPr lang="tr-TR" dirty="0"/>
        </a:p>
      </dgm:t>
    </dgm:pt>
    <dgm:pt modelId="{E17996FB-AAD8-DE4F-AC06-E0AFB720B710}" type="parTrans" cxnId="{94400973-5802-0F46-ABA8-2AA3EAF6732E}">
      <dgm:prSet/>
      <dgm:spPr/>
      <dgm:t>
        <a:bodyPr/>
        <a:lstStyle/>
        <a:p>
          <a:endParaRPr lang="tr-TR"/>
        </a:p>
      </dgm:t>
    </dgm:pt>
    <dgm:pt modelId="{C22F4C85-01C6-C541-8F54-42C3C7839486}" type="sibTrans" cxnId="{94400973-5802-0F46-ABA8-2AA3EAF6732E}">
      <dgm:prSet/>
      <dgm:spPr/>
      <dgm:t>
        <a:bodyPr/>
        <a:lstStyle/>
        <a:p>
          <a:endParaRPr lang="tr-TR"/>
        </a:p>
      </dgm:t>
    </dgm:pt>
    <dgm:pt modelId="{FE27AD7A-13D5-4A46-9643-F923B2C2CB14}">
      <dgm:prSet phldrT="[Metin]"/>
      <dgm:spPr/>
      <dgm:t>
        <a:bodyPr/>
        <a:lstStyle/>
        <a:p>
          <a:r>
            <a:rPr lang="tr-TR" dirty="0" err="1" smtClean="0"/>
            <a:t>experienced</a:t>
          </a:r>
          <a:endParaRPr lang="tr-TR" dirty="0"/>
        </a:p>
      </dgm:t>
    </dgm:pt>
    <dgm:pt modelId="{0EDDA68D-B25B-0042-ADE2-9BC0BD534D63}" type="parTrans" cxnId="{A3F5CAE9-C776-DE4E-817C-D81B865EBEE7}">
      <dgm:prSet/>
      <dgm:spPr/>
      <dgm:t>
        <a:bodyPr/>
        <a:lstStyle/>
        <a:p>
          <a:endParaRPr lang="tr-TR"/>
        </a:p>
      </dgm:t>
    </dgm:pt>
    <dgm:pt modelId="{9EA3F2C6-864D-DD44-A1C3-3404B0763F2F}" type="sibTrans" cxnId="{A3F5CAE9-C776-DE4E-817C-D81B865EBEE7}">
      <dgm:prSet/>
      <dgm:spPr/>
      <dgm:t>
        <a:bodyPr/>
        <a:lstStyle/>
        <a:p>
          <a:endParaRPr lang="tr-TR"/>
        </a:p>
      </dgm:t>
    </dgm:pt>
    <dgm:pt modelId="{83B552D3-308A-D940-B69B-CB0BB948170A}">
      <dgm:prSet phldrT="[Metin]"/>
      <dgm:spPr/>
      <dgm:t>
        <a:bodyPr/>
        <a:lstStyle/>
        <a:p>
          <a:r>
            <a:rPr lang="tr-TR" dirty="0" err="1" smtClean="0"/>
            <a:t>Having</a:t>
          </a:r>
          <a:r>
            <a:rPr lang="tr-TR" dirty="0" smtClean="0"/>
            <a:t> </a:t>
          </a:r>
          <a:r>
            <a:rPr lang="tr-TR" dirty="0" err="1" smtClean="0"/>
            <a:t>degrees</a:t>
          </a:r>
          <a:r>
            <a:rPr lang="tr-TR" dirty="0" smtClean="0"/>
            <a:t> of </a:t>
          </a:r>
          <a:r>
            <a:rPr lang="tr-TR" dirty="0" err="1" smtClean="0"/>
            <a:t>Ma</a:t>
          </a:r>
          <a:r>
            <a:rPr lang="tr-TR" dirty="0" smtClean="0"/>
            <a:t> </a:t>
          </a:r>
          <a:r>
            <a:rPr lang="tr-TR" dirty="0" err="1" smtClean="0"/>
            <a:t>or</a:t>
          </a:r>
          <a:r>
            <a:rPr lang="tr-TR" dirty="0" smtClean="0"/>
            <a:t> </a:t>
          </a:r>
          <a:r>
            <a:rPr lang="tr-TR" dirty="0" err="1" smtClean="0"/>
            <a:t>Phd</a:t>
          </a:r>
          <a:r>
            <a:rPr lang="tr-TR" dirty="0" smtClean="0"/>
            <a:t>.</a:t>
          </a:r>
          <a:endParaRPr lang="tr-TR" dirty="0"/>
        </a:p>
      </dgm:t>
    </dgm:pt>
    <dgm:pt modelId="{B1E0C3F4-EE01-5B42-945E-1EE216820014}" type="parTrans" cxnId="{DA2F24D0-C218-1444-A229-CA7F81FE449A}">
      <dgm:prSet/>
      <dgm:spPr/>
      <dgm:t>
        <a:bodyPr/>
        <a:lstStyle/>
        <a:p>
          <a:endParaRPr lang="tr-TR"/>
        </a:p>
      </dgm:t>
    </dgm:pt>
    <dgm:pt modelId="{4B24C10B-6625-7446-9E56-1F192862717E}" type="sibTrans" cxnId="{DA2F24D0-C218-1444-A229-CA7F81FE449A}">
      <dgm:prSet/>
      <dgm:spPr/>
      <dgm:t>
        <a:bodyPr/>
        <a:lstStyle/>
        <a:p>
          <a:endParaRPr lang="tr-TR"/>
        </a:p>
      </dgm:t>
    </dgm:pt>
    <dgm:pt modelId="{4F8190A7-913A-AD4B-95BD-C45A4384CD69}">
      <dgm:prSet phldrT="[Metin]"/>
      <dgm:spPr/>
      <dgm:t>
        <a:bodyPr/>
        <a:lstStyle/>
        <a:p>
          <a:r>
            <a:rPr lang="tr-TR" dirty="0" err="1" smtClean="0"/>
            <a:t>Proficiency</a:t>
          </a:r>
          <a:r>
            <a:rPr lang="tr-TR" dirty="0" smtClean="0"/>
            <a:t> in English</a:t>
          </a:r>
          <a:endParaRPr lang="tr-TR" dirty="0"/>
        </a:p>
      </dgm:t>
    </dgm:pt>
    <dgm:pt modelId="{DEA43960-D420-5A45-8E73-43ADF859748D}" type="parTrans" cxnId="{FEE80C75-8C4B-3448-A4C3-BD8A8141B406}">
      <dgm:prSet/>
      <dgm:spPr/>
      <dgm:t>
        <a:bodyPr/>
        <a:lstStyle/>
        <a:p>
          <a:endParaRPr lang="tr-TR"/>
        </a:p>
      </dgm:t>
    </dgm:pt>
    <dgm:pt modelId="{B845D0CB-E30C-EB4A-9692-FB684514038A}" type="sibTrans" cxnId="{FEE80C75-8C4B-3448-A4C3-BD8A8141B406}">
      <dgm:prSet/>
      <dgm:spPr/>
      <dgm:t>
        <a:bodyPr/>
        <a:lstStyle/>
        <a:p>
          <a:endParaRPr lang="tr-TR"/>
        </a:p>
      </dgm:t>
    </dgm:pt>
    <dgm:pt modelId="{AAF656D9-E637-0E46-B4BA-03AFF1E8E2B9}">
      <dgm:prSet/>
      <dgm:spPr/>
      <dgm:t>
        <a:bodyPr/>
        <a:lstStyle/>
        <a:p>
          <a:r>
            <a:rPr lang="tr-TR" dirty="0" err="1" smtClean="0"/>
            <a:t>Specialists</a:t>
          </a:r>
          <a:endParaRPr lang="tr-TR" dirty="0"/>
        </a:p>
      </dgm:t>
    </dgm:pt>
    <dgm:pt modelId="{2CDE6114-4C42-B24D-B538-347607EF611A}" type="parTrans" cxnId="{F1680E2C-9D8E-834A-AB65-66FF637CF39A}">
      <dgm:prSet/>
      <dgm:spPr/>
      <dgm:t>
        <a:bodyPr/>
        <a:lstStyle/>
        <a:p>
          <a:endParaRPr lang="tr-TR"/>
        </a:p>
      </dgm:t>
    </dgm:pt>
    <dgm:pt modelId="{F299485A-11A7-5C49-858D-215A6201A12D}" type="sibTrans" cxnId="{F1680E2C-9D8E-834A-AB65-66FF637CF39A}">
      <dgm:prSet/>
      <dgm:spPr/>
      <dgm:t>
        <a:bodyPr/>
        <a:lstStyle/>
        <a:p>
          <a:endParaRPr lang="tr-TR"/>
        </a:p>
      </dgm:t>
    </dgm:pt>
    <dgm:pt modelId="{EB96421A-C1F1-9D47-8251-3E8B18703928}" type="pres">
      <dgm:prSet presAssocID="{DA5E272C-DE93-6740-AEA3-B2859909E02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BFDF38-BC21-DE4C-A4CD-BEC66B2EFBAC}" type="pres">
      <dgm:prSet presAssocID="{3BFEFB32-DF58-4040-9B43-2EDC1C51B079}" presName="circle1" presStyleLbl="node1" presStyleIdx="0" presStyleCnt="3"/>
      <dgm:spPr/>
      <dgm:t>
        <a:bodyPr/>
        <a:lstStyle/>
        <a:p>
          <a:endParaRPr lang="tr-TR"/>
        </a:p>
      </dgm:t>
    </dgm:pt>
    <dgm:pt modelId="{81223704-09C9-A245-85AB-D0BEBF62F143}" type="pres">
      <dgm:prSet presAssocID="{3BFEFB32-DF58-4040-9B43-2EDC1C51B079}" presName="space" presStyleCnt="0"/>
      <dgm:spPr/>
      <dgm:t>
        <a:bodyPr/>
        <a:lstStyle/>
        <a:p>
          <a:endParaRPr lang="tr-TR"/>
        </a:p>
      </dgm:t>
    </dgm:pt>
    <dgm:pt modelId="{8569317B-5D8E-1741-B4B2-E35190D98389}" type="pres">
      <dgm:prSet presAssocID="{3BFEFB32-DF58-4040-9B43-2EDC1C51B079}" presName="rect1" presStyleLbl="alignAcc1" presStyleIdx="0" presStyleCnt="3"/>
      <dgm:spPr/>
      <dgm:t>
        <a:bodyPr/>
        <a:lstStyle/>
        <a:p>
          <a:endParaRPr lang="tr-TR"/>
        </a:p>
      </dgm:t>
    </dgm:pt>
    <dgm:pt modelId="{628D8ADD-526B-4C45-92F8-60F327F3868C}" type="pres">
      <dgm:prSet presAssocID="{05FF265B-CCE2-1E47-80F1-7BC76B759E32}" presName="vertSpace2" presStyleLbl="node1" presStyleIdx="0" presStyleCnt="3"/>
      <dgm:spPr/>
      <dgm:t>
        <a:bodyPr/>
        <a:lstStyle/>
        <a:p>
          <a:endParaRPr lang="tr-TR"/>
        </a:p>
      </dgm:t>
    </dgm:pt>
    <dgm:pt modelId="{3662905D-3FD1-0D4E-A8EC-98E4BD39BCDD}" type="pres">
      <dgm:prSet presAssocID="{05FF265B-CCE2-1E47-80F1-7BC76B759E32}" presName="circle2" presStyleLbl="node1" presStyleIdx="1" presStyleCnt="3"/>
      <dgm:spPr/>
      <dgm:t>
        <a:bodyPr/>
        <a:lstStyle/>
        <a:p>
          <a:endParaRPr lang="tr-TR"/>
        </a:p>
      </dgm:t>
    </dgm:pt>
    <dgm:pt modelId="{2DD266A1-769C-A441-A9F4-EC9B95475D8C}" type="pres">
      <dgm:prSet presAssocID="{05FF265B-CCE2-1E47-80F1-7BC76B759E32}" presName="rect2" presStyleLbl="alignAcc1" presStyleIdx="1" presStyleCnt="3"/>
      <dgm:spPr/>
      <dgm:t>
        <a:bodyPr/>
        <a:lstStyle/>
        <a:p>
          <a:endParaRPr lang="tr-TR"/>
        </a:p>
      </dgm:t>
    </dgm:pt>
    <dgm:pt modelId="{52A9A762-7792-D848-807D-6EBD763D0F35}" type="pres">
      <dgm:prSet presAssocID="{AAF656D9-E637-0E46-B4BA-03AFF1E8E2B9}" presName="vertSpace3" presStyleLbl="node1" presStyleIdx="1" presStyleCnt="3"/>
      <dgm:spPr/>
      <dgm:t>
        <a:bodyPr/>
        <a:lstStyle/>
        <a:p>
          <a:endParaRPr lang="tr-TR"/>
        </a:p>
      </dgm:t>
    </dgm:pt>
    <dgm:pt modelId="{285F930F-2517-8744-90FD-39DB8249D275}" type="pres">
      <dgm:prSet presAssocID="{AAF656D9-E637-0E46-B4BA-03AFF1E8E2B9}" presName="circle3" presStyleLbl="node1" presStyleIdx="2" presStyleCnt="3"/>
      <dgm:spPr/>
      <dgm:t>
        <a:bodyPr/>
        <a:lstStyle/>
        <a:p>
          <a:endParaRPr lang="tr-TR"/>
        </a:p>
      </dgm:t>
    </dgm:pt>
    <dgm:pt modelId="{B37E5470-A784-244A-B9AA-67589146A9E3}" type="pres">
      <dgm:prSet presAssocID="{AAF656D9-E637-0E46-B4BA-03AFF1E8E2B9}" presName="rect3" presStyleLbl="alignAcc1" presStyleIdx="2" presStyleCnt="3"/>
      <dgm:spPr/>
      <dgm:t>
        <a:bodyPr/>
        <a:lstStyle/>
        <a:p>
          <a:endParaRPr lang="tr-TR"/>
        </a:p>
      </dgm:t>
    </dgm:pt>
    <dgm:pt modelId="{E6D756FF-041C-5B4B-8A42-5B16AAF601FB}" type="pres">
      <dgm:prSet presAssocID="{3BFEFB32-DF58-4040-9B43-2EDC1C51B07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C7FD95-32F7-5142-A4DB-194B2E293057}" type="pres">
      <dgm:prSet presAssocID="{3BFEFB32-DF58-4040-9B43-2EDC1C51B07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40E319-47BE-2D43-9CAE-07C2EC1D3F2E}" type="pres">
      <dgm:prSet presAssocID="{05FF265B-CCE2-1E47-80F1-7BC76B759E3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11FE79-2E29-4B41-A54D-4D92606AC908}" type="pres">
      <dgm:prSet presAssocID="{05FF265B-CCE2-1E47-80F1-7BC76B759E3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1807E6-54EE-BE4D-A9C5-CF8BCF7A1999}" type="pres">
      <dgm:prSet presAssocID="{AAF656D9-E637-0E46-B4BA-03AFF1E8E2B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321FD4-B5CB-574F-BF09-254916B0475A}" type="pres">
      <dgm:prSet presAssocID="{AAF656D9-E637-0E46-B4BA-03AFF1E8E2B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C31F1A8-181C-AF44-BF04-DD55F9B81359}" srcId="{3BFEFB32-DF58-4040-9B43-2EDC1C51B079}" destId="{FC45C146-702A-584B-9B25-808E55185EA5}" srcOrd="1" destOrd="0" parTransId="{CE82A7EF-343F-DE4B-A81B-2EBED759A2D6}" sibTransId="{D36A2725-50FE-E846-9A37-3AD1CE0C1A47}"/>
    <dgm:cxn modelId="{1041E5A0-76CC-6740-A721-81ADFAFF3E97}" srcId="{DA5E272C-DE93-6740-AEA3-B2859909E02A}" destId="{3BFEFB32-DF58-4040-9B43-2EDC1C51B079}" srcOrd="0" destOrd="0" parTransId="{087CFB35-DDCE-804A-8C9B-B95286DDE323}" sibTransId="{CE7A5589-8046-384E-9737-A81B328599BF}"/>
    <dgm:cxn modelId="{F1680E2C-9D8E-834A-AB65-66FF637CF39A}" srcId="{DA5E272C-DE93-6740-AEA3-B2859909E02A}" destId="{AAF656D9-E637-0E46-B4BA-03AFF1E8E2B9}" srcOrd="2" destOrd="0" parTransId="{2CDE6114-4C42-B24D-B538-347607EF611A}" sibTransId="{F299485A-11A7-5C49-858D-215A6201A12D}"/>
    <dgm:cxn modelId="{F37DBB16-06FE-DA49-8D6D-6B264807BE13}" type="presOf" srcId="{3BFEFB32-DF58-4040-9B43-2EDC1C51B079}" destId="{8569317B-5D8E-1741-B4B2-E35190D98389}" srcOrd="0" destOrd="0" presId="urn:microsoft.com/office/officeart/2005/8/layout/target3"/>
    <dgm:cxn modelId="{B717DAE3-9294-244E-AF19-36FAA7E11B7E}" type="presOf" srcId="{AAF656D9-E637-0E46-B4BA-03AFF1E8E2B9}" destId="{731807E6-54EE-BE4D-A9C5-CF8BCF7A1999}" srcOrd="1" destOrd="0" presId="urn:microsoft.com/office/officeart/2005/8/layout/target3"/>
    <dgm:cxn modelId="{AE63EF6D-5D3D-B845-9AD1-48E8B0371D45}" type="presOf" srcId="{FE27AD7A-13D5-4A46-9643-F923B2C2CB14}" destId="{2D11FE79-2E29-4B41-A54D-4D92606AC908}" srcOrd="0" destOrd="0" presId="urn:microsoft.com/office/officeart/2005/8/layout/target3"/>
    <dgm:cxn modelId="{6693BB69-43FB-B346-858B-7164C4BC9997}" type="presOf" srcId="{05FF265B-CCE2-1E47-80F1-7BC76B759E32}" destId="{2DD266A1-769C-A441-A9F4-EC9B95475D8C}" srcOrd="0" destOrd="0" presId="urn:microsoft.com/office/officeart/2005/8/layout/target3"/>
    <dgm:cxn modelId="{7244AE94-A667-3B40-990B-C65C57261BED}" type="presOf" srcId="{FC45C146-702A-584B-9B25-808E55185EA5}" destId="{5DC7FD95-32F7-5142-A4DB-194B2E293057}" srcOrd="0" destOrd="1" presId="urn:microsoft.com/office/officeart/2005/8/layout/target3"/>
    <dgm:cxn modelId="{FEE80C75-8C4B-3448-A4C3-BD8A8141B406}" srcId="{05FF265B-CCE2-1E47-80F1-7BC76B759E32}" destId="{4F8190A7-913A-AD4B-95BD-C45A4384CD69}" srcOrd="2" destOrd="0" parTransId="{DEA43960-D420-5A45-8E73-43ADF859748D}" sibTransId="{B845D0CB-E30C-EB4A-9692-FB684514038A}"/>
    <dgm:cxn modelId="{A3F5CAE9-C776-DE4E-817C-D81B865EBEE7}" srcId="{05FF265B-CCE2-1E47-80F1-7BC76B759E32}" destId="{FE27AD7A-13D5-4A46-9643-F923B2C2CB14}" srcOrd="0" destOrd="0" parTransId="{0EDDA68D-B25B-0042-ADE2-9BC0BD534D63}" sibTransId="{9EA3F2C6-864D-DD44-A1C3-3404B0763F2F}"/>
    <dgm:cxn modelId="{7DF3CEA3-FF10-4B41-9CEF-9E8EEBF70927}" type="presOf" srcId="{83B552D3-308A-D940-B69B-CB0BB948170A}" destId="{2D11FE79-2E29-4B41-A54D-4D92606AC908}" srcOrd="0" destOrd="1" presId="urn:microsoft.com/office/officeart/2005/8/layout/target3"/>
    <dgm:cxn modelId="{C8DD820E-F186-584F-92A5-8E9C5B3125C4}" type="presOf" srcId="{3BFEFB32-DF58-4040-9B43-2EDC1C51B079}" destId="{E6D756FF-041C-5B4B-8A42-5B16AAF601FB}" srcOrd="1" destOrd="0" presId="urn:microsoft.com/office/officeart/2005/8/layout/target3"/>
    <dgm:cxn modelId="{7B6B0CB1-EB55-3A4B-B627-CF713C7E9E41}" type="presOf" srcId="{1E6C75F4-51FF-E941-9566-182564CFFE01}" destId="{5DC7FD95-32F7-5142-A4DB-194B2E293057}" srcOrd="0" destOrd="0" presId="urn:microsoft.com/office/officeart/2005/8/layout/target3"/>
    <dgm:cxn modelId="{10C3EFF2-10EB-8640-89EB-501533B9BDF9}" srcId="{3BFEFB32-DF58-4040-9B43-2EDC1C51B079}" destId="{1E6C75F4-51FF-E941-9566-182564CFFE01}" srcOrd="0" destOrd="0" parTransId="{636FA8EC-B870-9F4B-87D3-A95FC56600C7}" sibTransId="{F11986F6-9AB3-104C-A83D-C70127347096}"/>
    <dgm:cxn modelId="{94400973-5802-0F46-ABA8-2AA3EAF6732E}" srcId="{DA5E272C-DE93-6740-AEA3-B2859909E02A}" destId="{05FF265B-CCE2-1E47-80F1-7BC76B759E32}" srcOrd="1" destOrd="0" parTransId="{E17996FB-AAD8-DE4F-AC06-E0AFB720B710}" sibTransId="{C22F4C85-01C6-C541-8F54-42C3C7839486}"/>
    <dgm:cxn modelId="{F1245485-53B3-5B49-87C2-F9D5C9CF45A5}" type="presOf" srcId="{05FF265B-CCE2-1E47-80F1-7BC76B759E32}" destId="{9040E319-47BE-2D43-9CAE-07C2EC1D3F2E}" srcOrd="1" destOrd="0" presId="urn:microsoft.com/office/officeart/2005/8/layout/target3"/>
    <dgm:cxn modelId="{4CA432A9-3CB7-4D48-8D47-E3E5A5987FFB}" type="presOf" srcId="{4F8190A7-913A-AD4B-95BD-C45A4384CD69}" destId="{2D11FE79-2E29-4B41-A54D-4D92606AC908}" srcOrd="0" destOrd="2" presId="urn:microsoft.com/office/officeart/2005/8/layout/target3"/>
    <dgm:cxn modelId="{10FE3670-5CFE-7842-A553-D02614E5CB59}" type="presOf" srcId="{AAF656D9-E637-0E46-B4BA-03AFF1E8E2B9}" destId="{B37E5470-A784-244A-B9AA-67589146A9E3}" srcOrd="0" destOrd="0" presId="urn:microsoft.com/office/officeart/2005/8/layout/target3"/>
    <dgm:cxn modelId="{6FC0A63A-48CF-3149-B9FA-600184F42A3C}" type="presOf" srcId="{DA5E272C-DE93-6740-AEA3-B2859909E02A}" destId="{EB96421A-C1F1-9D47-8251-3E8B18703928}" srcOrd="0" destOrd="0" presId="urn:microsoft.com/office/officeart/2005/8/layout/target3"/>
    <dgm:cxn modelId="{DA2F24D0-C218-1444-A229-CA7F81FE449A}" srcId="{05FF265B-CCE2-1E47-80F1-7BC76B759E32}" destId="{83B552D3-308A-D940-B69B-CB0BB948170A}" srcOrd="1" destOrd="0" parTransId="{B1E0C3F4-EE01-5B42-945E-1EE216820014}" sibTransId="{4B24C10B-6625-7446-9E56-1F192862717E}"/>
    <dgm:cxn modelId="{6261AF74-9222-7A4A-A4AF-5AE8F19D3D8B}" type="presParOf" srcId="{EB96421A-C1F1-9D47-8251-3E8B18703928}" destId="{D1BFDF38-BC21-DE4C-A4CD-BEC66B2EFBAC}" srcOrd="0" destOrd="0" presId="urn:microsoft.com/office/officeart/2005/8/layout/target3"/>
    <dgm:cxn modelId="{D215A9C4-343C-AC4E-9169-98437EA18E68}" type="presParOf" srcId="{EB96421A-C1F1-9D47-8251-3E8B18703928}" destId="{81223704-09C9-A245-85AB-D0BEBF62F143}" srcOrd="1" destOrd="0" presId="urn:microsoft.com/office/officeart/2005/8/layout/target3"/>
    <dgm:cxn modelId="{BCB332EC-DC40-6F4D-B55A-70364189A47F}" type="presParOf" srcId="{EB96421A-C1F1-9D47-8251-3E8B18703928}" destId="{8569317B-5D8E-1741-B4B2-E35190D98389}" srcOrd="2" destOrd="0" presId="urn:microsoft.com/office/officeart/2005/8/layout/target3"/>
    <dgm:cxn modelId="{818B8F7D-9DC9-0B42-B410-D2754AA4B375}" type="presParOf" srcId="{EB96421A-C1F1-9D47-8251-3E8B18703928}" destId="{628D8ADD-526B-4C45-92F8-60F327F3868C}" srcOrd="3" destOrd="0" presId="urn:microsoft.com/office/officeart/2005/8/layout/target3"/>
    <dgm:cxn modelId="{A0FD67A1-DBDF-2A4E-8438-387C5B40A147}" type="presParOf" srcId="{EB96421A-C1F1-9D47-8251-3E8B18703928}" destId="{3662905D-3FD1-0D4E-A8EC-98E4BD39BCDD}" srcOrd="4" destOrd="0" presId="urn:microsoft.com/office/officeart/2005/8/layout/target3"/>
    <dgm:cxn modelId="{FDD9892F-9860-094D-9B7D-C08B76491FC9}" type="presParOf" srcId="{EB96421A-C1F1-9D47-8251-3E8B18703928}" destId="{2DD266A1-769C-A441-A9F4-EC9B95475D8C}" srcOrd="5" destOrd="0" presId="urn:microsoft.com/office/officeart/2005/8/layout/target3"/>
    <dgm:cxn modelId="{845D5DA9-2FA6-C142-B9ED-7AB7E285004C}" type="presParOf" srcId="{EB96421A-C1F1-9D47-8251-3E8B18703928}" destId="{52A9A762-7792-D848-807D-6EBD763D0F35}" srcOrd="6" destOrd="0" presId="urn:microsoft.com/office/officeart/2005/8/layout/target3"/>
    <dgm:cxn modelId="{231123AB-D229-854A-AA6F-E267C5C973A9}" type="presParOf" srcId="{EB96421A-C1F1-9D47-8251-3E8B18703928}" destId="{285F930F-2517-8744-90FD-39DB8249D275}" srcOrd="7" destOrd="0" presId="urn:microsoft.com/office/officeart/2005/8/layout/target3"/>
    <dgm:cxn modelId="{897D4D6C-B5F3-E840-BF20-AA513396DA6C}" type="presParOf" srcId="{EB96421A-C1F1-9D47-8251-3E8B18703928}" destId="{B37E5470-A784-244A-B9AA-67589146A9E3}" srcOrd="8" destOrd="0" presId="urn:microsoft.com/office/officeart/2005/8/layout/target3"/>
    <dgm:cxn modelId="{142CA11E-D591-9543-BA8E-A15C0C07619E}" type="presParOf" srcId="{EB96421A-C1F1-9D47-8251-3E8B18703928}" destId="{E6D756FF-041C-5B4B-8A42-5B16AAF601FB}" srcOrd="9" destOrd="0" presId="urn:microsoft.com/office/officeart/2005/8/layout/target3"/>
    <dgm:cxn modelId="{9DB7ADD8-5F19-6D44-9269-B31034462DE5}" type="presParOf" srcId="{EB96421A-C1F1-9D47-8251-3E8B18703928}" destId="{5DC7FD95-32F7-5142-A4DB-194B2E293057}" srcOrd="10" destOrd="0" presId="urn:microsoft.com/office/officeart/2005/8/layout/target3"/>
    <dgm:cxn modelId="{31F8A2F8-5985-2A44-94FB-921C0444229A}" type="presParOf" srcId="{EB96421A-C1F1-9D47-8251-3E8B18703928}" destId="{9040E319-47BE-2D43-9CAE-07C2EC1D3F2E}" srcOrd="11" destOrd="0" presId="urn:microsoft.com/office/officeart/2005/8/layout/target3"/>
    <dgm:cxn modelId="{88CD1227-A70C-544B-A0FE-4657EF817AEA}" type="presParOf" srcId="{EB96421A-C1F1-9D47-8251-3E8B18703928}" destId="{2D11FE79-2E29-4B41-A54D-4D92606AC908}" srcOrd="12" destOrd="0" presId="urn:microsoft.com/office/officeart/2005/8/layout/target3"/>
    <dgm:cxn modelId="{24BDE22E-6CE2-F844-A2F5-4FF7ED63BABB}" type="presParOf" srcId="{EB96421A-C1F1-9D47-8251-3E8B18703928}" destId="{731807E6-54EE-BE4D-A9C5-CF8BCF7A1999}" srcOrd="13" destOrd="0" presId="urn:microsoft.com/office/officeart/2005/8/layout/target3"/>
    <dgm:cxn modelId="{ECC5321D-D9C4-8A44-B9D6-2094DDDC6DC1}" type="presParOf" srcId="{EB96421A-C1F1-9D47-8251-3E8B18703928}" destId="{55321FD4-B5CB-574F-BF09-254916B0475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1DC9F8-6458-7641-82AA-174F5F0E3A66}" type="doc">
      <dgm:prSet loTypeId="urn:microsoft.com/office/officeart/2005/8/layout/funnel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7AA12DDF-65CC-FC4E-8161-084A056CC683}">
      <dgm:prSet phldrT="[Metin]"/>
      <dgm:spPr/>
      <dgm:t>
        <a:bodyPr/>
        <a:lstStyle/>
        <a:p>
          <a:r>
            <a:rPr lang="tr-TR" dirty="0" smtClean="0"/>
            <a:t>VALUES</a:t>
          </a:r>
          <a:endParaRPr lang="tr-TR" dirty="0"/>
        </a:p>
      </dgm:t>
    </dgm:pt>
    <dgm:pt modelId="{C67A0457-0440-E942-8F2D-FCD6758A38F8}" type="parTrans" cxnId="{FD98636F-839C-EF40-84E4-9C003A9E7CF4}">
      <dgm:prSet/>
      <dgm:spPr/>
      <dgm:t>
        <a:bodyPr/>
        <a:lstStyle/>
        <a:p>
          <a:endParaRPr lang="tr-TR"/>
        </a:p>
      </dgm:t>
    </dgm:pt>
    <dgm:pt modelId="{20A93FC9-66AD-284E-B9C0-AA6B151D6A3F}" type="sibTrans" cxnId="{FD98636F-839C-EF40-84E4-9C003A9E7CF4}">
      <dgm:prSet/>
      <dgm:spPr/>
      <dgm:t>
        <a:bodyPr/>
        <a:lstStyle/>
        <a:p>
          <a:endParaRPr lang="tr-TR"/>
        </a:p>
      </dgm:t>
    </dgm:pt>
    <dgm:pt modelId="{2083093B-994D-694D-A6DF-4F17D4B1F0C2}">
      <dgm:prSet phldrT="[Metin]"/>
      <dgm:spPr/>
      <dgm:t>
        <a:bodyPr/>
        <a:lstStyle/>
        <a:p>
          <a:r>
            <a:rPr lang="tr-TR" dirty="0" smtClean="0"/>
            <a:t>COMPETENCES</a:t>
          </a:r>
          <a:endParaRPr lang="tr-TR" dirty="0"/>
        </a:p>
      </dgm:t>
    </dgm:pt>
    <dgm:pt modelId="{07B4213E-EA00-FA4D-A852-72282415981C}" type="parTrans" cxnId="{66D17981-5575-E648-85C5-F606EA1923F5}">
      <dgm:prSet/>
      <dgm:spPr/>
      <dgm:t>
        <a:bodyPr/>
        <a:lstStyle/>
        <a:p>
          <a:endParaRPr lang="tr-TR"/>
        </a:p>
      </dgm:t>
    </dgm:pt>
    <dgm:pt modelId="{EF1AF570-6A59-BD49-9259-D68BC29E3B63}" type="sibTrans" cxnId="{66D17981-5575-E648-85C5-F606EA1923F5}">
      <dgm:prSet/>
      <dgm:spPr/>
      <dgm:t>
        <a:bodyPr/>
        <a:lstStyle/>
        <a:p>
          <a:endParaRPr lang="tr-TR"/>
        </a:p>
      </dgm:t>
    </dgm:pt>
    <dgm:pt modelId="{FC8A0FA9-F01B-1042-AB65-5DD5F072658D}">
      <dgm:prSet phldrT="[Metin]"/>
      <dgm:spPr/>
      <dgm:t>
        <a:bodyPr/>
        <a:lstStyle/>
        <a:p>
          <a:r>
            <a:rPr lang="tr-TR" dirty="0" smtClean="0"/>
            <a:t>PROFICIENCIES</a:t>
          </a:r>
          <a:endParaRPr lang="tr-TR" dirty="0"/>
        </a:p>
      </dgm:t>
    </dgm:pt>
    <dgm:pt modelId="{15FBFE1F-006D-C54A-9F8C-9FCB25DCD89D}" type="parTrans" cxnId="{73381C20-DCA9-494B-97C0-D9170A484CC5}">
      <dgm:prSet/>
      <dgm:spPr/>
      <dgm:t>
        <a:bodyPr/>
        <a:lstStyle/>
        <a:p>
          <a:endParaRPr lang="tr-TR"/>
        </a:p>
      </dgm:t>
    </dgm:pt>
    <dgm:pt modelId="{4C4DABB0-9F68-E943-8412-1CC481EEB2FA}" type="sibTrans" cxnId="{73381C20-DCA9-494B-97C0-D9170A484CC5}">
      <dgm:prSet/>
      <dgm:spPr/>
      <dgm:t>
        <a:bodyPr/>
        <a:lstStyle/>
        <a:p>
          <a:endParaRPr lang="tr-TR"/>
        </a:p>
      </dgm:t>
    </dgm:pt>
    <dgm:pt modelId="{6587A4BF-7865-C44C-BDE7-DBC00479FB20}">
      <dgm:prSet phldrT="[Metin]"/>
      <dgm:spPr/>
      <dgm:t>
        <a:bodyPr/>
        <a:lstStyle/>
        <a:p>
          <a:r>
            <a:rPr lang="tr-TR" dirty="0" smtClean="0"/>
            <a:t>THE NEW CURRICULUM</a:t>
          </a:r>
          <a:endParaRPr lang="tr-TR" dirty="0"/>
        </a:p>
      </dgm:t>
    </dgm:pt>
    <dgm:pt modelId="{EFEDC7FF-A031-E843-BFD6-0F95BF0F839E}" type="parTrans" cxnId="{729B232C-ABBC-0543-8FB7-BFBDB4E11905}">
      <dgm:prSet/>
      <dgm:spPr/>
      <dgm:t>
        <a:bodyPr/>
        <a:lstStyle/>
        <a:p>
          <a:endParaRPr lang="tr-TR"/>
        </a:p>
      </dgm:t>
    </dgm:pt>
    <dgm:pt modelId="{4B8ADA4B-641C-8040-A011-3DD59B828F4A}" type="sibTrans" cxnId="{729B232C-ABBC-0543-8FB7-BFBDB4E11905}">
      <dgm:prSet/>
      <dgm:spPr/>
      <dgm:t>
        <a:bodyPr/>
        <a:lstStyle/>
        <a:p>
          <a:endParaRPr lang="tr-TR"/>
        </a:p>
      </dgm:t>
    </dgm:pt>
    <dgm:pt modelId="{0723C774-BA1E-BA4E-87CA-6FC0C8DA011D}" type="pres">
      <dgm:prSet presAssocID="{971DC9F8-6458-7641-82AA-174F5F0E3A6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F682C21-9AE0-BD48-A63A-38F828204217}" type="pres">
      <dgm:prSet presAssocID="{971DC9F8-6458-7641-82AA-174F5F0E3A66}" presName="ellipse" presStyleLbl="trBgShp" presStyleIdx="0" presStyleCnt="1"/>
      <dgm:spPr/>
      <dgm:t>
        <a:bodyPr/>
        <a:lstStyle/>
        <a:p>
          <a:endParaRPr lang="tr-TR"/>
        </a:p>
      </dgm:t>
    </dgm:pt>
    <dgm:pt modelId="{7F343F6E-C650-CD49-98C4-74CE43DA5257}" type="pres">
      <dgm:prSet presAssocID="{971DC9F8-6458-7641-82AA-174F5F0E3A66}" presName="arrow1" presStyleLbl="fgShp" presStyleIdx="0" presStyleCnt="1"/>
      <dgm:spPr/>
      <dgm:t>
        <a:bodyPr/>
        <a:lstStyle/>
        <a:p>
          <a:endParaRPr lang="tr-TR"/>
        </a:p>
      </dgm:t>
    </dgm:pt>
    <dgm:pt modelId="{B6668AFE-B3E8-A245-99E6-3EEECD88C5B9}" type="pres">
      <dgm:prSet presAssocID="{971DC9F8-6458-7641-82AA-174F5F0E3A6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0A0957-3309-244B-A475-BDF5CB5F8E4E}" type="pres">
      <dgm:prSet presAssocID="{2083093B-994D-694D-A6DF-4F17D4B1F0C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9A71A6-1601-6A43-8C18-F169261AD53F}" type="pres">
      <dgm:prSet presAssocID="{FC8A0FA9-F01B-1042-AB65-5DD5F072658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C68FC4-2A2F-C94C-8B44-B4B08C50028E}" type="pres">
      <dgm:prSet presAssocID="{6587A4BF-7865-C44C-BDE7-DBC00479FB2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6862BF-96E8-764C-9385-3D4D041343B4}" type="pres">
      <dgm:prSet presAssocID="{971DC9F8-6458-7641-82AA-174F5F0E3A66}" presName="funnel" presStyleLbl="trAlignAcc1" presStyleIdx="0" presStyleCnt="1" custScaleX="133896"/>
      <dgm:spPr/>
      <dgm:t>
        <a:bodyPr/>
        <a:lstStyle/>
        <a:p>
          <a:endParaRPr lang="tr-TR"/>
        </a:p>
      </dgm:t>
    </dgm:pt>
  </dgm:ptLst>
  <dgm:cxnLst>
    <dgm:cxn modelId="{FD98636F-839C-EF40-84E4-9C003A9E7CF4}" srcId="{971DC9F8-6458-7641-82AA-174F5F0E3A66}" destId="{7AA12DDF-65CC-FC4E-8161-084A056CC683}" srcOrd="0" destOrd="0" parTransId="{C67A0457-0440-E942-8F2D-FCD6758A38F8}" sibTransId="{20A93FC9-66AD-284E-B9C0-AA6B151D6A3F}"/>
    <dgm:cxn modelId="{D0E47C40-7C0D-F944-A2E1-8F135361E512}" type="presOf" srcId="{2083093B-994D-694D-A6DF-4F17D4B1F0C2}" destId="{969A71A6-1601-6A43-8C18-F169261AD53F}" srcOrd="0" destOrd="0" presId="urn:microsoft.com/office/officeart/2005/8/layout/funnel1"/>
    <dgm:cxn modelId="{73381C20-DCA9-494B-97C0-D9170A484CC5}" srcId="{971DC9F8-6458-7641-82AA-174F5F0E3A66}" destId="{FC8A0FA9-F01B-1042-AB65-5DD5F072658D}" srcOrd="2" destOrd="0" parTransId="{15FBFE1F-006D-C54A-9F8C-9FCB25DCD89D}" sibTransId="{4C4DABB0-9F68-E943-8412-1CC481EEB2FA}"/>
    <dgm:cxn modelId="{2EFF1F1F-B11F-9F4C-9ABC-9BB5C2BAADC2}" type="presOf" srcId="{971DC9F8-6458-7641-82AA-174F5F0E3A66}" destId="{0723C774-BA1E-BA4E-87CA-6FC0C8DA011D}" srcOrd="0" destOrd="0" presId="urn:microsoft.com/office/officeart/2005/8/layout/funnel1"/>
    <dgm:cxn modelId="{3230645A-D068-524B-894B-7881F29FBF49}" type="presOf" srcId="{6587A4BF-7865-C44C-BDE7-DBC00479FB20}" destId="{B6668AFE-B3E8-A245-99E6-3EEECD88C5B9}" srcOrd="0" destOrd="0" presId="urn:microsoft.com/office/officeart/2005/8/layout/funnel1"/>
    <dgm:cxn modelId="{729B232C-ABBC-0543-8FB7-BFBDB4E11905}" srcId="{971DC9F8-6458-7641-82AA-174F5F0E3A66}" destId="{6587A4BF-7865-C44C-BDE7-DBC00479FB20}" srcOrd="3" destOrd="0" parTransId="{EFEDC7FF-A031-E843-BFD6-0F95BF0F839E}" sibTransId="{4B8ADA4B-641C-8040-A011-3DD59B828F4A}"/>
    <dgm:cxn modelId="{85F86A61-CD58-A648-98A7-E613CF82F139}" type="presOf" srcId="{7AA12DDF-65CC-FC4E-8161-084A056CC683}" destId="{9AC68FC4-2A2F-C94C-8B44-B4B08C50028E}" srcOrd="0" destOrd="0" presId="urn:microsoft.com/office/officeart/2005/8/layout/funnel1"/>
    <dgm:cxn modelId="{66D17981-5575-E648-85C5-F606EA1923F5}" srcId="{971DC9F8-6458-7641-82AA-174F5F0E3A66}" destId="{2083093B-994D-694D-A6DF-4F17D4B1F0C2}" srcOrd="1" destOrd="0" parTransId="{07B4213E-EA00-FA4D-A852-72282415981C}" sibTransId="{EF1AF570-6A59-BD49-9259-D68BC29E3B63}"/>
    <dgm:cxn modelId="{84D6283E-648C-614C-B718-DCEF533DD5E2}" type="presOf" srcId="{FC8A0FA9-F01B-1042-AB65-5DD5F072658D}" destId="{6C0A0957-3309-244B-A475-BDF5CB5F8E4E}" srcOrd="0" destOrd="0" presId="urn:microsoft.com/office/officeart/2005/8/layout/funnel1"/>
    <dgm:cxn modelId="{FFAB089C-81AE-124F-8C51-6BE5C50CB8AF}" type="presParOf" srcId="{0723C774-BA1E-BA4E-87CA-6FC0C8DA011D}" destId="{0F682C21-9AE0-BD48-A63A-38F828204217}" srcOrd="0" destOrd="0" presId="urn:microsoft.com/office/officeart/2005/8/layout/funnel1"/>
    <dgm:cxn modelId="{E3EDFEF3-F58D-7945-BCCC-851A1A75DF3E}" type="presParOf" srcId="{0723C774-BA1E-BA4E-87CA-6FC0C8DA011D}" destId="{7F343F6E-C650-CD49-98C4-74CE43DA5257}" srcOrd="1" destOrd="0" presId="urn:microsoft.com/office/officeart/2005/8/layout/funnel1"/>
    <dgm:cxn modelId="{C4F58334-D318-E846-9E06-0161F635E69A}" type="presParOf" srcId="{0723C774-BA1E-BA4E-87CA-6FC0C8DA011D}" destId="{B6668AFE-B3E8-A245-99E6-3EEECD88C5B9}" srcOrd="2" destOrd="0" presId="urn:microsoft.com/office/officeart/2005/8/layout/funnel1"/>
    <dgm:cxn modelId="{4CCE204F-DB1C-DB4F-9C14-098418048BAC}" type="presParOf" srcId="{0723C774-BA1E-BA4E-87CA-6FC0C8DA011D}" destId="{6C0A0957-3309-244B-A475-BDF5CB5F8E4E}" srcOrd="3" destOrd="0" presId="urn:microsoft.com/office/officeart/2005/8/layout/funnel1"/>
    <dgm:cxn modelId="{AA5A0A2E-D420-9340-BA94-F4C89BD20CB0}" type="presParOf" srcId="{0723C774-BA1E-BA4E-87CA-6FC0C8DA011D}" destId="{969A71A6-1601-6A43-8C18-F169261AD53F}" srcOrd="4" destOrd="0" presId="urn:microsoft.com/office/officeart/2005/8/layout/funnel1"/>
    <dgm:cxn modelId="{E7E8ED6D-7F02-5849-892B-63F530ECA100}" type="presParOf" srcId="{0723C774-BA1E-BA4E-87CA-6FC0C8DA011D}" destId="{9AC68FC4-2A2F-C94C-8B44-B4B08C50028E}" srcOrd="5" destOrd="0" presId="urn:microsoft.com/office/officeart/2005/8/layout/funnel1"/>
    <dgm:cxn modelId="{412108C2-CFC9-8542-A157-FBBA2F61899C}" type="presParOf" srcId="{0723C774-BA1E-BA4E-87CA-6FC0C8DA011D}" destId="{4A6862BF-96E8-764C-9385-3D4D041343B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06FA78C-D412-8B4E-9453-E19BC83AFDA2}" type="doc">
      <dgm:prSet loTypeId="urn:microsoft.com/office/officeart/2005/8/layout/arrow5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A13CD331-5E60-D849-9C72-CF29A4D31442}">
      <dgm:prSet phldrT="[Metin]"/>
      <dgm:spPr/>
      <dgm:t>
        <a:bodyPr/>
        <a:lstStyle/>
        <a:p>
          <a:r>
            <a:rPr lang="tr-TR" dirty="0" smtClean="0">
              <a:hlinkClick xmlns:r="http://schemas.openxmlformats.org/officeDocument/2006/relationships" r:id="rId1"/>
            </a:rPr>
            <a:t>2014</a:t>
          </a:r>
          <a:endParaRPr lang="tr-TR" dirty="0"/>
        </a:p>
      </dgm:t>
    </dgm:pt>
    <dgm:pt modelId="{BECA011C-D9B3-614C-B7AD-1B16EB38A26E}" type="parTrans" cxnId="{9FF89EB3-B48C-4841-9D22-F21FDB7FB331}">
      <dgm:prSet/>
      <dgm:spPr/>
      <dgm:t>
        <a:bodyPr/>
        <a:lstStyle/>
        <a:p>
          <a:endParaRPr lang="tr-TR"/>
        </a:p>
      </dgm:t>
    </dgm:pt>
    <dgm:pt modelId="{623CE288-7213-4F44-A8FD-48774A6ECD25}" type="sibTrans" cxnId="{9FF89EB3-B48C-4841-9D22-F21FDB7FB331}">
      <dgm:prSet/>
      <dgm:spPr/>
      <dgm:t>
        <a:bodyPr/>
        <a:lstStyle/>
        <a:p>
          <a:endParaRPr lang="tr-TR"/>
        </a:p>
      </dgm:t>
    </dgm:pt>
    <dgm:pt modelId="{C5318A62-C703-D44C-BD23-6424E4E5500C}">
      <dgm:prSet phldrT="[Metin]"/>
      <dgm:spPr/>
      <dgm:t>
        <a:bodyPr/>
        <a:lstStyle/>
        <a:p>
          <a:r>
            <a:rPr lang="tr-TR" dirty="0" smtClean="0">
              <a:hlinkClick xmlns:r="http://schemas.openxmlformats.org/officeDocument/2006/relationships" r:id="rId2"/>
            </a:rPr>
            <a:t>2017</a:t>
          </a:r>
          <a:endParaRPr lang="tr-TR" dirty="0"/>
        </a:p>
      </dgm:t>
    </dgm:pt>
    <dgm:pt modelId="{98364505-5DF8-C542-B6D9-F15DC7B0DE13}" type="parTrans" cxnId="{4E346F30-67EE-104A-94B5-32E805D96518}">
      <dgm:prSet/>
      <dgm:spPr/>
      <dgm:t>
        <a:bodyPr/>
        <a:lstStyle/>
        <a:p>
          <a:endParaRPr lang="tr-TR"/>
        </a:p>
      </dgm:t>
    </dgm:pt>
    <dgm:pt modelId="{68F723EC-0549-E548-8A21-336B64662E13}" type="sibTrans" cxnId="{4E346F30-67EE-104A-94B5-32E805D96518}">
      <dgm:prSet/>
      <dgm:spPr/>
      <dgm:t>
        <a:bodyPr/>
        <a:lstStyle/>
        <a:p>
          <a:endParaRPr lang="tr-TR"/>
        </a:p>
      </dgm:t>
    </dgm:pt>
    <dgm:pt modelId="{F4120D34-0EB0-864D-9C2F-FAD41F96041A}" type="pres">
      <dgm:prSet presAssocID="{F06FA78C-D412-8B4E-9453-E19BC83AFD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78AEF3-AF16-5840-A66E-9C59EE4C6520}" type="pres">
      <dgm:prSet presAssocID="{A13CD331-5E60-D849-9C72-CF29A4D3144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8318CF-620D-2F43-8443-C93342AB7D46}" type="pres">
      <dgm:prSet presAssocID="{C5318A62-C703-D44C-BD23-6424E4E5500C}" presName="arrow" presStyleLbl="node1" presStyleIdx="1" presStyleCnt="2" custRadScaleRad="91520" custRadScaleInc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E346F30-67EE-104A-94B5-32E805D96518}" srcId="{F06FA78C-D412-8B4E-9453-E19BC83AFDA2}" destId="{C5318A62-C703-D44C-BD23-6424E4E5500C}" srcOrd="1" destOrd="0" parTransId="{98364505-5DF8-C542-B6D9-F15DC7B0DE13}" sibTransId="{68F723EC-0549-E548-8A21-336B64662E13}"/>
    <dgm:cxn modelId="{9FF89EB3-B48C-4841-9D22-F21FDB7FB331}" srcId="{F06FA78C-D412-8B4E-9453-E19BC83AFDA2}" destId="{A13CD331-5E60-D849-9C72-CF29A4D31442}" srcOrd="0" destOrd="0" parTransId="{BECA011C-D9B3-614C-B7AD-1B16EB38A26E}" sibTransId="{623CE288-7213-4F44-A8FD-48774A6ECD25}"/>
    <dgm:cxn modelId="{851C969A-3268-B440-A36B-F129BFE73ED4}" type="presOf" srcId="{F06FA78C-D412-8B4E-9453-E19BC83AFDA2}" destId="{F4120D34-0EB0-864D-9C2F-FAD41F96041A}" srcOrd="0" destOrd="0" presId="urn:microsoft.com/office/officeart/2005/8/layout/arrow5"/>
    <dgm:cxn modelId="{423B95FF-3325-3E46-A45D-2A668E6950BC}" type="presOf" srcId="{A13CD331-5E60-D849-9C72-CF29A4D31442}" destId="{8578AEF3-AF16-5840-A66E-9C59EE4C6520}" srcOrd="0" destOrd="0" presId="urn:microsoft.com/office/officeart/2005/8/layout/arrow5"/>
    <dgm:cxn modelId="{8F9EA030-9183-7F4B-826A-749E06F0D374}" type="presOf" srcId="{C5318A62-C703-D44C-BD23-6424E4E5500C}" destId="{5E8318CF-620D-2F43-8443-C93342AB7D46}" srcOrd="0" destOrd="0" presId="urn:microsoft.com/office/officeart/2005/8/layout/arrow5"/>
    <dgm:cxn modelId="{0CB2AF2F-9AEF-2B41-87F8-2AD24833BDF3}" type="presParOf" srcId="{F4120D34-0EB0-864D-9C2F-FAD41F96041A}" destId="{8578AEF3-AF16-5840-A66E-9C59EE4C6520}" srcOrd="0" destOrd="0" presId="urn:microsoft.com/office/officeart/2005/8/layout/arrow5"/>
    <dgm:cxn modelId="{6ACDFB88-64B5-3745-80FB-1AB97BEA10F7}" type="presParOf" srcId="{F4120D34-0EB0-864D-9C2F-FAD41F96041A}" destId="{5E8318CF-620D-2F43-8443-C93342AB7D4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849393-A677-F44E-A0BA-3CB520215808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2E6E00-4B8F-B348-A4F7-7EE546A7E108}">
      <dgm:prSet phldrT="[Text]"/>
      <dgm:spPr/>
      <dgm:t>
        <a:bodyPr/>
        <a:lstStyle/>
        <a:p>
          <a:r>
            <a:rPr lang="en-US" dirty="0" smtClean="0"/>
            <a:t>Effective, fluent, self-directed UOE</a:t>
          </a:r>
          <a:endParaRPr lang="en-US" dirty="0"/>
        </a:p>
      </dgm:t>
    </dgm:pt>
    <dgm:pt modelId="{2903FCD3-6B50-0841-8E8D-D838631AB968}" type="parTrans" cxnId="{2BC2A5F0-008E-B245-9B81-E2D906DFF605}">
      <dgm:prSet/>
      <dgm:spPr/>
      <dgm:t>
        <a:bodyPr/>
        <a:lstStyle/>
        <a:p>
          <a:endParaRPr lang="en-US"/>
        </a:p>
      </dgm:t>
    </dgm:pt>
    <dgm:pt modelId="{D34A85C2-0EE9-9345-84C7-BB31FBDE9081}" type="sibTrans" cxnId="{2BC2A5F0-008E-B245-9B81-E2D906DFF605}">
      <dgm:prSet/>
      <dgm:spPr/>
      <dgm:t>
        <a:bodyPr/>
        <a:lstStyle/>
        <a:p>
          <a:endParaRPr lang="en-US"/>
        </a:p>
      </dgm:t>
    </dgm:pt>
    <dgm:pt modelId="{0A0A7168-56F6-0E4C-A900-72916445850B}">
      <dgm:prSet phldrT="[Text]"/>
      <dgm:spPr/>
      <dgm:t>
        <a:bodyPr/>
        <a:lstStyle/>
        <a:p>
          <a:r>
            <a:rPr lang="en-US" dirty="0" smtClean="0"/>
            <a:t>Stimulating, motivating and enjoyable L.E.</a:t>
          </a:r>
          <a:endParaRPr lang="en-US" dirty="0"/>
        </a:p>
      </dgm:t>
    </dgm:pt>
    <dgm:pt modelId="{2C0BA95E-5430-D34F-8364-31C59A835725}" type="parTrans" cxnId="{FB77E847-F102-F246-8B9E-5CBE0D1FC27C}">
      <dgm:prSet/>
      <dgm:spPr/>
      <dgm:t>
        <a:bodyPr/>
        <a:lstStyle/>
        <a:p>
          <a:endParaRPr lang="en-US"/>
        </a:p>
      </dgm:t>
    </dgm:pt>
    <dgm:pt modelId="{1B07D0EC-EF3F-8B42-8715-9CD3DABBD780}" type="sibTrans" cxnId="{FB77E847-F102-F246-8B9E-5CBE0D1FC27C}">
      <dgm:prSet/>
      <dgm:spPr/>
      <dgm:t>
        <a:bodyPr/>
        <a:lstStyle/>
        <a:p>
          <a:endParaRPr lang="en-US"/>
        </a:p>
      </dgm:t>
    </dgm:pt>
    <dgm:pt modelId="{A35EEB47-33C8-5D49-8216-B4E7ABC8D966}">
      <dgm:prSet phldrT="[Text]"/>
      <dgm:spPr/>
      <dgm:t>
        <a:bodyPr/>
        <a:lstStyle/>
        <a:p>
          <a:r>
            <a:rPr lang="en-US" dirty="0" smtClean="0"/>
            <a:t>Productive, </a:t>
          </a:r>
          <a:r>
            <a:rPr lang="en-US" dirty="0" err="1" smtClean="0"/>
            <a:t>autonomus</a:t>
          </a:r>
          <a:r>
            <a:rPr lang="en-US" dirty="0" smtClean="0"/>
            <a:t> and innovative individuals</a:t>
          </a:r>
          <a:endParaRPr lang="en-US" dirty="0"/>
        </a:p>
      </dgm:t>
    </dgm:pt>
    <dgm:pt modelId="{05BDF84B-17CB-7440-8F35-D2D57763B1E0}" type="parTrans" cxnId="{EF88682B-8DC5-1247-9217-F4B11DC9646F}">
      <dgm:prSet/>
      <dgm:spPr/>
      <dgm:t>
        <a:bodyPr/>
        <a:lstStyle/>
        <a:p>
          <a:endParaRPr lang="en-US"/>
        </a:p>
      </dgm:t>
    </dgm:pt>
    <dgm:pt modelId="{467CF45E-EE8D-374C-8DE8-82B8D78E82DA}" type="sibTrans" cxnId="{EF88682B-8DC5-1247-9217-F4B11DC9646F}">
      <dgm:prSet/>
      <dgm:spPr/>
      <dgm:t>
        <a:bodyPr/>
        <a:lstStyle/>
        <a:p>
          <a:endParaRPr lang="en-US"/>
        </a:p>
      </dgm:t>
    </dgm:pt>
    <dgm:pt modelId="{A27E5B94-458A-2A48-AE51-91B36F0787D4}">
      <dgm:prSet phldrT="[Text]"/>
      <dgm:spPr/>
      <dgm:t>
        <a:bodyPr/>
        <a:lstStyle/>
        <a:p>
          <a:r>
            <a:rPr lang="en-US" dirty="0" smtClean="0"/>
            <a:t>Awareness of Values</a:t>
          </a:r>
          <a:endParaRPr lang="en-US" dirty="0"/>
        </a:p>
      </dgm:t>
    </dgm:pt>
    <dgm:pt modelId="{043E7438-CED7-5545-8E14-8251B68900BD}" type="parTrans" cxnId="{B4056F10-AF33-6146-94AB-17085E69CDE3}">
      <dgm:prSet/>
      <dgm:spPr/>
      <dgm:t>
        <a:bodyPr/>
        <a:lstStyle/>
        <a:p>
          <a:endParaRPr lang="en-US"/>
        </a:p>
      </dgm:t>
    </dgm:pt>
    <dgm:pt modelId="{4324E784-898B-304F-9CD7-D0919A0C84E9}" type="sibTrans" cxnId="{B4056F10-AF33-6146-94AB-17085E69CDE3}">
      <dgm:prSet/>
      <dgm:spPr/>
      <dgm:t>
        <a:bodyPr/>
        <a:lstStyle/>
        <a:p>
          <a:endParaRPr lang="en-US"/>
        </a:p>
      </dgm:t>
    </dgm:pt>
    <dgm:pt modelId="{C34FCCBE-C69E-7547-A66B-DBCB970E6A5E}" type="pres">
      <dgm:prSet presAssocID="{D2849393-A677-F44E-A0BA-3CB5202158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60E1D-857E-4D49-B3BC-1DE8CA8A436B}" type="pres">
      <dgm:prSet presAssocID="{EB2E6E00-4B8F-B348-A4F7-7EE546A7E108}" presName="parentLin" presStyleCnt="0"/>
      <dgm:spPr/>
    </dgm:pt>
    <dgm:pt modelId="{A1F6D0C3-DA28-E247-899C-80B1770F8341}" type="pres">
      <dgm:prSet presAssocID="{EB2E6E00-4B8F-B348-A4F7-7EE546A7E10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3892F02-E806-6842-AB4D-113793F103D4}" type="pres">
      <dgm:prSet presAssocID="{EB2E6E00-4B8F-B348-A4F7-7EE546A7E10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0CA5C-6DAE-9F47-B20C-C2892AA9C87A}" type="pres">
      <dgm:prSet presAssocID="{EB2E6E00-4B8F-B348-A4F7-7EE546A7E108}" presName="negativeSpace" presStyleCnt="0"/>
      <dgm:spPr/>
    </dgm:pt>
    <dgm:pt modelId="{96974E27-2696-A740-B3F8-4B051FDE0FB6}" type="pres">
      <dgm:prSet presAssocID="{EB2E6E00-4B8F-B348-A4F7-7EE546A7E108}" presName="childText" presStyleLbl="conFgAcc1" presStyleIdx="0" presStyleCnt="4">
        <dgm:presLayoutVars>
          <dgm:bulletEnabled val="1"/>
        </dgm:presLayoutVars>
      </dgm:prSet>
      <dgm:spPr/>
    </dgm:pt>
    <dgm:pt modelId="{4113F5C0-E85D-EA41-B1B1-4D033ED77EDE}" type="pres">
      <dgm:prSet presAssocID="{D34A85C2-0EE9-9345-84C7-BB31FBDE9081}" presName="spaceBetweenRectangles" presStyleCnt="0"/>
      <dgm:spPr/>
    </dgm:pt>
    <dgm:pt modelId="{F5EBD40C-FA06-C94C-9222-122A362E13A5}" type="pres">
      <dgm:prSet presAssocID="{A35EEB47-33C8-5D49-8216-B4E7ABC8D966}" presName="parentLin" presStyleCnt="0"/>
      <dgm:spPr/>
    </dgm:pt>
    <dgm:pt modelId="{F4C64698-5DE1-F94E-9584-5464C78839D3}" type="pres">
      <dgm:prSet presAssocID="{A35EEB47-33C8-5D49-8216-B4E7ABC8D96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E14D7C-A6FB-3841-9E9C-057C01EDFC8B}" type="pres">
      <dgm:prSet presAssocID="{A35EEB47-33C8-5D49-8216-B4E7ABC8D9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65A58-C3E0-814D-8C3D-5173C47EED9B}" type="pres">
      <dgm:prSet presAssocID="{A35EEB47-33C8-5D49-8216-B4E7ABC8D966}" presName="negativeSpace" presStyleCnt="0"/>
      <dgm:spPr/>
    </dgm:pt>
    <dgm:pt modelId="{48B90CB1-0434-8A46-B228-B3CA70B0EF41}" type="pres">
      <dgm:prSet presAssocID="{A35EEB47-33C8-5D49-8216-B4E7ABC8D966}" presName="childText" presStyleLbl="conFgAcc1" presStyleIdx="1" presStyleCnt="4">
        <dgm:presLayoutVars>
          <dgm:bulletEnabled val="1"/>
        </dgm:presLayoutVars>
      </dgm:prSet>
      <dgm:spPr/>
    </dgm:pt>
    <dgm:pt modelId="{EBD3E3FA-3F24-A049-AB9E-ABB79051E63B}" type="pres">
      <dgm:prSet presAssocID="{467CF45E-EE8D-374C-8DE8-82B8D78E82DA}" presName="spaceBetweenRectangles" presStyleCnt="0"/>
      <dgm:spPr/>
    </dgm:pt>
    <dgm:pt modelId="{84B25A9A-507F-E248-9643-552C7E3212B1}" type="pres">
      <dgm:prSet presAssocID="{0A0A7168-56F6-0E4C-A900-72916445850B}" presName="parentLin" presStyleCnt="0"/>
      <dgm:spPr/>
    </dgm:pt>
    <dgm:pt modelId="{65529239-7D80-AA4E-A586-DDE10205C442}" type="pres">
      <dgm:prSet presAssocID="{0A0A7168-56F6-0E4C-A900-72916445850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DF714F7-F892-7440-90A7-7845DB0C9937}" type="pres">
      <dgm:prSet presAssocID="{0A0A7168-56F6-0E4C-A900-7291644585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1E7B1-60E1-7846-9F7E-1746A473BBEA}" type="pres">
      <dgm:prSet presAssocID="{0A0A7168-56F6-0E4C-A900-72916445850B}" presName="negativeSpace" presStyleCnt="0"/>
      <dgm:spPr/>
    </dgm:pt>
    <dgm:pt modelId="{FE7EC97B-3B85-C84C-89F8-5400C4A8E5A3}" type="pres">
      <dgm:prSet presAssocID="{0A0A7168-56F6-0E4C-A900-72916445850B}" presName="childText" presStyleLbl="conFgAcc1" presStyleIdx="2" presStyleCnt="4">
        <dgm:presLayoutVars>
          <dgm:bulletEnabled val="1"/>
        </dgm:presLayoutVars>
      </dgm:prSet>
      <dgm:spPr/>
    </dgm:pt>
    <dgm:pt modelId="{5D90F445-19C0-BD40-862F-B67C186A4A4C}" type="pres">
      <dgm:prSet presAssocID="{1B07D0EC-EF3F-8B42-8715-9CD3DABBD780}" presName="spaceBetweenRectangles" presStyleCnt="0"/>
      <dgm:spPr/>
    </dgm:pt>
    <dgm:pt modelId="{06437B20-4CEC-7B46-A7F8-672EE718CDB5}" type="pres">
      <dgm:prSet presAssocID="{A27E5B94-458A-2A48-AE51-91B36F0787D4}" presName="parentLin" presStyleCnt="0"/>
      <dgm:spPr/>
    </dgm:pt>
    <dgm:pt modelId="{922A750B-58BF-4A4A-BF6C-88676C9AC76A}" type="pres">
      <dgm:prSet presAssocID="{A27E5B94-458A-2A48-AE51-91B36F0787D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572B9F1-1C9B-E843-9FB8-C14FE8AC561B}" type="pres">
      <dgm:prSet presAssocID="{A27E5B94-458A-2A48-AE51-91B36F0787D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606DE-4698-AC4F-BBF7-E124EC8ED6EF}" type="pres">
      <dgm:prSet presAssocID="{A27E5B94-458A-2A48-AE51-91B36F0787D4}" presName="negativeSpace" presStyleCnt="0"/>
      <dgm:spPr/>
    </dgm:pt>
    <dgm:pt modelId="{69C196B3-1FC4-254D-A3E3-9E065B1BBF27}" type="pres">
      <dgm:prSet presAssocID="{A27E5B94-458A-2A48-AE51-91B36F0787D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FC97C20-4965-8146-B8CD-4D11BAF808AD}" type="presOf" srcId="{EB2E6E00-4B8F-B348-A4F7-7EE546A7E108}" destId="{A1F6D0C3-DA28-E247-899C-80B1770F8341}" srcOrd="0" destOrd="0" presId="urn:microsoft.com/office/officeart/2005/8/layout/list1"/>
    <dgm:cxn modelId="{682DED0F-1707-2F46-84B2-86CDC644F522}" type="presOf" srcId="{D2849393-A677-F44E-A0BA-3CB520215808}" destId="{C34FCCBE-C69E-7547-A66B-DBCB970E6A5E}" srcOrd="0" destOrd="0" presId="urn:microsoft.com/office/officeart/2005/8/layout/list1"/>
    <dgm:cxn modelId="{B4056F10-AF33-6146-94AB-17085E69CDE3}" srcId="{D2849393-A677-F44E-A0BA-3CB520215808}" destId="{A27E5B94-458A-2A48-AE51-91B36F0787D4}" srcOrd="3" destOrd="0" parTransId="{043E7438-CED7-5545-8E14-8251B68900BD}" sibTransId="{4324E784-898B-304F-9CD7-D0919A0C84E9}"/>
    <dgm:cxn modelId="{FB77E847-F102-F246-8B9E-5CBE0D1FC27C}" srcId="{D2849393-A677-F44E-A0BA-3CB520215808}" destId="{0A0A7168-56F6-0E4C-A900-72916445850B}" srcOrd="2" destOrd="0" parTransId="{2C0BA95E-5430-D34F-8364-31C59A835725}" sibTransId="{1B07D0EC-EF3F-8B42-8715-9CD3DABBD780}"/>
    <dgm:cxn modelId="{6B263E15-40E7-B04C-BF71-B4FD4FED71B0}" type="presOf" srcId="{A35EEB47-33C8-5D49-8216-B4E7ABC8D966}" destId="{F4C64698-5DE1-F94E-9584-5464C78839D3}" srcOrd="0" destOrd="0" presId="urn:microsoft.com/office/officeart/2005/8/layout/list1"/>
    <dgm:cxn modelId="{85A88D2A-B291-514B-BE36-7C4E040D615A}" type="presOf" srcId="{A27E5B94-458A-2A48-AE51-91B36F0787D4}" destId="{1572B9F1-1C9B-E843-9FB8-C14FE8AC561B}" srcOrd="1" destOrd="0" presId="urn:microsoft.com/office/officeart/2005/8/layout/list1"/>
    <dgm:cxn modelId="{EF88682B-8DC5-1247-9217-F4B11DC9646F}" srcId="{D2849393-A677-F44E-A0BA-3CB520215808}" destId="{A35EEB47-33C8-5D49-8216-B4E7ABC8D966}" srcOrd="1" destOrd="0" parTransId="{05BDF84B-17CB-7440-8F35-D2D57763B1E0}" sibTransId="{467CF45E-EE8D-374C-8DE8-82B8D78E82DA}"/>
    <dgm:cxn modelId="{969C08E6-4EDD-9448-9F6B-4ECA032FEA97}" type="presOf" srcId="{0A0A7168-56F6-0E4C-A900-72916445850B}" destId="{65529239-7D80-AA4E-A586-DDE10205C442}" srcOrd="0" destOrd="0" presId="urn:microsoft.com/office/officeart/2005/8/layout/list1"/>
    <dgm:cxn modelId="{3517DCF1-5F10-2442-89A0-4DF688F80523}" type="presOf" srcId="{A35EEB47-33C8-5D49-8216-B4E7ABC8D966}" destId="{18E14D7C-A6FB-3841-9E9C-057C01EDFC8B}" srcOrd="1" destOrd="0" presId="urn:microsoft.com/office/officeart/2005/8/layout/list1"/>
    <dgm:cxn modelId="{B4F7A175-C228-AA4C-BB0D-94F5EB3924F0}" type="presOf" srcId="{0A0A7168-56F6-0E4C-A900-72916445850B}" destId="{6DF714F7-F892-7440-90A7-7845DB0C9937}" srcOrd="1" destOrd="0" presId="urn:microsoft.com/office/officeart/2005/8/layout/list1"/>
    <dgm:cxn modelId="{11C0AE0B-432F-854B-8BC0-4C982A1630D0}" type="presOf" srcId="{EB2E6E00-4B8F-B348-A4F7-7EE546A7E108}" destId="{93892F02-E806-6842-AB4D-113793F103D4}" srcOrd="1" destOrd="0" presId="urn:microsoft.com/office/officeart/2005/8/layout/list1"/>
    <dgm:cxn modelId="{2BC2A5F0-008E-B245-9B81-E2D906DFF605}" srcId="{D2849393-A677-F44E-A0BA-3CB520215808}" destId="{EB2E6E00-4B8F-B348-A4F7-7EE546A7E108}" srcOrd="0" destOrd="0" parTransId="{2903FCD3-6B50-0841-8E8D-D838631AB968}" sibTransId="{D34A85C2-0EE9-9345-84C7-BB31FBDE9081}"/>
    <dgm:cxn modelId="{24FC32C4-7C6B-3646-85DB-A41EBC02C2DC}" type="presOf" srcId="{A27E5B94-458A-2A48-AE51-91B36F0787D4}" destId="{922A750B-58BF-4A4A-BF6C-88676C9AC76A}" srcOrd="0" destOrd="0" presId="urn:microsoft.com/office/officeart/2005/8/layout/list1"/>
    <dgm:cxn modelId="{31462FE3-0258-FB4C-A2E4-425FD07384F4}" type="presParOf" srcId="{C34FCCBE-C69E-7547-A66B-DBCB970E6A5E}" destId="{66D60E1D-857E-4D49-B3BC-1DE8CA8A436B}" srcOrd="0" destOrd="0" presId="urn:microsoft.com/office/officeart/2005/8/layout/list1"/>
    <dgm:cxn modelId="{8AF1E027-6FB2-284B-8575-4D7119CE04DB}" type="presParOf" srcId="{66D60E1D-857E-4D49-B3BC-1DE8CA8A436B}" destId="{A1F6D0C3-DA28-E247-899C-80B1770F8341}" srcOrd="0" destOrd="0" presId="urn:microsoft.com/office/officeart/2005/8/layout/list1"/>
    <dgm:cxn modelId="{2D2F1E68-B42F-5B4B-8959-E4A6F0F3EB32}" type="presParOf" srcId="{66D60E1D-857E-4D49-B3BC-1DE8CA8A436B}" destId="{93892F02-E806-6842-AB4D-113793F103D4}" srcOrd="1" destOrd="0" presId="urn:microsoft.com/office/officeart/2005/8/layout/list1"/>
    <dgm:cxn modelId="{212A8058-B992-B647-B540-920C4EC124AB}" type="presParOf" srcId="{C34FCCBE-C69E-7547-A66B-DBCB970E6A5E}" destId="{7430CA5C-6DAE-9F47-B20C-C2892AA9C87A}" srcOrd="1" destOrd="0" presId="urn:microsoft.com/office/officeart/2005/8/layout/list1"/>
    <dgm:cxn modelId="{C0F6878B-263C-DA46-B3EB-F6DE19E3C9C4}" type="presParOf" srcId="{C34FCCBE-C69E-7547-A66B-DBCB970E6A5E}" destId="{96974E27-2696-A740-B3F8-4B051FDE0FB6}" srcOrd="2" destOrd="0" presId="urn:microsoft.com/office/officeart/2005/8/layout/list1"/>
    <dgm:cxn modelId="{A0F2C27C-C742-644D-87AC-683EC4B0EF67}" type="presParOf" srcId="{C34FCCBE-C69E-7547-A66B-DBCB970E6A5E}" destId="{4113F5C0-E85D-EA41-B1B1-4D033ED77EDE}" srcOrd="3" destOrd="0" presId="urn:microsoft.com/office/officeart/2005/8/layout/list1"/>
    <dgm:cxn modelId="{CE03B3DE-E80E-AB48-9D9B-A2162C907664}" type="presParOf" srcId="{C34FCCBE-C69E-7547-A66B-DBCB970E6A5E}" destId="{F5EBD40C-FA06-C94C-9222-122A362E13A5}" srcOrd="4" destOrd="0" presId="urn:microsoft.com/office/officeart/2005/8/layout/list1"/>
    <dgm:cxn modelId="{543BA25D-FA70-4E45-8169-4041C9B1E99F}" type="presParOf" srcId="{F5EBD40C-FA06-C94C-9222-122A362E13A5}" destId="{F4C64698-5DE1-F94E-9584-5464C78839D3}" srcOrd="0" destOrd="0" presId="urn:microsoft.com/office/officeart/2005/8/layout/list1"/>
    <dgm:cxn modelId="{8EBBF680-03F0-5242-BABD-1F5617F80796}" type="presParOf" srcId="{F5EBD40C-FA06-C94C-9222-122A362E13A5}" destId="{18E14D7C-A6FB-3841-9E9C-057C01EDFC8B}" srcOrd="1" destOrd="0" presId="urn:microsoft.com/office/officeart/2005/8/layout/list1"/>
    <dgm:cxn modelId="{5AAD1D64-51BF-3A4A-B3AE-370312A0FBB4}" type="presParOf" srcId="{C34FCCBE-C69E-7547-A66B-DBCB970E6A5E}" destId="{7E165A58-C3E0-814D-8C3D-5173C47EED9B}" srcOrd="5" destOrd="0" presId="urn:microsoft.com/office/officeart/2005/8/layout/list1"/>
    <dgm:cxn modelId="{5ADDDEFA-CAAB-8B4B-9B72-F54443C0E2C1}" type="presParOf" srcId="{C34FCCBE-C69E-7547-A66B-DBCB970E6A5E}" destId="{48B90CB1-0434-8A46-B228-B3CA70B0EF41}" srcOrd="6" destOrd="0" presId="urn:microsoft.com/office/officeart/2005/8/layout/list1"/>
    <dgm:cxn modelId="{378ACA4E-E8ED-B146-8074-7E5E0EED35E6}" type="presParOf" srcId="{C34FCCBE-C69E-7547-A66B-DBCB970E6A5E}" destId="{EBD3E3FA-3F24-A049-AB9E-ABB79051E63B}" srcOrd="7" destOrd="0" presId="urn:microsoft.com/office/officeart/2005/8/layout/list1"/>
    <dgm:cxn modelId="{F9824B31-D5DF-294A-B666-47FEAEBC4117}" type="presParOf" srcId="{C34FCCBE-C69E-7547-A66B-DBCB970E6A5E}" destId="{84B25A9A-507F-E248-9643-552C7E3212B1}" srcOrd="8" destOrd="0" presId="urn:microsoft.com/office/officeart/2005/8/layout/list1"/>
    <dgm:cxn modelId="{017D03A3-C7DD-8648-96BC-FB3C78320DF0}" type="presParOf" srcId="{84B25A9A-507F-E248-9643-552C7E3212B1}" destId="{65529239-7D80-AA4E-A586-DDE10205C442}" srcOrd="0" destOrd="0" presId="urn:microsoft.com/office/officeart/2005/8/layout/list1"/>
    <dgm:cxn modelId="{F188881E-74CA-4F41-BF4A-D7E87D3DF7AC}" type="presParOf" srcId="{84B25A9A-507F-E248-9643-552C7E3212B1}" destId="{6DF714F7-F892-7440-90A7-7845DB0C9937}" srcOrd="1" destOrd="0" presId="urn:microsoft.com/office/officeart/2005/8/layout/list1"/>
    <dgm:cxn modelId="{37CF74C0-213B-C04E-95E7-CF94B312D725}" type="presParOf" srcId="{C34FCCBE-C69E-7547-A66B-DBCB970E6A5E}" destId="{04F1E7B1-60E1-7846-9F7E-1746A473BBEA}" srcOrd="9" destOrd="0" presId="urn:microsoft.com/office/officeart/2005/8/layout/list1"/>
    <dgm:cxn modelId="{B53B2C15-BDE9-7647-AE4B-A284DD784EB6}" type="presParOf" srcId="{C34FCCBE-C69E-7547-A66B-DBCB970E6A5E}" destId="{FE7EC97B-3B85-C84C-89F8-5400C4A8E5A3}" srcOrd="10" destOrd="0" presId="urn:microsoft.com/office/officeart/2005/8/layout/list1"/>
    <dgm:cxn modelId="{83CE8731-AC7F-834B-8A02-DDCAE54FE32C}" type="presParOf" srcId="{C34FCCBE-C69E-7547-A66B-DBCB970E6A5E}" destId="{5D90F445-19C0-BD40-862F-B67C186A4A4C}" srcOrd="11" destOrd="0" presId="urn:microsoft.com/office/officeart/2005/8/layout/list1"/>
    <dgm:cxn modelId="{4003F881-E120-0441-971A-E0E8C281B64D}" type="presParOf" srcId="{C34FCCBE-C69E-7547-A66B-DBCB970E6A5E}" destId="{06437B20-4CEC-7B46-A7F8-672EE718CDB5}" srcOrd="12" destOrd="0" presId="urn:microsoft.com/office/officeart/2005/8/layout/list1"/>
    <dgm:cxn modelId="{DA2C28B4-1A81-104A-BE69-A4AD3D7DD5AF}" type="presParOf" srcId="{06437B20-4CEC-7B46-A7F8-672EE718CDB5}" destId="{922A750B-58BF-4A4A-BF6C-88676C9AC76A}" srcOrd="0" destOrd="0" presId="urn:microsoft.com/office/officeart/2005/8/layout/list1"/>
    <dgm:cxn modelId="{A2D4338B-A1C3-C54B-A9BC-65DB7E732C8B}" type="presParOf" srcId="{06437B20-4CEC-7B46-A7F8-672EE718CDB5}" destId="{1572B9F1-1C9B-E843-9FB8-C14FE8AC561B}" srcOrd="1" destOrd="0" presId="urn:microsoft.com/office/officeart/2005/8/layout/list1"/>
    <dgm:cxn modelId="{665D2873-E646-AB44-8ADD-848D18F770B1}" type="presParOf" srcId="{C34FCCBE-C69E-7547-A66B-DBCB970E6A5E}" destId="{4A4606DE-4698-AC4F-BBF7-E124EC8ED6EF}" srcOrd="13" destOrd="0" presId="urn:microsoft.com/office/officeart/2005/8/layout/list1"/>
    <dgm:cxn modelId="{B5C8ACD2-120A-2D4C-9B7B-5FAC86DF097D}" type="presParOf" srcId="{C34FCCBE-C69E-7547-A66B-DBCB970E6A5E}" destId="{69C196B3-1FC4-254D-A3E3-9E065B1BBF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6FDF96-171E-AC44-A89D-E15C0A367B9A}" type="doc">
      <dgm:prSet loTypeId="urn:microsoft.com/office/officeart/2005/8/layout/cycle8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960FD8-645E-654B-8CD4-92C8D4D7ED48}">
      <dgm:prSet/>
      <dgm:spPr/>
      <dgm:t>
        <a:bodyPr/>
        <a:lstStyle/>
        <a:p>
          <a:pPr rtl="0"/>
          <a:r>
            <a:rPr lang="en-US" dirty="0" smtClean="0"/>
            <a:t>alternative and electronic assessment</a:t>
          </a:r>
          <a:endParaRPr lang="en-US" dirty="0"/>
        </a:p>
      </dgm:t>
    </dgm:pt>
    <dgm:pt modelId="{380AC61A-0154-8F46-9CFA-0D45C96C9850}" type="parTrans" cxnId="{083782F9-DBAB-A24E-9F3F-E43E9C44034B}">
      <dgm:prSet/>
      <dgm:spPr/>
      <dgm:t>
        <a:bodyPr/>
        <a:lstStyle/>
        <a:p>
          <a:endParaRPr lang="en-US"/>
        </a:p>
      </dgm:t>
    </dgm:pt>
    <dgm:pt modelId="{47EFE7B0-0871-F34B-8B59-A665CA30F5BB}" type="sibTrans" cxnId="{083782F9-DBAB-A24E-9F3F-E43E9C44034B}">
      <dgm:prSet/>
      <dgm:spPr/>
      <dgm:t>
        <a:bodyPr/>
        <a:lstStyle/>
        <a:p>
          <a:endParaRPr lang="en-US"/>
        </a:p>
      </dgm:t>
    </dgm:pt>
    <dgm:pt modelId="{8C762ABF-B503-E44C-8CD5-3A140E7A3C70}">
      <dgm:prSet/>
      <dgm:spPr/>
      <dgm:t>
        <a:bodyPr/>
        <a:lstStyle/>
        <a:p>
          <a:pPr rtl="0"/>
          <a:r>
            <a:rPr lang="en-US" dirty="0" smtClean="0"/>
            <a:t>integrated skills</a:t>
          </a:r>
          <a:endParaRPr lang="en-US" dirty="0"/>
        </a:p>
      </dgm:t>
    </dgm:pt>
    <dgm:pt modelId="{33CE4072-B363-4845-BD8D-AC4728BB8BA8}" type="parTrans" cxnId="{A517CB5A-EBF1-8B41-AFBB-DA8D1E7C38C7}">
      <dgm:prSet/>
      <dgm:spPr/>
      <dgm:t>
        <a:bodyPr/>
        <a:lstStyle/>
        <a:p>
          <a:endParaRPr lang="en-US"/>
        </a:p>
      </dgm:t>
    </dgm:pt>
    <dgm:pt modelId="{175DA4BC-455B-9B4E-B65F-D5DA6868D549}" type="sibTrans" cxnId="{A517CB5A-EBF1-8B41-AFBB-DA8D1E7C38C7}">
      <dgm:prSet/>
      <dgm:spPr/>
      <dgm:t>
        <a:bodyPr/>
        <a:lstStyle/>
        <a:p>
          <a:endParaRPr lang="en-US"/>
        </a:p>
      </dgm:t>
    </dgm:pt>
    <dgm:pt modelId="{E08A20CD-FD37-5B49-B578-C8F555B925AE}">
      <dgm:prSet/>
      <dgm:spPr/>
      <dgm:t>
        <a:bodyPr/>
        <a:lstStyle/>
        <a:p>
          <a:pPr rtl="0"/>
          <a:r>
            <a:rPr lang="en-US" dirty="0" smtClean="0"/>
            <a:t>communicative assessment tasks</a:t>
          </a:r>
          <a:endParaRPr lang="en-US" dirty="0"/>
        </a:p>
      </dgm:t>
    </dgm:pt>
    <dgm:pt modelId="{25CE7C50-00D0-4347-A308-512EB1643583}" type="sibTrans" cxnId="{0A71B29F-7AC9-FC46-9136-98566D867003}">
      <dgm:prSet/>
      <dgm:spPr/>
      <dgm:t>
        <a:bodyPr/>
        <a:lstStyle/>
        <a:p>
          <a:endParaRPr lang="en-US"/>
        </a:p>
      </dgm:t>
    </dgm:pt>
    <dgm:pt modelId="{57F83AE6-77F9-5947-A98B-2C0D84D45FAA}" type="parTrans" cxnId="{0A71B29F-7AC9-FC46-9136-98566D867003}">
      <dgm:prSet/>
      <dgm:spPr/>
      <dgm:t>
        <a:bodyPr/>
        <a:lstStyle/>
        <a:p>
          <a:endParaRPr lang="en-US"/>
        </a:p>
      </dgm:t>
    </dgm:pt>
    <dgm:pt modelId="{D4D20F48-F155-5C47-BE50-2601C315F3FB}" type="pres">
      <dgm:prSet presAssocID="{266FDF96-171E-AC44-A89D-E15C0A367B9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4FE0D-1907-8547-9142-E2D18BE3A34D}" type="pres">
      <dgm:prSet presAssocID="{266FDF96-171E-AC44-A89D-E15C0A367B9A}" presName="wedge1" presStyleLbl="node1" presStyleIdx="0" presStyleCnt="3"/>
      <dgm:spPr/>
      <dgm:t>
        <a:bodyPr/>
        <a:lstStyle/>
        <a:p>
          <a:endParaRPr lang="en-US"/>
        </a:p>
      </dgm:t>
    </dgm:pt>
    <dgm:pt modelId="{45AFB899-A3DA-6A4C-93C9-8840261CAC95}" type="pres">
      <dgm:prSet presAssocID="{266FDF96-171E-AC44-A89D-E15C0A367B9A}" presName="dummy1a" presStyleCnt="0"/>
      <dgm:spPr/>
    </dgm:pt>
    <dgm:pt modelId="{56C54D82-5113-7642-A4F2-C1F36C02D408}" type="pres">
      <dgm:prSet presAssocID="{266FDF96-171E-AC44-A89D-E15C0A367B9A}" presName="dummy1b" presStyleCnt="0"/>
      <dgm:spPr/>
    </dgm:pt>
    <dgm:pt modelId="{9896882C-7B07-AB4E-B673-9A1B9C165C1F}" type="pres">
      <dgm:prSet presAssocID="{266FDF96-171E-AC44-A89D-E15C0A367B9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6FF73-4B42-4041-AB44-335B8E1BB666}" type="pres">
      <dgm:prSet presAssocID="{266FDF96-171E-AC44-A89D-E15C0A367B9A}" presName="wedge2" presStyleLbl="node1" presStyleIdx="1" presStyleCnt="3"/>
      <dgm:spPr/>
      <dgm:t>
        <a:bodyPr/>
        <a:lstStyle/>
        <a:p>
          <a:endParaRPr lang="en-US"/>
        </a:p>
      </dgm:t>
    </dgm:pt>
    <dgm:pt modelId="{D2120DBF-A038-2B4A-BF41-FBA6048F5357}" type="pres">
      <dgm:prSet presAssocID="{266FDF96-171E-AC44-A89D-E15C0A367B9A}" presName="dummy2a" presStyleCnt="0"/>
      <dgm:spPr/>
    </dgm:pt>
    <dgm:pt modelId="{483B5E78-3F17-4E45-AF64-2EB58FFBE602}" type="pres">
      <dgm:prSet presAssocID="{266FDF96-171E-AC44-A89D-E15C0A367B9A}" presName="dummy2b" presStyleCnt="0"/>
      <dgm:spPr/>
    </dgm:pt>
    <dgm:pt modelId="{64B1C838-A3B5-2346-8F1F-FDB88D7AACAB}" type="pres">
      <dgm:prSet presAssocID="{266FDF96-171E-AC44-A89D-E15C0A367B9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1E3C3-25E3-E44C-B660-187B1E8C921B}" type="pres">
      <dgm:prSet presAssocID="{266FDF96-171E-AC44-A89D-E15C0A367B9A}" presName="wedge3" presStyleLbl="node1" presStyleIdx="2" presStyleCnt="3"/>
      <dgm:spPr/>
      <dgm:t>
        <a:bodyPr/>
        <a:lstStyle/>
        <a:p>
          <a:endParaRPr lang="en-US"/>
        </a:p>
      </dgm:t>
    </dgm:pt>
    <dgm:pt modelId="{C8795685-7FDA-734A-9E38-5199E2504C57}" type="pres">
      <dgm:prSet presAssocID="{266FDF96-171E-AC44-A89D-E15C0A367B9A}" presName="dummy3a" presStyleCnt="0"/>
      <dgm:spPr/>
    </dgm:pt>
    <dgm:pt modelId="{AD21D7AB-907C-254B-86C3-656A0528867A}" type="pres">
      <dgm:prSet presAssocID="{266FDF96-171E-AC44-A89D-E15C0A367B9A}" presName="dummy3b" presStyleCnt="0"/>
      <dgm:spPr/>
    </dgm:pt>
    <dgm:pt modelId="{4B4BEB4E-9B56-AC4B-9C8B-E89FBDAA6FB9}" type="pres">
      <dgm:prSet presAssocID="{266FDF96-171E-AC44-A89D-E15C0A367B9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D642B-CD3B-D540-AA37-DFDF917392DB}" type="pres">
      <dgm:prSet presAssocID="{47EFE7B0-0871-F34B-8B59-A665CA30F5BB}" presName="arrowWedge1" presStyleLbl="fgSibTrans2D1" presStyleIdx="0" presStyleCnt="3"/>
      <dgm:spPr/>
    </dgm:pt>
    <dgm:pt modelId="{A866A6B3-2ED5-844A-B041-7AD69B53B8A4}" type="pres">
      <dgm:prSet presAssocID="{25CE7C50-00D0-4347-A308-512EB1643583}" presName="arrowWedge2" presStyleLbl="fgSibTrans2D1" presStyleIdx="1" presStyleCnt="3"/>
      <dgm:spPr/>
    </dgm:pt>
    <dgm:pt modelId="{E480EB16-38F5-0547-A27A-20D161E753DB}" type="pres">
      <dgm:prSet presAssocID="{175DA4BC-455B-9B4E-B65F-D5DA6868D549}" presName="arrowWedge3" presStyleLbl="fgSibTrans2D1" presStyleIdx="2" presStyleCnt="3"/>
      <dgm:spPr/>
    </dgm:pt>
  </dgm:ptLst>
  <dgm:cxnLst>
    <dgm:cxn modelId="{664A6FE2-E4AD-E44C-AB7B-C94D9F937102}" type="presOf" srcId="{E08A20CD-FD37-5B49-B578-C8F555B925AE}" destId="{E996FF73-4B42-4041-AB44-335B8E1BB666}" srcOrd="0" destOrd="0" presId="urn:microsoft.com/office/officeart/2005/8/layout/cycle8"/>
    <dgm:cxn modelId="{A99876A4-AF24-1A43-8725-323ED08A2F8C}" type="presOf" srcId="{5C960FD8-645E-654B-8CD4-92C8D4D7ED48}" destId="{6F94FE0D-1907-8547-9142-E2D18BE3A34D}" srcOrd="0" destOrd="0" presId="urn:microsoft.com/office/officeart/2005/8/layout/cycle8"/>
    <dgm:cxn modelId="{0A71B29F-7AC9-FC46-9136-98566D867003}" srcId="{266FDF96-171E-AC44-A89D-E15C0A367B9A}" destId="{E08A20CD-FD37-5B49-B578-C8F555B925AE}" srcOrd="1" destOrd="0" parTransId="{57F83AE6-77F9-5947-A98B-2C0D84D45FAA}" sibTransId="{25CE7C50-00D0-4347-A308-512EB1643583}"/>
    <dgm:cxn modelId="{A517CB5A-EBF1-8B41-AFBB-DA8D1E7C38C7}" srcId="{266FDF96-171E-AC44-A89D-E15C0A367B9A}" destId="{8C762ABF-B503-E44C-8CD5-3A140E7A3C70}" srcOrd="2" destOrd="0" parTransId="{33CE4072-B363-4845-BD8D-AC4728BB8BA8}" sibTransId="{175DA4BC-455B-9B4E-B65F-D5DA6868D549}"/>
    <dgm:cxn modelId="{25736E44-BCF9-1A40-884F-CA5B9C02A305}" type="presOf" srcId="{E08A20CD-FD37-5B49-B578-C8F555B925AE}" destId="{64B1C838-A3B5-2346-8F1F-FDB88D7AACAB}" srcOrd="1" destOrd="0" presId="urn:microsoft.com/office/officeart/2005/8/layout/cycle8"/>
    <dgm:cxn modelId="{083782F9-DBAB-A24E-9F3F-E43E9C44034B}" srcId="{266FDF96-171E-AC44-A89D-E15C0A367B9A}" destId="{5C960FD8-645E-654B-8CD4-92C8D4D7ED48}" srcOrd="0" destOrd="0" parTransId="{380AC61A-0154-8F46-9CFA-0D45C96C9850}" sibTransId="{47EFE7B0-0871-F34B-8B59-A665CA30F5BB}"/>
    <dgm:cxn modelId="{42AC5E89-0C44-5D47-98DE-923D9C19C72B}" type="presOf" srcId="{5C960FD8-645E-654B-8CD4-92C8D4D7ED48}" destId="{9896882C-7B07-AB4E-B673-9A1B9C165C1F}" srcOrd="1" destOrd="0" presId="urn:microsoft.com/office/officeart/2005/8/layout/cycle8"/>
    <dgm:cxn modelId="{8A828615-EB26-D544-9561-C01F08302013}" type="presOf" srcId="{8C762ABF-B503-E44C-8CD5-3A140E7A3C70}" destId="{4B4BEB4E-9B56-AC4B-9C8B-E89FBDAA6FB9}" srcOrd="1" destOrd="0" presId="urn:microsoft.com/office/officeart/2005/8/layout/cycle8"/>
    <dgm:cxn modelId="{725176D1-8D1A-3247-B4B1-64AF2CD75E03}" type="presOf" srcId="{8C762ABF-B503-E44C-8CD5-3A140E7A3C70}" destId="{7141E3C3-25E3-E44C-B660-187B1E8C921B}" srcOrd="0" destOrd="0" presId="urn:microsoft.com/office/officeart/2005/8/layout/cycle8"/>
    <dgm:cxn modelId="{19A8ECCF-D70F-D244-B707-28BE22E27C5E}" type="presOf" srcId="{266FDF96-171E-AC44-A89D-E15C0A367B9A}" destId="{D4D20F48-F155-5C47-BE50-2601C315F3FB}" srcOrd="0" destOrd="0" presId="urn:microsoft.com/office/officeart/2005/8/layout/cycle8"/>
    <dgm:cxn modelId="{C1C5C237-5193-FE47-8F0C-6F069F4AB8FF}" type="presParOf" srcId="{D4D20F48-F155-5C47-BE50-2601C315F3FB}" destId="{6F94FE0D-1907-8547-9142-E2D18BE3A34D}" srcOrd="0" destOrd="0" presId="urn:microsoft.com/office/officeart/2005/8/layout/cycle8"/>
    <dgm:cxn modelId="{E65EB759-6273-5642-8200-18C2E001B403}" type="presParOf" srcId="{D4D20F48-F155-5C47-BE50-2601C315F3FB}" destId="{45AFB899-A3DA-6A4C-93C9-8840261CAC95}" srcOrd="1" destOrd="0" presId="urn:microsoft.com/office/officeart/2005/8/layout/cycle8"/>
    <dgm:cxn modelId="{0192D4E7-0273-7648-BBDD-80658F1A2353}" type="presParOf" srcId="{D4D20F48-F155-5C47-BE50-2601C315F3FB}" destId="{56C54D82-5113-7642-A4F2-C1F36C02D408}" srcOrd="2" destOrd="0" presId="urn:microsoft.com/office/officeart/2005/8/layout/cycle8"/>
    <dgm:cxn modelId="{0FCABE64-362F-F54A-B365-C58BC2DF186C}" type="presParOf" srcId="{D4D20F48-F155-5C47-BE50-2601C315F3FB}" destId="{9896882C-7B07-AB4E-B673-9A1B9C165C1F}" srcOrd="3" destOrd="0" presId="urn:microsoft.com/office/officeart/2005/8/layout/cycle8"/>
    <dgm:cxn modelId="{452F897C-1A45-9C40-B0CB-BA04B59A0706}" type="presParOf" srcId="{D4D20F48-F155-5C47-BE50-2601C315F3FB}" destId="{E996FF73-4B42-4041-AB44-335B8E1BB666}" srcOrd="4" destOrd="0" presId="urn:microsoft.com/office/officeart/2005/8/layout/cycle8"/>
    <dgm:cxn modelId="{85A07E5B-8802-0149-9F4A-36D26CFE875A}" type="presParOf" srcId="{D4D20F48-F155-5C47-BE50-2601C315F3FB}" destId="{D2120DBF-A038-2B4A-BF41-FBA6048F5357}" srcOrd="5" destOrd="0" presId="urn:microsoft.com/office/officeart/2005/8/layout/cycle8"/>
    <dgm:cxn modelId="{050F229E-B32D-CD4E-A355-74CA158F6921}" type="presParOf" srcId="{D4D20F48-F155-5C47-BE50-2601C315F3FB}" destId="{483B5E78-3F17-4E45-AF64-2EB58FFBE602}" srcOrd="6" destOrd="0" presId="urn:microsoft.com/office/officeart/2005/8/layout/cycle8"/>
    <dgm:cxn modelId="{71A57743-E05B-B444-BB52-DD789B3426A9}" type="presParOf" srcId="{D4D20F48-F155-5C47-BE50-2601C315F3FB}" destId="{64B1C838-A3B5-2346-8F1F-FDB88D7AACAB}" srcOrd="7" destOrd="0" presId="urn:microsoft.com/office/officeart/2005/8/layout/cycle8"/>
    <dgm:cxn modelId="{41992EA3-25C4-FD4A-BE6A-E79262B60FFE}" type="presParOf" srcId="{D4D20F48-F155-5C47-BE50-2601C315F3FB}" destId="{7141E3C3-25E3-E44C-B660-187B1E8C921B}" srcOrd="8" destOrd="0" presId="urn:microsoft.com/office/officeart/2005/8/layout/cycle8"/>
    <dgm:cxn modelId="{91274436-B616-5746-B4F7-940F42DB29E3}" type="presParOf" srcId="{D4D20F48-F155-5C47-BE50-2601C315F3FB}" destId="{C8795685-7FDA-734A-9E38-5199E2504C57}" srcOrd="9" destOrd="0" presId="urn:microsoft.com/office/officeart/2005/8/layout/cycle8"/>
    <dgm:cxn modelId="{04B69528-561C-1E4E-B4A2-8466543CF36D}" type="presParOf" srcId="{D4D20F48-F155-5C47-BE50-2601C315F3FB}" destId="{AD21D7AB-907C-254B-86C3-656A0528867A}" srcOrd="10" destOrd="0" presId="urn:microsoft.com/office/officeart/2005/8/layout/cycle8"/>
    <dgm:cxn modelId="{A934EAD9-A81C-AE47-A678-CC5F63882916}" type="presParOf" srcId="{D4D20F48-F155-5C47-BE50-2601C315F3FB}" destId="{4B4BEB4E-9B56-AC4B-9C8B-E89FBDAA6FB9}" srcOrd="11" destOrd="0" presId="urn:microsoft.com/office/officeart/2005/8/layout/cycle8"/>
    <dgm:cxn modelId="{B2746DAB-AFF6-744A-B860-92743775ADDF}" type="presParOf" srcId="{D4D20F48-F155-5C47-BE50-2601C315F3FB}" destId="{232D642B-CD3B-D540-AA37-DFDF917392DB}" srcOrd="12" destOrd="0" presId="urn:microsoft.com/office/officeart/2005/8/layout/cycle8"/>
    <dgm:cxn modelId="{6E47C827-EAC8-5F4B-A1D0-13979150C9CA}" type="presParOf" srcId="{D4D20F48-F155-5C47-BE50-2601C315F3FB}" destId="{A866A6B3-2ED5-844A-B041-7AD69B53B8A4}" srcOrd="13" destOrd="0" presId="urn:microsoft.com/office/officeart/2005/8/layout/cycle8"/>
    <dgm:cxn modelId="{0922F0EF-6B32-E348-AD07-98942BE642E4}" type="presParOf" srcId="{D4D20F48-F155-5C47-BE50-2601C315F3FB}" destId="{E480EB16-38F5-0547-A27A-20D161E753D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57CA3D-BF2D-4B46-973C-1CE20395D2A3}" type="doc">
      <dgm:prSet loTypeId="urn:microsoft.com/office/officeart/2005/8/layout/venn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C6D9D40-993F-6242-BD39-B94460F3060D}">
      <dgm:prSet phldrT="[Metin]"/>
      <dgm:spPr/>
      <dgm:t>
        <a:bodyPr/>
        <a:lstStyle/>
        <a:p>
          <a:r>
            <a:rPr lang="tr-TR" dirty="0" smtClean="0"/>
            <a:t>LISTENING</a:t>
          </a:r>
          <a:endParaRPr lang="tr-TR" dirty="0"/>
        </a:p>
      </dgm:t>
    </dgm:pt>
    <dgm:pt modelId="{9F8021F0-44E1-1A42-AA7F-C49C5058ABFF}" type="parTrans" cxnId="{43FE1C37-0A18-EE4E-AA93-4796070A68DF}">
      <dgm:prSet/>
      <dgm:spPr/>
      <dgm:t>
        <a:bodyPr/>
        <a:lstStyle/>
        <a:p>
          <a:endParaRPr lang="tr-TR"/>
        </a:p>
      </dgm:t>
    </dgm:pt>
    <dgm:pt modelId="{D548AA1C-6A86-634A-B9D7-AF60AF7FA2C3}" type="sibTrans" cxnId="{43FE1C37-0A18-EE4E-AA93-4796070A68DF}">
      <dgm:prSet/>
      <dgm:spPr/>
      <dgm:t>
        <a:bodyPr/>
        <a:lstStyle/>
        <a:p>
          <a:endParaRPr lang="tr-TR"/>
        </a:p>
      </dgm:t>
    </dgm:pt>
    <dgm:pt modelId="{24379D54-AE6F-2F49-8FBC-20FEAE35B6E0}">
      <dgm:prSet phldrT="[Metin]"/>
      <dgm:spPr/>
      <dgm:t>
        <a:bodyPr/>
        <a:lstStyle/>
        <a:p>
          <a:r>
            <a:rPr lang="tr-TR" dirty="0" smtClean="0"/>
            <a:t>SPEAKING</a:t>
          </a:r>
          <a:endParaRPr lang="tr-TR" dirty="0"/>
        </a:p>
      </dgm:t>
    </dgm:pt>
    <dgm:pt modelId="{A4C9673E-D331-5C4A-AC61-C1F1D8E2CA01}" type="parTrans" cxnId="{98678A96-1EB7-0F4F-AFFA-870216638D98}">
      <dgm:prSet/>
      <dgm:spPr/>
      <dgm:t>
        <a:bodyPr/>
        <a:lstStyle/>
        <a:p>
          <a:endParaRPr lang="tr-TR"/>
        </a:p>
      </dgm:t>
    </dgm:pt>
    <dgm:pt modelId="{0E3266BC-43B2-AD49-823B-920B0E7BC494}" type="sibTrans" cxnId="{98678A96-1EB7-0F4F-AFFA-870216638D98}">
      <dgm:prSet/>
      <dgm:spPr/>
      <dgm:t>
        <a:bodyPr/>
        <a:lstStyle/>
        <a:p>
          <a:endParaRPr lang="tr-TR"/>
        </a:p>
      </dgm:t>
    </dgm:pt>
    <dgm:pt modelId="{6C262ADB-E3FE-534C-820F-EB9ADF00CAA5}">
      <dgm:prSet phldrT="[Metin]"/>
      <dgm:spPr/>
      <dgm:t>
        <a:bodyPr/>
        <a:lstStyle/>
        <a:p>
          <a:r>
            <a:rPr lang="tr-TR" dirty="0" smtClean="0"/>
            <a:t>READING</a:t>
          </a:r>
          <a:endParaRPr lang="tr-TR" dirty="0"/>
        </a:p>
      </dgm:t>
    </dgm:pt>
    <dgm:pt modelId="{5AAEFDBE-890F-5D4B-8575-86F20D9167BA}" type="parTrans" cxnId="{0F49FEFE-584C-8547-93F3-8832EAD98793}">
      <dgm:prSet/>
      <dgm:spPr/>
      <dgm:t>
        <a:bodyPr/>
        <a:lstStyle/>
        <a:p>
          <a:endParaRPr lang="tr-TR"/>
        </a:p>
      </dgm:t>
    </dgm:pt>
    <dgm:pt modelId="{8342D846-1F0B-AE47-9BF2-CAB941B5FD98}" type="sibTrans" cxnId="{0F49FEFE-584C-8547-93F3-8832EAD98793}">
      <dgm:prSet/>
      <dgm:spPr/>
      <dgm:t>
        <a:bodyPr/>
        <a:lstStyle/>
        <a:p>
          <a:endParaRPr lang="tr-TR"/>
        </a:p>
      </dgm:t>
    </dgm:pt>
    <dgm:pt modelId="{6A43CD31-F639-3143-AE20-157E6BD28C63}">
      <dgm:prSet phldrT="[Metin]"/>
      <dgm:spPr/>
      <dgm:t>
        <a:bodyPr/>
        <a:lstStyle/>
        <a:p>
          <a:r>
            <a:rPr lang="tr-TR" dirty="0" smtClean="0"/>
            <a:t>WRITING</a:t>
          </a:r>
          <a:endParaRPr lang="tr-TR" dirty="0"/>
        </a:p>
      </dgm:t>
    </dgm:pt>
    <dgm:pt modelId="{2EA23477-98F3-F840-90C8-58CDE2473117}" type="parTrans" cxnId="{40613D1C-91A0-2244-8BED-4042344DEC4C}">
      <dgm:prSet/>
      <dgm:spPr/>
      <dgm:t>
        <a:bodyPr/>
        <a:lstStyle/>
        <a:p>
          <a:endParaRPr lang="tr-TR"/>
        </a:p>
      </dgm:t>
    </dgm:pt>
    <dgm:pt modelId="{8BE78440-44B6-F54C-B060-57C1BA903302}" type="sibTrans" cxnId="{40613D1C-91A0-2244-8BED-4042344DEC4C}">
      <dgm:prSet/>
      <dgm:spPr/>
      <dgm:t>
        <a:bodyPr/>
        <a:lstStyle/>
        <a:p>
          <a:endParaRPr lang="tr-TR"/>
        </a:p>
      </dgm:t>
    </dgm:pt>
    <dgm:pt modelId="{46E750B1-8776-474E-AFCB-7F79E348A1AB}" type="pres">
      <dgm:prSet presAssocID="{4F57CA3D-BF2D-4B46-973C-1CE20395D2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953C90-ECA9-1D4B-BB84-B7D77BDB11AD}" type="pres">
      <dgm:prSet presAssocID="{AC6D9D40-993F-6242-BD39-B94460F3060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728CD-73B9-CF4D-A3CF-DB431F4A6C3B}" type="pres">
      <dgm:prSet presAssocID="{D548AA1C-6A86-634A-B9D7-AF60AF7FA2C3}" presName="space" presStyleCnt="0"/>
      <dgm:spPr/>
    </dgm:pt>
    <dgm:pt modelId="{FED564CB-A20A-3F43-BF92-742A06518CB3}" type="pres">
      <dgm:prSet presAssocID="{24379D54-AE6F-2F49-8FBC-20FEAE35B6E0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F1C50-E186-3447-BC00-6D15F9B2BE69}" type="pres">
      <dgm:prSet presAssocID="{0E3266BC-43B2-AD49-823B-920B0E7BC494}" presName="space" presStyleCnt="0"/>
      <dgm:spPr/>
    </dgm:pt>
    <dgm:pt modelId="{2AB8FD79-14F3-9D43-8482-0839739EFF10}" type="pres">
      <dgm:prSet presAssocID="{6C262ADB-E3FE-534C-820F-EB9ADF00CAA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CB88A-9474-E743-AB82-2FBDD84DE6B8}" type="pres">
      <dgm:prSet presAssocID="{8342D846-1F0B-AE47-9BF2-CAB941B5FD98}" presName="space" presStyleCnt="0"/>
      <dgm:spPr/>
    </dgm:pt>
    <dgm:pt modelId="{3413335D-5D33-C440-8586-5081A52E7FDF}" type="pres">
      <dgm:prSet presAssocID="{6A43CD31-F639-3143-AE20-157E6BD28C6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3A07B-8931-8B4C-BB21-A98D48D373C2}" type="presOf" srcId="{24379D54-AE6F-2F49-8FBC-20FEAE35B6E0}" destId="{FED564CB-A20A-3F43-BF92-742A06518CB3}" srcOrd="0" destOrd="0" presId="urn:microsoft.com/office/officeart/2005/8/layout/venn3"/>
    <dgm:cxn modelId="{0F49FEFE-584C-8547-93F3-8832EAD98793}" srcId="{4F57CA3D-BF2D-4B46-973C-1CE20395D2A3}" destId="{6C262ADB-E3FE-534C-820F-EB9ADF00CAA5}" srcOrd="2" destOrd="0" parTransId="{5AAEFDBE-890F-5D4B-8575-86F20D9167BA}" sibTransId="{8342D846-1F0B-AE47-9BF2-CAB941B5FD98}"/>
    <dgm:cxn modelId="{43FE1C37-0A18-EE4E-AA93-4796070A68DF}" srcId="{4F57CA3D-BF2D-4B46-973C-1CE20395D2A3}" destId="{AC6D9D40-993F-6242-BD39-B94460F3060D}" srcOrd="0" destOrd="0" parTransId="{9F8021F0-44E1-1A42-AA7F-C49C5058ABFF}" sibTransId="{D548AA1C-6A86-634A-B9D7-AF60AF7FA2C3}"/>
    <dgm:cxn modelId="{6140377F-7E98-724F-BA88-3192CD6556D8}" type="presOf" srcId="{4F57CA3D-BF2D-4B46-973C-1CE20395D2A3}" destId="{46E750B1-8776-474E-AFCB-7F79E348A1AB}" srcOrd="0" destOrd="0" presId="urn:microsoft.com/office/officeart/2005/8/layout/venn3"/>
    <dgm:cxn modelId="{98678A96-1EB7-0F4F-AFFA-870216638D98}" srcId="{4F57CA3D-BF2D-4B46-973C-1CE20395D2A3}" destId="{24379D54-AE6F-2F49-8FBC-20FEAE35B6E0}" srcOrd="1" destOrd="0" parTransId="{A4C9673E-D331-5C4A-AC61-C1F1D8E2CA01}" sibTransId="{0E3266BC-43B2-AD49-823B-920B0E7BC494}"/>
    <dgm:cxn modelId="{D7F1F05B-4090-1544-B36C-626E46C56022}" type="presOf" srcId="{6C262ADB-E3FE-534C-820F-EB9ADF00CAA5}" destId="{2AB8FD79-14F3-9D43-8482-0839739EFF10}" srcOrd="0" destOrd="0" presId="urn:microsoft.com/office/officeart/2005/8/layout/venn3"/>
    <dgm:cxn modelId="{24DF6760-5FCD-2545-B289-D6E50462E580}" type="presOf" srcId="{AC6D9D40-993F-6242-BD39-B94460F3060D}" destId="{7C953C90-ECA9-1D4B-BB84-B7D77BDB11AD}" srcOrd="0" destOrd="0" presId="urn:microsoft.com/office/officeart/2005/8/layout/venn3"/>
    <dgm:cxn modelId="{9A75DAF3-BF38-174A-AED2-37C3E6C2A86A}" type="presOf" srcId="{6A43CD31-F639-3143-AE20-157E6BD28C63}" destId="{3413335D-5D33-C440-8586-5081A52E7FDF}" srcOrd="0" destOrd="0" presId="urn:microsoft.com/office/officeart/2005/8/layout/venn3"/>
    <dgm:cxn modelId="{40613D1C-91A0-2244-8BED-4042344DEC4C}" srcId="{4F57CA3D-BF2D-4B46-973C-1CE20395D2A3}" destId="{6A43CD31-F639-3143-AE20-157E6BD28C63}" srcOrd="3" destOrd="0" parTransId="{2EA23477-98F3-F840-90C8-58CDE2473117}" sibTransId="{8BE78440-44B6-F54C-B060-57C1BA903302}"/>
    <dgm:cxn modelId="{42275C69-4F6E-2140-80B8-4FEE033D3326}" type="presParOf" srcId="{46E750B1-8776-474E-AFCB-7F79E348A1AB}" destId="{7C953C90-ECA9-1D4B-BB84-B7D77BDB11AD}" srcOrd="0" destOrd="0" presId="urn:microsoft.com/office/officeart/2005/8/layout/venn3"/>
    <dgm:cxn modelId="{F65CCC52-EE89-C44E-80FD-5E7D4626ACC5}" type="presParOf" srcId="{46E750B1-8776-474E-AFCB-7F79E348A1AB}" destId="{655728CD-73B9-CF4D-A3CF-DB431F4A6C3B}" srcOrd="1" destOrd="0" presId="urn:microsoft.com/office/officeart/2005/8/layout/venn3"/>
    <dgm:cxn modelId="{DE129652-01D7-214B-BB2B-40314B1D8149}" type="presParOf" srcId="{46E750B1-8776-474E-AFCB-7F79E348A1AB}" destId="{FED564CB-A20A-3F43-BF92-742A06518CB3}" srcOrd="2" destOrd="0" presId="urn:microsoft.com/office/officeart/2005/8/layout/venn3"/>
    <dgm:cxn modelId="{7358B3A5-EEEB-8846-B8BB-E9C0E5D5D992}" type="presParOf" srcId="{46E750B1-8776-474E-AFCB-7F79E348A1AB}" destId="{79CF1C50-E186-3447-BC00-6D15F9B2BE69}" srcOrd="3" destOrd="0" presId="urn:microsoft.com/office/officeart/2005/8/layout/venn3"/>
    <dgm:cxn modelId="{9EE92C05-402D-9240-B7EE-8D2A0D11BB40}" type="presParOf" srcId="{46E750B1-8776-474E-AFCB-7F79E348A1AB}" destId="{2AB8FD79-14F3-9D43-8482-0839739EFF10}" srcOrd="4" destOrd="0" presId="urn:microsoft.com/office/officeart/2005/8/layout/venn3"/>
    <dgm:cxn modelId="{6A2AF66A-0A30-3845-BC9A-63F9E7DA5EC2}" type="presParOf" srcId="{46E750B1-8776-474E-AFCB-7F79E348A1AB}" destId="{E00CB88A-9474-E743-AB82-2FBDD84DE6B8}" srcOrd="5" destOrd="0" presId="urn:microsoft.com/office/officeart/2005/8/layout/venn3"/>
    <dgm:cxn modelId="{88176618-6F42-6345-9EAA-F68C621609D1}" type="presParOf" srcId="{46E750B1-8776-474E-AFCB-7F79E348A1AB}" destId="{3413335D-5D33-C440-8586-5081A52E7FD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7F7701-5A6D-6D4D-96EE-772E83544AF9}" type="doc">
      <dgm:prSet loTypeId="urn:microsoft.com/office/officeart/2005/8/layout/target3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E0EAC41C-B967-B647-BD9C-1218855FDDD5}">
      <dgm:prSet phldrT="[Metin]"/>
      <dgm:spPr/>
      <dgm:t>
        <a:bodyPr/>
        <a:lstStyle/>
        <a:p>
          <a:r>
            <a:rPr lang="tr-TR" dirty="0" err="1" smtClean="0"/>
            <a:t>Imitative</a:t>
          </a:r>
          <a:endParaRPr lang="tr-TR" dirty="0"/>
        </a:p>
      </dgm:t>
    </dgm:pt>
    <dgm:pt modelId="{E29290CE-4C2E-6448-BF3D-9B260939254F}" type="parTrans" cxnId="{A1A8E6F7-84BE-4948-9AA8-0AF40245A693}">
      <dgm:prSet/>
      <dgm:spPr/>
      <dgm:t>
        <a:bodyPr/>
        <a:lstStyle/>
        <a:p>
          <a:endParaRPr lang="tr-TR"/>
        </a:p>
      </dgm:t>
    </dgm:pt>
    <dgm:pt modelId="{77B6FB12-36B9-0D49-89D5-DB24AA31D8B6}" type="sibTrans" cxnId="{A1A8E6F7-84BE-4948-9AA8-0AF40245A693}">
      <dgm:prSet/>
      <dgm:spPr/>
      <dgm:t>
        <a:bodyPr/>
        <a:lstStyle/>
        <a:p>
          <a:endParaRPr lang="tr-TR"/>
        </a:p>
      </dgm:t>
    </dgm:pt>
    <dgm:pt modelId="{0B03A293-65AE-2B4D-859B-4D43E5196A4B}">
      <dgm:prSet phldrT="[Metin]"/>
      <dgm:spPr/>
      <dgm:t>
        <a:bodyPr/>
        <a:lstStyle/>
        <a:p>
          <a:r>
            <a:rPr lang="tr-TR" dirty="0" err="1" smtClean="0"/>
            <a:t>word</a:t>
          </a:r>
          <a:r>
            <a:rPr lang="tr-TR" dirty="0" smtClean="0"/>
            <a:t> </a:t>
          </a:r>
          <a:r>
            <a:rPr lang="tr-TR" dirty="0" err="1" smtClean="0"/>
            <a:t>repetitions</a:t>
          </a:r>
          <a:endParaRPr lang="tr-TR" dirty="0"/>
        </a:p>
      </dgm:t>
    </dgm:pt>
    <dgm:pt modelId="{4D766049-77BF-554C-B626-E7ACFF546524}" type="parTrans" cxnId="{407BD948-8977-A24C-969F-506A9F7C8993}">
      <dgm:prSet/>
      <dgm:spPr/>
      <dgm:t>
        <a:bodyPr/>
        <a:lstStyle/>
        <a:p>
          <a:endParaRPr lang="tr-TR"/>
        </a:p>
      </dgm:t>
    </dgm:pt>
    <dgm:pt modelId="{7F468112-4252-FA4E-8E09-10D50D850488}" type="sibTrans" cxnId="{407BD948-8977-A24C-969F-506A9F7C8993}">
      <dgm:prSet/>
      <dgm:spPr/>
      <dgm:t>
        <a:bodyPr/>
        <a:lstStyle/>
        <a:p>
          <a:endParaRPr lang="tr-TR"/>
        </a:p>
      </dgm:t>
    </dgm:pt>
    <dgm:pt modelId="{7E5FDFAF-FED6-BA43-A22A-6007EAC98562}">
      <dgm:prSet phldrT="[Metin]"/>
      <dgm:spPr/>
      <dgm:t>
        <a:bodyPr/>
        <a:lstStyle/>
        <a:p>
          <a:r>
            <a:rPr lang="tr-TR" dirty="0" err="1" smtClean="0"/>
            <a:t>Intensive</a:t>
          </a:r>
          <a:r>
            <a:rPr lang="tr-TR" dirty="0" smtClean="0"/>
            <a:t> </a:t>
          </a:r>
          <a:endParaRPr lang="tr-TR" dirty="0"/>
        </a:p>
      </dgm:t>
    </dgm:pt>
    <dgm:pt modelId="{810EE8DC-2375-A043-8DB3-685639A1957A}" type="parTrans" cxnId="{851A035D-443B-5A4F-B822-2D8B4D51034F}">
      <dgm:prSet/>
      <dgm:spPr/>
      <dgm:t>
        <a:bodyPr/>
        <a:lstStyle/>
        <a:p>
          <a:endParaRPr lang="tr-TR"/>
        </a:p>
      </dgm:t>
    </dgm:pt>
    <dgm:pt modelId="{54408E60-64CE-5446-8A0E-BB1DD3B4DFF2}" type="sibTrans" cxnId="{851A035D-443B-5A4F-B822-2D8B4D51034F}">
      <dgm:prSet/>
      <dgm:spPr/>
      <dgm:t>
        <a:bodyPr/>
        <a:lstStyle/>
        <a:p>
          <a:endParaRPr lang="tr-TR"/>
        </a:p>
      </dgm:t>
    </dgm:pt>
    <dgm:pt modelId="{28C099D2-9F43-5D4F-9F91-D3DE35958DB5}">
      <dgm:prSet phldrT="[Metin]"/>
      <dgm:spPr/>
      <dgm:t>
        <a:bodyPr/>
        <a:lstStyle/>
        <a:p>
          <a:r>
            <a:rPr lang="tr-TR" dirty="0" err="1" smtClean="0"/>
            <a:t>Directed</a:t>
          </a:r>
          <a:r>
            <a:rPr lang="tr-TR" dirty="0" smtClean="0"/>
            <a:t> </a:t>
          </a:r>
          <a:r>
            <a:rPr lang="tr-TR" dirty="0" err="1" smtClean="0"/>
            <a:t>response</a:t>
          </a:r>
          <a:endParaRPr lang="tr-TR" dirty="0"/>
        </a:p>
      </dgm:t>
    </dgm:pt>
    <dgm:pt modelId="{2C20C901-3834-1640-B7B6-DB9E0A30AE09}" type="parTrans" cxnId="{A68F18DD-9556-1541-9CD2-B3BA93A8B1FA}">
      <dgm:prSet/>
      <dgm:spPr/>
      <dgm:t>
        <a:bodyPr/>
        <a:lstStyle/>
        <a:p>
          <a:endParaRPr lang="tr-TR"/>
        </a:p>
      </dgm:t>
    </dgm:pt>
    <dgm:pt modelId="{960D242E-9997-7C4A-8499-8AF962806B21}" type="sibTrans" cxnId="{A68F18DD-9556-1541-9CD2-B3BA93A8B1FA}">
      <dgm:prSet/>
      <dgm:spPr/>
      <dgm:t>
        <a:bodyPr/>
        <a:lstStyle/>
        <a:p>
          <a:endParaRPr lang="tr-TR"/>
        </a:p>
      </dgm:t>
    </dgm:pt>
    <dgm:pt modelId="{C8304B2C-DE88-DA45-97E9-BD118A8A1D56}">
      <dgm:prSet phldrT="[Metin]"/>
      <dgm:spPr/>
      <dgm:t>
        <a:bodyPr/>
        <a:lstStyle/>
        <a:p>
          <a:r>
            <a:rPr lang="tr-TR" dirty="0" smtClean="0"/>
            <a:t>Reading </a:t>
          </a:r>
          <a:r>
            <a:rPr lang="tr-TR" dirty="0" err="1" smtClean="0"/>
            <a:t>aloud</a:t>
          </a:r>
          <a:endParaRPr lang="tr-TR" dirty="0"/>
        </a:p>
      </dgm:t>
    </dgm:pt>
    <dgm:pt modelId="{63259E9E-4092-0940-B2DF-2272253BCCE6}" type="parTrans" cxnId="{5EC21FDF-1C33-9940-BE81-8F33D2F16D43}">
      <dgm:prSet/>
      <dgm:spPr/>
      <dgm:t>
        <a:bodyPr/>
        <a:lstStyle/>
        <a:p>
          <a:endParaRPr lang="tr-TR"/>
        </a:p>
      </dgm:t>
    </dgm:pt>
    <dgm:pt modelId="{4664AE88-7E0E-3945-BAC5-415EBB0C6B81}" type="sibTrans" cxnId="{5EC21FDF-1C33-9940-BE81-8F33D2F16D43}">
      <dgm:prSet/>
      <dgm:spPr/>
      <dgm:t>
        <a:bodyPr/>
        <a:lstStyle/>
        <a:p>
          <a:endParaRPr lang="tr-TR"/>
        </a:p>
      </dgm:t>
    </dgm:pt>
    <dgm:pt modelId="{7728DCF6-827D-144B-96A1-1BA9BE038B3F}">
      <dgm:prSet phldrT="[Metin]"/>
      <dgm:spPr/>
      <dgm:t>
        <a:bodyPr/>
        <a:lstStyle/>
        <a:p>
          <a:r>
            <a:rPr lang="tr-TR" dirty="0" err="1" smtClean="0"/>
            <a:t>Responsive</a:t>
          </a:r>
          <a:endParaRPr lang="tr-TR" dirty="0"/>
        </a:p>
      </dgm:t>
    </dgm:pt>
    <dgm:pt modelId="{E416FBCA-D669-A242-9BD2-9FF37DA234E1}" type="parTrans" cxnId="{E8542605-D871-6A49-9C2A-63B8A5ED1C31}">
      <dgm:prSet/>
      <dgm:spPr/>
      <dgm:t>
        <a:bodyPr/>
        <a:lstStyle/>
        <a:p>
          <a:endParaRPr lang="tr-TR"/>
        </a:p>
      </dgm:t>
    </dgm:pt>
    <dgm:pt modelId="{7B3FCF95-61D7-1F48-8C56-D35C9FCCC4D9}" type="sibTrans" cxnId="{E8542605-D871-6A49-9C2A-63B8A5ED1C31}">
      <dgm:prSet/>
      <dgm:spPr/>
      <dgm:t>
        <a:bodyPr/>
        <a:lstStyle/>
        <a:p>
          <a:endParaRPr lang="tr-TR"/>
        </a:p>
      </dgm:t>
    </dgm:pt>
    <dgm:pt modelId="{0E13188E-3971-B44C-8AF5-C878C6A676F7}">
      <dgm:prSet phldrT="[Metin]"/>
      <dgm:spPr/>
      <dgm:t>
        <a:bodyPr/>
        <a:lstStyle/>
        <a:p>
          <a:r>
            <a:rPr lang="tr-TR" dirty="0" err="1" smtClean="0"/>
            <a:t>Questions</a:t>
          </a:r>
          <a:r>
            <a:rPr lang="tr-TR" dirty="0" smtClean="0"/>
            <a:t>/</a:t>
          </a:r>
          <a:r>
            <a:rPr lang="tr-TR" dirty="0" err="1" smtClean="0"/>
            <a:t>Answers</a:t>
          </a:r>
          <a:endParaRPr lang="tr-TR" dirty="0"/>
        </a:p>
      </dgm:t>
    </dgm:pt>
    <dgm:pt modelId="{0BBC5196-053E-6447-9CC4-BD281E113AB7}" type="parTrans" cxnId="{50F9BD66-4ABB-664A-B4C6-9034B7EB1E94}">
      <dgm:prSet/>
      <dgm:spPr/>
      <dgm:t>
        <a:bodyPr/>
        <a:lstStyle/>
        <a:p>
          <a:endParaRPr lang="tr-TR"/>
        </a:p>
      </dgm:t>
    </dgm:pt>
    <dgm:pt modelId="{B25AADEA-2D8D-3645-AA52-1F5621A30A0C}" type="sibTrans" cxnId="{50F9BD66-4ABB-664A-B4C6-9034B7EB1E94}">
      <dgm:prSet/>
      <dgm:spPr/>
      <dgm:t>
        <a:bodyPr/>
        <a:lstStyle/>
        <a:p>
          <a:endParaRPr lang="tr-TR"/>
        </a:p>
      </dgm:t>
    </dgm:pt>
    <dgm:pt modelId="{00A61232-030D-4A47-B9B3-21426EDE684A}">
      <dgm:prSet phldrT="[Metin]"/>
      <dgm:spPr/>
      <dgm:t>
        <a:bodyPr/>
        <a:lstStyle/>
        <a:p>
          <a:r>
            <a:rPr lang="tr-TR" dirty="0" err="1" smtClean="0"/>
            <a:t>Giving</a:t>
          </a:r>
          <a:r>
            <a:rPr lang="tr-TR" dirty="0" smtClean="0"/>
            <a:t> </a:t>
          </a:r>
          <a:r>
            <a:rPr lang="tr-TR" dirty="0" err="1" smtClean="0"/>
            <a:t>instructions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directions</a:t>
          </a:r>
          <a:endParaRPr lang="tr-TR" dirty="0"/>
        </a:p>
      </dgm:t>
    </dgm:pt>
    <dgm:pt modelId="{500965A5-AD6B-AB41-8581-E2FC9FC8029A}" type="parTrans" cxnId="{A705ECD2-8856-B64D-8CB4-1BBDA85598FE}">
      <dgm:prSet/>
      <dgm:spPr/>
      <dgm:t>
        <a:bodyPr/>
        <a:lstStyle/>
        <a:p>
          <a:endParaRPr lang="tr-TR"/>
        </a:p>
      </dgm:t>
    </dgm:pt>
    <dgm:pt modelId="{0B734C70-0B57-5D4E-B4AB-D14856EAFFB5}" type="sibTrans" cxnId="{A705ECD2-8856-B64D-8CB4-1BBDA85598FE}">
      <dgm:prSet/>
      <dgm:spPr/>
      <dgm:t>
        <a:bodyPr/>
        <a:lstStyle/>
        <a:p>
          <a:endParaRPr lang="tr-TR"/>
        </a:p>
      </dgm:t>
    </dgm:pt>
    <dgm:pt modelId="{5E938000-87CB-C049-A0BA-9C0F47A217BB}">
      <dgm:prSet/>
      <dgm:spPr/>
      <dgm:t>
        <a:bodyPr/>
        <a:lstStyle/>
        <a:p>
          <a:r>
            <a:rPr lang="tr-TR" dirty="0" err="1" smtClean="0"/>
            <a:t>Dialogue</a:t>
          </a:r>
          <a:r>
            <a:rPr lang="tr-TR" dirty="0" smtClean="0"/>
            <a:t> </a:t>
          </a:r>
          <a:r>
            <a:rPr lang="tr-TR" dirty="0" err="1" smtClean="0"/>
            <a:t>completion</a:t>
          </a:r>
          <a:endParaRPr lang="tr-TR" dirty="0"/>
        </a:p>
      </dgm:t>
    </dgm:pt>
    <dgm:pt modelId="{BA581924-FF9C-7141-90F7-3FEB9F09BE8D}" type="parTrans" cxnId="{9C79D9D0-EFEA-8A4F-940B-782AE06DDA1E}">
      <dgm:prSet/>
      <dgm:spPr/>
      <dgm:t>
        <a:bodyPr/>
        <a:lstStyle/>
        <a:p>
          <a:endParaRPr lang="tr-TR"/>
        </a:p>
      </dgm:t>
    </dgm:pt>
    <dgm:pt modelId="{0936A8E9-659F-3F40-9BAB-4B0CBC696B60}" type="sibTrans" cxnId="{9C79D9D0-EFEA-8A4F-940B-782AE06DDA1E}">
      <dgm:prSet/>
      <dgm:spPr/>
      <dgm:t>
        <a:bodyPr/>
        <a:lstStyle/>
        <a:p>
          <a:endParaRPr lang="tr-TR"/>
        </a:p>
      </dgm:t>
    </dgm:pt>
    <dgm:pt modelId="{D263DEED-1BA2-364E-858C-18BA0E64840E}">
      <dgm:prSet/>
      <dgm:spPr/>
      <dgm:t>
        <a:bodyPr/>
        <a:lstStyle/>
        <a:p>
          <a:r>
            <a:rPr lang="tr-TR" dirty="0" smtClean="0"/>
            <a:t>Picture-</a:t>
          </a:r>
          <a:r>
            <a:rPr lang="tr-TR" dirty="0" err="1" smtClean="0"/>
            <a:t>Cued</a:t>
          </a:r>
          <a:r>
            <a:rPr lang="tr-TR" dirty="0" smtClean="0"/>
            <a:t> </a:t>
          </a:r>
          <a:r>
            <a:rPr lang="tr-TR" dirty="0" err="1" smtClean="0"/>
            <a:t>tasks</a:t>
          </a:r>
          <a:endParaRPr lang="tr-TR" dirty="0"/>
        </a:p>
      </dgm:t>
    </dgm:pt>
    <dgm:pt modelId="{F4C010EF-F67D-334C-8C8B-A6D1C47EDD95}" type="parTrans" cxnId="{2CFB45CF-13DB-D74E-804D-F4A4645969C3}">
      <dgm:prSet/>
      <dgm:spPr/>
      <dgm:t>
        <a:bodyPr/>
        <a:lstStyle/>
        <a:p>
          <a:endParaRPr lang="tr-TR"/>
        </a:p>
      </dgm:t>
    </dgm:pt>
    <dgm:pt modelId="{A015F267-61F4-8045-BFD6-24DDAEFF58BF}" type="sibTrans" cxnId="{2CFB45CF-13DB-D74E-804D-F4A4645969C3}">
      <dgm:prSet/>
      <dgm:spPr/>
      <dgm:t>
        <a:bodyPr/>
        <a:lstStyle/>
        <a:p>
          <a:endParaRPr lang="tr-TR"/>
        </a:p>
      </dgm:t>
    </dgm:pt>
    <dgm:pt modelId="{6279226C-B25F-0040-BDBF-8A6AC46BBCA7}">
      <dgm:prSet/>
      <dgm:spPr/>
      <dgm:t>
        <a:bodyPr/>
        <a:lstStyle/>
        <a:p>
          <a:r>
            <a:rPr lang="tr-TR" dirty="0" err="1" smtClean="0"/>
            <a:t>Paraphrasing</a:t>
          </a:r>
          <a:endParaRPr lang="tr-TR" dirty="0"/>
        </a:p>
      </dgm:t>
    </dgm:pt>
    <dgm:pt modelId="{9E64CE07-A7C4-5741-A7F9-FACF2CE0310C}" type="parTrans" cxnId="{041A65ED-7687-D840-A7BE-71AE3578DC98}">
      <dgm:prSet/>
      <dgm:spPr/>
      <dgm:t>
        <a:bodyPr/>
        <a:lstStyle/>
        <a:p>
          <a:endParaRPr lang="tr-TR"/>
        </a:p>
      </dgm:t>
    </dgm:pt>
    <dgm:pt modelId="{C6E325D0-7B50-5B48-B959-4BB67E63B999}" type="sibTrans" cxnId="{041A65ED-7687-D840-A7BE-71AE3578DC98}">
      <dgm:prSet/>
      <dgm:spPr/>
      <dgm:t>
        <a:bodyPr/>
        <a:lstStyle/>
        <a:p>
          <a:endParaRPr lang="tr-TR"/>
        </a:p>
      </dgm:t>
    </dgm:pt>
    <dgm:pt modelId="{612249CB-8F16-B842-AD08-105E31066F74}" type="pres">
      <dgm:prSet presAssocID="{707F7701-5A6D-6D4D-96EE-772E83544AF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036155-DCF5-B041-8FAA-4B90B4122516}" type="pres">
      <dgm:prSet presAssocID="{E0EAC41C-B967-B647-BD9C-1218855FDDD5}" presName="circle1" presStyleLbl="node1" presStyleIdx="0" presStyleCnt="3"/>
      <dgm:spPr/>
    </dgm:pt>
    <dgm:pt modelId="{B2E90166-47CD-6240-AA62-C83212A4179E}" type="pres">
      <dgm:prSet presAssocID="{E0EAC41C-B967-B647-BD9C-1218855FDDD5}" presName="space" presStyleCnt="0"/>
      <dgm:spPr/>
    </dgm:pt>
    <dgm:pt modelId="{5BAFA9B6-96E6-A44F-91A0-2898B9C53600}" type="pres">
      <dgm:prSet presAssocID="{E0EAC41C-B967-B647-BD9C-1218855FDDD5}" presName="rect1" presStyleLbl="alignAcc1" presStyleIdx="0" presStyleCnt="3" custLinFactNeighborY="351"/>
      <dgm:spPr/>
      <dgm:t>
        <a:bodyPr/>
        <a:lstStyle/>
        <a:p>
          <a:endParaRPr lang="en-US"/>
        </a:p>
      </dgm:t>
    </dgm:pt>
    <dgm:pt modelId="{0DD55ACB-45FA-7248-BBFF-2347D06AAFA6}" type="pres">
      <dgm:prSet presAssocID="{7E5FDFAF-FED6-BA43-A22A-6007EAC98562}" presName="vertSpace2" presStyleLbl="node1" presStyleIdx="0" presStyleCnt="3"/>
      <dgm:spPr/>
    </dgm:pt>
    <dgm:pt modelId="{111D4F34-6BC9-8842-91F1-544E02068217}" type="pres">
      <dgm:prSet presAssocID="{7E5FDFAF-FED6-BA43-A22A-6007EAC98562}" presName="circle2" presStyleLbl="node1" presStyleIdx="1" presStyleCnt="3"/>
      <dgm:spPr/>
    </dgm:pt>
    <dgm:pt modelId="{DAF1B3B3-C272-B346-BDFE-519D32004279}" type="pres">
      <dgm:prSet presAssocID="{7E5FDFAF-FED6-BA43-A22A-6007EAC98562}" presName="rect2" presStyleLbl="alignAcc1" presStyleIdx="1" presStyleCnt="3"/>
      <dgm:spPr/>
      <dgm:t>
        <a:bodyPr/>
        <a:lstStyle/>
        <a:p>
          <a:endParaRPr lang="en-US"/>
        </a:p>
      </dgm:t>
    </dgm:pt>
    <dgm:pt modelId="{A551C6BA-ECA1-844E-9A75-D1F2BEFE8B2E}" type="pres">
      <dgm:prSet presAssocID="{7728DCF6-827D-144B-96A1-1BA9BE038B3F}" presName="vertSpace3" presStyleLbl="node1" presStyleIdx="1" presStyleCnt="3"/>
      <dgm:spPr/>
    </dgm:pt>
    <dgm:pt modelId="{AB39A95A-D166-DB4C-AADE-00BE3B55B245}" type="pres">
      <dgm:prSet presAssocID="{7728DCF6-827D-144B-96A1-1BA9BE038B3F}" presName="circle3" presStyleLbl="node1" presStyleIdx="2" presStyleCnt="3"/>
      <dgm:spPr/>
    </dgm:pt>
    <dgm:pt modelId="{2B0234C1-630E-4942-85A3-7FCB5D4E11AD}" type="pres">
      <dgm:prSet presAssocID="{7728DCF6-827D-144B-96A1-1BA9BE038B3F}" presName="rect3" presStyleLbl="alignAcc1" presStyleIdx="2" presStyleCnt="3"/>
      <dgm:spPr/>
      <dgm:t>
        <a:bodyPr/>
        <a:lstStyle/>
        <a:p>
          <a:endParaRPr lang="en-US"/>
        </a:p>
      </dgm:t>
    </dgm:pt>
    <dgm:pt modelId="{3864F69D-F3A0-7D45-9805-57FABE3D878A}" type="pres">
      <dgm:prSet presAssocID="{E0EAC41C-B967-B647-BD9C-1218855FDDD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FCF78-F4C5-8E41-8FBB-2AC7CE76E39F}" type="pres">
      <dgm:prSet presAssocID="{E0EAC41C-B967-B647-BD9C-1218855FDDD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C6E418-B329-4E45-8C32-102D1D999D23}" type="pres">
      <dgm:prSet presAssocID="{7E5FDFAF-FED6-BA43-A22A-6007EAC9856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3D1F7-D1D4-1148-8C23-9560D1DB360E}" type="pres">
      <dgm:prSet presAssocID="{7E5FDFAF-FED6-BA43-A22A-6007EAC9856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6FB72E-3F40-A64A-87CE-970CC564DF2F}" type="pres">
      <dgm:prSet presAssocID="{7728DCF6-827D-144B-96A1-1BA9BE038B3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DD2D8-959C-8F42-88A9-F4D25D8BA145}" type="pres">
      <dgm:prSet presAssocID="{7728DCF6-827D-144B-96A1-1BA9BE038B3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F61361C-0426-B34E-8FD7-721A8E526A2E}" type="presOf" srcId="{0E13188E-3971-B44C-8AF5-C878C6A676F7}" destId="{C1FDD2D8-959C-8F42-88A9-F4D25D8BA145}" srcOrd="0" destOrd="0" presId="urn:microsoft.com/office/officeart/2005/8/layout/target3"/>
    <dgm:cxn modelId="{9C79D9D0-EFEA-8A4F-940B-782AE06DDA1E}" srcId="{7E5FDFAF-FED6-BA43-A22A-6007EAC98562}" destId="{5E938000-87CB-C049-A0BA-9C0F47A217BB}" srcOrd="2" destOrd="0" parTransId="{BA581924-FF9C-7141-90F7-3FEB9F09BE8D}" sibTransId="{0936A8E9-659F-3F40-9BAB-4B0CBC696B60}"/>
    <dgm:cxn modelId="{C3F61173-B132-8B45-B16B-0E766E8D7454}" type="presOf" srcId="{707F7701-5A6D-6D4D-96EE-772E83544AF9}" destId="{612249CB-8F16-B842-AD08-105E31066F74}" srcOrd="0" destOrd="0" presId="urn:microsoft.com/office/officeart/2005/8/layout/target3"/>
    <dgm:cxn modelId="{555ACEBB-78B7-D54A-8B5D-C8789CBD0EA8}" type="presOf" srcId="{C8304B2C-DE88-DA45-97E9-BD118A8A1D56}" destId="{F123D1F7-D1D4-1148-8C23-9560D1DB360E}" srcOrd="0" destOrd="1" presId="urn:microsoft.com/office/officeart/2005/8/layout/target3"/>
    <dgm:cxn modelId="{399CDBD4-FB8B-AC47-9F46-0C4ADC368E1D}" type="presOf" srcId="{7E5FDFAF-FED6-BA43-A22A-6007EAC98562}" destId="{DAF1B3B3-C272-B346-BDFE-519D32004279}" srcOrd="0" destOrd="0" presId="urn:microsoft.com/office/officeart/2005/8/layout/target3"/>
    <dgm:cxn modelId="{5EC21FDF-1C33-9940-BE81-8F33D2F16D43}" srcId="{7E5FDFAF-FED6-BA43-A22A-6007EAC98562}" destId="{C8304B2C-DE88-DA45-97E9-BD118A8A1D56}" srcOrd="1" destOrd="0" parTransId="{63259E9E-4092-0940-B2DF-2272253BCCE6}" sibTransId="{4664AE88-7E0E-3945-BAC5-415EBB0C6B81}"/>
    <dgm:cxn modelId="{E0958DF1-8D79-1445-A4CA-9F052759FCE1}" type="presOf" srcId="{7728DCF6-827D-144B-96A1-1BA9BE038B3F}" destId="{6D6FB72E-3F40-A64A-87CE-970CC564DF2F}" srcOrd="1" destOrd="0" presId="urn:microsoft.com/office/officeart/2005/8/layout/target3"/>
    <dgm:cxn modelId="{EDC7DDD0-136B-2044-BDEB-AE797A66FB76}" type="presOf" srcId="{0B03A293-65AE-2B4D-859B-4D43E5196A4B}" destId="{8BCFCF78-F4C5-8E41-8FBB-2AC7CE76E39F}" srcOrd="0" destOrd="0" presId="urn:microsoft.com/office/officeart/2005/8/layout/target3"/>
    <dgm:cxn modelId="{851A035D-443B-5A4F-B822-2D8B4D51034F}" srcId="{707F7701-5A6D-6D4D-96EE-772E83544AF9}" destId="{7E5FDFAF-FED6-BA43-A22A-6007EAC98562}" srcOrd="1" destOrd="0" parTransId="{810EE8DC-2375-A043-8DB3-685639A1957A}" sibTransId="{54408E60-64CE-5446-8A0E-BB1DD3B4DFF2}"/>
    <dgm:cxn modelId="{842A55AF-30D8-3844-8123-C8C089E4FA19}" type="presOf" srcId="{6279226C-B25F-0040-BDBF-8A6AC46BBCA7}" destId="{C1FDD2D8-959C-8F42-88A9-F4D25D8BA145}" srcOrd="0" destOrd="2" presId="urn:microsoft.com/office/officeart/2005/8/layout/target3"/>
    <dgm:cxn modelId="{6426B714-DF6D-EF47-A6C8-B9DF05D92BE7}" type="presOf" srcId="{E0EAC41C-B967-B647-BD9C-1218855FDDD5}" destId="{5BAFA9B6-96E6-A44F-91A0-2898B9C53600}" srcOrd="0" destOrd="0" presId="urn:microsoft.com/office/officeart/2005/8/layout/target3"/>
    <dgm:cxn modelId="{A67368AE-9103-2B4E-A09E-D5BB77558C8C}" type="presOf" srcId="{00A61232-030D-4A47-B9B3-21426EDE684A}" destId="{C1FDD2D8-959C-8F42-88A9-F4D25D8BA145}" srcOrd="0" destOrd="1" presId="urn:microsoft.com/office/officeart/2005/8/layout/target3"/>
    <dgm:cxn modelId="{041A65ED-7687-D840-A7BE-71AE3578DC98}" srcId="{7728DCF6-827D-144B-96A1-1BA9BE038B3F}" destId="{6279226C-B25F-0040-BDBF-8A6AC46BBCA7}" srcOrd="2" destOrd="0" parTransId="{9E64CE07-A7C4-5741-A7F9-FACF2CE0310C}" sibTransId="{C6E325D0-7B50-5B48-B959-4BB67E63B999}"/>
    <dgm:cxn modelId="{2CFB45CF-13DB-D74E-804D-F4A4645969C3}" srcId="{7E5FDFAF-FED6-BA43-A22A-6007EAC98562}" destId="{D263DEED-1BA2-364E-858C-18BA0E64840E}" srcOrd="3" destOrd="0" parTransId="{F4C010EF-F67D-334C-8C8B-A6D1C47EDD95}" sibTransId="{A015F267-61F4-8045-BFD6-24DDAEFF58BF}"/>
    <dgm:cxn modelId="{50F9BD66-4ABB-664A-B4C6-9034B7EB1E94}" srcId="{7728DCF6-827D-144B-96A1-1BA9BE038B3F}" destId="{0E13188E-3971-B44C-8AF5-C878C6A676F7}" srcOrd="0" destOrd="0" parTransId="{0BBC5196-053E-6447-9CC4-BD281E113AB7}" sibTransId="{B25AADEA-2D8D-3645-AA52-1F5621A30A0C}"/>
    <dgm:cxn modelId="{F363F161-274F-C746-A819-F4AA5486C866}" type="presOf" srcId="{7728DCF6-827D-144B-96A1-1BA9BE038B3F}" destId="{2B0234C1-630E-4942-85A3-7FCB5D4E11AD}" srcOrd="0" destOrd="0" presId="urn:microsoft.com/office/officeart/2005/8/layout/target3"/>
    <dgm:cxn modelId="{84D5F045-BCA4-7745-A574-362061D8E94F}" type="presOf" srcId="{5E938000-87CB-C049-A0BA-9C0F47A217BB}" destId="{F123D1F7-D1D4-1148-8C23-9560D1DB360E}" srcOrd="0" destOrd="2" presId="urn:microsoft.com/office/officeart/2005/8/layout/target3"/>
    <dgm:cxn modelId="{A68F18DD-9556-1541-9CD2-B3BA93A8B1FA}" srcId="{7E5FDFAF-FED6-BA43-A22A-6007EAC98562}" destId="{28C099D2-9F43-5D4F-9F91-D3DE35958DB5}" srcOrd="0" destOrd="0" parTransId="{2C20C901-3834-1640-B7B6-DB9E0A30AE09}" sibTransId="{960D242E-9997-7C4A-8499-8AF962806B21}"/>
    <dgm:cxn modelId="{A1A8E6F7-84BE-4948-9AA8-0AF40245A693}" srcId="{707F7701-5A6D-6D4D-96EE-772E83544AF9}" destId="{E0EAC41C-B967-B647-BD9C-1218855FDDD5}" srcOrd="0" destOrd="0" parTransId="{E29290CE-4C2E-6448-BF3D-9B260939254F}" sibTransId="{77B6FB12-36B9-0D49-89D5-DB24AA31D8B6}"/>
    <dgm:cxn modelId="{5D7D0A76-7228-CF4B-BD3E-D9E2BD21976D}" type="presOf" srcId="{E0EAC41C-B967-B647-BD9C-1218855FDDD5}" destId="{3864F69D-F3A0-7D45-9805-57FABE3D878A}" srcOrd="1" destOrd="0" presId="urn:microsoft.com/office/officeart/2005/8/layout/target3"/>
    <dgm:cxn modelId="{A705ECD2-8856-B64D-8CB4-1BBDA85598FE}" srcId="{7728DCF6-827D-144B-96A1-1BA9BE038B3F}" destId="{00A61232-030D-4A47-B9B3-21426EDE684A}" srcOrd="1" destOrd="0" parTransId="{500965A5-AD6B-AB41-8581-E2FC9FC8029A}" sibTransId="{0B734C70-0B57-5D4E-B4AB-D14856EAFFB5}"/>
    <dgm:cxn modelId="{5EF6B9DA-7F0A-F744-A3B5-A0BFA9E85ED3}" type="presOf" srcId="{7E5FDFAF-FED6-BA43-A22A-6007EAC98562}" destId="{04C6E418-B329-4E45-8C32-102D1D999D23}" srcOrd="1" destOrd="0" presId="urn:microsoft.com/office/officeart/2005/8/layout/target3"/>
    <dgm:cxn modelId="{5C5013E8-80DC-814A-887D-B26731AE3B73}" type="presOf" srcId="{28C099D2-9F43-5D4F-9F91-D3DE35958DB5}" destId="{F123D1F7-D1D4-1148-8C23-9560D1DB360E}" srcOrd="0" destOrd="0" presId="urn:microsoft.com/office/officeart/2005/8/layout/target3"/>
    <dgm:cxn modelId="{407BD948-8977-A24C-969F-506A9F7C8993}" srcId="{E0EAC41C-B967-B647-BD9C-1218855FDDD5}" destId="{0B03A293-65AE-2B4D-859B-4D43E5196A4B}" srcOrd="0" destOrd="0" parTransId="{4D766049-77BF-554C-B626-E7ACFF546524}" sibTransId="{7F468112-4252-FA4E-8E09-10D50D850488}"/>
    <dgm:cxn modelId="{C8267302-1949-0C44-98B9-D3A6D8359F36}" type="presOf" srcId="{D263DEED-1BA2-364E-858C-18BA0E64840E}" destId="{F123D1F7-D1D4-1148-8C23-9560D1DB360E}" srcOrd="0" destOrd="3" presId="urn:microsoft.com/office/officeart/2005/8/layout/target3"/>
    <dgm:cxn modelId="{E8542605-D871-6A49-9C2A-63B8A5ED1C31}" srcId="{707F7701-5A6D-6D4D-96EE-772E83544AF9}" destId="{7728DCF6-827D-144B-96A1-1BA9BE038B3F}" srcOrd="2" destOrd="0" parTransId="{E416FBCA-D669-A242-9BD2-9FF37DA234E1}" sibTransId="{7B3FCF95-61D7-1F48-8C56-D35C9FCCC4D9}"/>
    <dgm:cxn modelId="{7B6A36E4-E2E7-9941-965B-24D5DFC3C321}" type="presParOf" srcId="{612249CB-8F16-B842-AD08-105E31066F74}" destId="{0D036155-DCF5-B041-8FAA-4B90B4122516}" srcOrd="0" destOrd="0" presId="urn:microsoft.com/office/officeart/2005/8/layout/target3"/>
    <dgm:cxn modelId="{4E021701-648F-1C43-85DD-148AB25E7BA2}" type="presParOf" srcId="{612249CB-8F16-B842-AD08-105E31066F74}" destId="{B2E90166-47CD-6240-AA62-C83212A4179E}" srcOrd="1" destOrd="0" presId="urn:microsoft.com/office/officeart/2005/8/layout/target3"/>
    <dgm:cxn modelId="{D6EE575A-3E11-3243-911D-2E20868100B2}" type="presParOf" srcId="{612249CB-8F16-B842-AD08-105E31066F74}" destId="{5BAFA9B6-96E6-A44F-91A0-2898B9C53600}" srcOrd="2" destOrd="0" presId="urn:microsoft.com/office/officeart/2005/8/layout/target3"/>
    <dgm:cxn modelId="{DA0CB79A-31E3-6D47-91D5-8A52223D7216}" type="presParOf" srcId="{612249CB-8F16-B842-AD08-105E31066F74}" destId="{0DD55ACB-45FA-7248-BBFF-2347D06AAFA6}" srcOrd="3" destOrd="0" presId="urn:microsoft.com/office/officeart/2005/8/layout/target3"/>
    <dgm:cxn modelId="{DE86B650-00C8-5149-BFF2-02F65A756271}" type="presParOf" srcId="{612249CB-8F16-B842-AD08-105E31066F74}" destId="{111D4F34-6BC9-8842-91F1-544E02068217}" srcOrd="4" destOrd="0" presId="urn:microsoft.com/office/officeart/2005/8/layout/target3"/>
    <dgm:cxn modelId="{3A64B06B-39C3-C74D-A1D6-3A5C126CEE2F}" type="presParOf" srcId="{612249CB-8F16-B842-AD08-105E31066F74}" destId="{DAF1B3B3-C272-B346-BDFE-519D32004279}" srcOrd="5" destOrd="0" presId="urn:microsoft.com/office/officeart/2005/8/layout/target3"/>
    <dgm:cxn modelId="{007B63C1-4B99-7B4A-9B27-C010FF9B8999}" type="presParOf" srcId="{612249CB-8F16-B842-AD08-105E31066F74}" destId="{A551C6BA-ECA1-844E-9A75-D1F2BEFE8B2E}" srcOrd="6" destOrd="0" presId="urn:microsoft.com/office/officeart/2005/8/layout/target3"/>
    <dgm:cxn modelId="{B506C24A-0DA9-6B48-8104-EC6A54F066FD}" type="presParOf" srcId="{612249CB-8F16-B842-AD08-105E31066F74}" destId="{AB39A95A-D166-DB4C-AADE-00BE3B55B245}" srcOrd="7" destOrd="0" presId="urn:microsoft.com/office/officeart/2005/8/layout/target3"/>
    <dgm:cxn modelId="{E331DF8A-3564-C741-B01D-7689F9E7EF37}" type="presParOf" srcId="{612249CB-8F16-B842-AD08-105E31066F74}" destId="{2B0234C1-630E-4942-85A3-7FCB5D4E11AD}" srcOrd="8" destOrd="0" presId="urn:microsoft.com/office/officeart/2005/8/layout/target3"/>
    <dgm:cxn modelId="{4A94815D-75BF-BB46-84E4-43C1B97BBD77}" type="presParOf" srcId="{612249CB-8F16-B842-AD08-105E31066F74}" destId="{3864F69D-F3A0-7D45-9805-57FABE3D878A}" srcOrd="9" destOrd="0" presId="urn:microsoft.com/office/officeart/2005/8/layout/target3"/>
    <dgm:cxn modelId="{49475114-88B9-3F49-A6C4-5B5778FF0BBB}" type="presParOf" srcId="{612249CB-8F16-B842-AD08-105E31066F74}" destId="{8BCFCF78-F4C5-8E41-8FBB-2AC7CE76E39F}" srcOrd="10" destOrd="0" presId="urn:microsoft.com/office/officeart/2005/8/layout/target3"/>
    <dgm:cxn modelId="{4A28FD5B-5601-D346-836A-E9E9599F0900}" type="presParOf" srcId="{612249CB-8F16-B842-AD08-105E31066F74}" destId="{04C6E418-B329-4E45-8C32-102D1D999D23}" srcOrd="11" destOrd="0" presId="urn:microsoft.com/office/officeart/2005/8/layout/target3"/>
    <dgm:cxn modelId="{B07C04FC-282C-0E41-B9A3-9C4E935048F3}" type="presParOf" srcId="{612249CB-8F16-B842-AD08-105E31066F74}" destId="{F123D1F7-D1D4-1148-8C23-9560D1DB360E}" srcOrd="12" destOrd="0" presId="urn:microsoft.com/office/officeart/2005/8/layout/target3"/>
    <dgm:cxn modelId="{5F719DE8-2019-7A4D-B5AA-E8206351E727}" type="presParOf" srcId="{612249CB-8F16-B842-AD08-105E31066F74}" destId="{6D6FB72E-3F40-A64A-87CE-970CC564DF2F}" srcOrd="13" destOrd="0" presId="urn:microsoft.com/office/officeart/2005/8/layout/target3"/>
    <dgm:cxn modelId="{881C26D9-61C0-1443-A246-8B33C3915DF4}" type="presParOf" srcId="{612249CB-8F16-B842-AD08-105E31066F74}" destId="{C1FDD2D8-959C-8F42-88A9-F4D25D8BA14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82D652-A255-B245-A962-49AE8739851A}" type="doc">
      <dgm:prSet loTypeId="urn:microsoft.com/office/officeart/2005/8/layout/target3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B1465D4B-36CE-124F-8686-F3E184EF5EA7}">
      <dgm:prSet phldrT="[Metin]"/>
      <dgm:spPr/>
      <dgm:t>
        <a:bodyPr/>
        <a:lstStyle/>
        <a:p>
          <a:r>
            <a:rPr lang="tr-TR" dirty="0" smtClean="0"/>
            <a:t>Interactive</a:t>
          </a:r>
          <a:endParaRPr lang="tr-TR" dirty="0"/>
        </a:p>
      </dgm:t>
    </dgm:pt>
    <dgm:pt modelId="{7BE80AE3-49E2-0F4B-8E7A-60ACF062523C}" type="parTrans" cxnId="{865F1E8F-80FB-D948-85E6-3132F6588AFC}">
      <dgm:prSet/>
      <dgm:spPr/>
      <dgm:t>
        <a:bodyPr/>
        <a:lstStyle/>
        <a:p>
          <a:endParaRPr lang="tr-TR"/>
        </a:p>
      </dgm:t>
    </dgm:pt>
    <dgm:pt modelId="{8B72DAD2-573C-2E45-A7D1-FFE9B2C16236}" type="sibTrans" cxnId="{865F1E8F-80FB-D948-85E6-3132F6588AFC}">
      <dgm:prSet/>
      <dgm:spPr/>
      <dgm:t>
        <a:bodyPr/>
        <a:lstStyle/>
        <a:p>
          <a:endParaRPr lang="tr-TR"/>
        </a:p>
      </dgm:t>
    </dgm:pt>
    <dgm:pt modelId="{FD1EB515-BF39-6541-9529-054CC18B340A}">
      <dgm:prSet phldrT="[Metin]"/>
      <dgm:spPr/>
      <dgm:t>
        <a:bodyPr/>
        <a:lstStyle/>
        <a:p>
          <a:r>
            <a:rPr lang="tr-TR" dirty="0" err="1" smtClean="0"/>
            <a:t>Interviews</a:t>
          </a:r>
          <a:endParaRPr lang="tr-TR" dirty="0"/>
        </a:p>
      </dgm:t>
    </dgm:pt>
    <dgm:pt modelId="{F8C738F5-1769-624A-99C6-63C1D83AD4CE}" type="parTrans" cxnId="{85561C29-E953-044A-BB5E-229F26608B8D}">
      <dgm:prSet/>
      <dgm:spPr/>
      <dgm:t>
        <a:bodyPr/>
        <a:lstStyle/>
        <a:p>
          <a:endParaRPr lang="tr-TR"/>
        </a:p>
      </dgm:t>
    </dgm:pt>
    <dgm:pt modelId="{FC8A017A-D07A-554B-BF7D-5D36ACCE23E0}" type="sibTrans" cxnId="{85561C29-E953-044A-BB5E-229F26608B8D}">
      <dgm:prSet/>
      <dgm:spPr/>
      <dgm:t>
        <a:bodyPr/>
        <a:lstStyle/>
        <a:p>
          <a:endParaRPr lang="tr-TR"/>
        </a:p>
      </dgm:t>
    </dgm:pt>
    <dgm:pt modelId="{1B3F1B08-5B5E-3D4E-B9BF-9B0F0C3957F4}">
      <dgm:prSet phldrT="[Metin]"/>
      <dgm:spPr/>
      <dgm:t>
        <a:bodyPr/>
        <a:lstStyle/>
        <a:p>
          <a:r>
            <a:rPr lang="tr-TR" dirty="0" err="1" smtClean="0"/>
            <a:t>Discussions</a:t>
          </a:r>
          <a:endParaRPr lang="tr-TR" dirty="0"/>
        </a:p>
      </dgm:t>
    </dgm:pt>
    <dgm:pt modelId="{31EFCEA3-92FB-B14C-84AE-43231F06691B}" type="parTrans" cxnId="{7155EA9B-6DFC-C54E-932F-575257A0B394}">
      <dgm:prSet/>
      <dgm:spPr/>
      <dgm:t>
        <a:bodyPr/>
        <a:lstStyle/>
        <a:p>
          <a:endParaRPr lang="tr-TR"/>
        </a:p>
      </dgm:t>
    </dgm:pt>
    <dgm:pt modelId="{261E22EF-A6EE-8543-B5C0-216B27E67E1F}" type="sibTrans" cxnId="{7155EA9B-6DFC-C54E-932F-575257A0B394}">
      <dgm:prSet/>
      <dgm:spPr/>
      <dgm:t>
        <a:bodyPr/>
        <a:lstStyle/>
        <a:p>
          <a:endParaRPr lang="tr-TR"/>
        </a:p>
      </dgm:t>
    </dgm:pt>
    <dgm:pt modelId="{1901C47C-7F37-4147-9A6C-42807D19AF34}">
      <dgm:prSet phldrT="[Metin]"/>
      <dgm:spPr/>
      <dgm:t>
        <a:bodyPr/>
        <a:lstStyle/>
        <a:p>
          <a:r>
            <a:rPr lang="tr-TR" dirty="0" err="1" smtClean="0"/>
            <a:t>Extensive</a:t>
          </a:r>
          <a:endParaRPr lang="tr-TR" dirty="0"/>
        </a:p>
      </dgm:t>
    </dgm:pt>
    <dgm:pt modelId="{6D7F6966-E31F-AE4A-9358-D9333D85A02C}" type="parTrans" cxnId="{9E6BA9A5-E679-F246-8B16-1B0913BC9E8E}">
      <dgm:prSet/>
      <dgm:spPr/>
      <dgm:t>
        <a:bodyPr/>
        <a:lstStyle/>
        <a:p>
          <a:endParaRPr lang="tr-TR"/>
        </a:p>
      </dgm:t>
    </dgm:pt>
    <dgm:pt modelId="{6928EDA6-9654-4846-9690-AF4CA5693E27}" type="sibTrans" cxnId="{9E6BA9A5-E679-F246-8B16-1B0913BC9E8E}">
      <dgm:prSet/>
      <dgm:spPr/>
      <dgm:t>
        <a:bodyPr/>
        <a:lstStyle/>
        <a:p>
          <a:endParaRPr lang="tr-TR"/>
        </a:p>
      </dgm:t>
    </dgm:pt>
    <dgm:pt modelId="{055E1D74-BF05-7F4E-A6A9-CAB057005B53}">
      <dgm:prSet phldrT="[Metin]"/>
      <dgm:spPr/>
      <dgm:t>
        <a:bodyPr/>
        <a:lstStyle/>
        <a:p>
          <a:r>
            <a:rPr lang="tr-TR" dirty="0" smtClean="0"/>
            <a:t>Oral </a:t>
          </a:r>
          <a:r>
            <a:rPr lang="tr-TR" dirty="0" err="1" smtClean="0"/>
            <a:t>presentations</a:t>
          </a:r>
          <a:endParaRPr lang="tr-TR" dirty="0"/>
        </a:p>
      </dgm:t>
    </dgm:pt>
    <dgm:pt modelId="{958502E5-AA24-4647-98C6-E039467DDB5A}" type="parTrans" cxnId="{CC4355F1-EB51-7144-BC0F-7F22270B4919}">
      <dgm:prSet/>
      <dgm:spPr/>
      <dgm:t>
        <a:bodyPr/>
        <a:lstStyle/>
        <a:p>
          <a:endParaRPr lang="tr-TR"/>
        </a:p>
      </dgm:t>
    </dgm:pt>
    <dgm:pt modelId="{9E083D0C-F03A-9148-8008-DA22AF995A36}" type="sibTrans" cxnId="{CC4355F1-EB51-7144-BC0F-7F22270B4919}">
      <dgm:prSet/>
      <dgm:spPr/>
      <dgm:t>
        <a:bodyPr/>
        <a:lstStyle/>
        <a:p>
          <a:endParaRPr lang="tr-TR"/>
        </a:p>
      </dgm:t>
    </dgm:pt>
    <dgm:pt modelId="{650512E6-685D-2149-91E6-85F90138137E}">
      <dgm:prSet phldrT="[Metin]"/>
      <dgm:spPr/>
      <dgm:t>
        <a:bodyPr/>
        <a:lstStyle/>
        <a:p>
          <a:r>
            <a:rPr lang="tr-TR" dirty="0" err="1" smtClean="0"/>
            <a:t>Retelling</a:t>
          </a:r>
          <a:r>
            <a:rPr lang="tr-TR" dirty="0" smtClean="0"/>
            <a:t> a </a:t>
          </a:r>
          <a:r>
            <a:rPr lang="tr-TR" dirty="0" err="1" smtClean="0"/>
            <a:t>story</a:t>
          </a:r>
          <a:endParaRPr lang="tr-TR" dirty="0"/>
        </a:p>
      </dgm:t>
    </dgm:pt>
    <dgm:pt modelId="{E4BCCC87-D17D-BF41-A18B-24954A01086E}" type="parTrans" cxnId="{88C8D384-5297-2A41-A0BC-37AE861F42D0}">
      <dgm:prSet/>
      <dgm:spPr/>
      <dgm:t>
        <a:bodyPr/>
        <a:lstStyle/>
        <a:p>
          <a:endParaRPr lang="tr-TR"/>
        </a:p>
      </dgm:t>
    </dgm:pt>
    <dgm:pt modelId="{E0B94AF7-2E2E-7F47-9AA3-3DD4FC43B011}" type="sibTrans" cxnId="{88C8D384-5297-2A41-A0BC-37AE861F42D0}">
      <dgm:prSet/>
      <dgm:spPr/>
      <dgm:t>
        <a:bodyPr/>
        <a:lstStyle/>
        <a:p>
          <a:endParaRPr lang="tr-TR"/>
        </a:p>
      </dgm:t>
    </dgm:pt>
    <dgm:pt modelId="{B7401802-FCAF-634D-9BBC-85099A5FB645}">
      <dgm:prSet phldrT="[Metin]"/>
      <dgm:spPr/>
      <dgm:t>
        <a:bodyPr/>
        <a:lstStyle/>
        <a:p>
          <a:r>
            <a:rPr lang="tr-TR" dirty="0" smtClean="0"/>
            <a:t>Role-</a:t>
          </a:r>
          <a:r>
            <a:rPr lang="tr-TR" dirty="0" err="1" smtClean="0"/>
            <a:t>plays</a:t>
          </a:r>
          <a:endParaRPr lang="tr-TR" dirty="0"/>
        </a:p>
      </dgm:t>
    </dgm:pt>
    <dgm:pt modelId="{3482068B-B060-E849-936D-4AFA40D4CA8D}" type="parTrans" cxnId="{E7EF5C8F-7A44-274F-B209-7CAD9C65495C}">
      <dgm:prSet/>
      <dgm:spPr/>
      <dgm:t>
        <a:bodyPr/>
        <a:lstStyle/>
        <a:p>
          <a:endParaRPr lang="en-US"/>
        </a:p>
      </dgm:t>
    </dgm:pt>
    <dgm:pt modelId="{E9415340-5D77-3F4A-BD13-C6424EEBA6CC}" type="sibTrans" cxnId="{E7EF5C8F-7A44-274F-B209-7CAD9C65495C}">
      <dgm:prSet/>
      <dgm:spPr/>
      <dgm:t>
        <a:bodyPr/>
        <a:lstStyle/>
        <a:p>
          <a:endParaRPr lang="en-US"/>
        </a:p>
      </dgm:t>
    </dgm:pt>
    <dgm:pt modelId="{D2DA97B6-8D3A-2F48-90B7-53DA052D50BA}">
      <dgm:prSet phldrT="[Metin]"/>
      <dgm:spPr/>
      <dgm:t>
        <a:bodyPr/>
        <a:lstStyle/>
        <a:p>
          <a:r>
            <a:rPr lang="tr-TR" dirty="0" err="1" smtClean="0"/>
            <a:t>Story</a:t>
          </a:r>
          <a:r>
            <a:rPr lang="tr-TR" dirty="0" smtClean="0"/>
            <a:t> </a:t>
          </a:r>
          <a:r>
            <a:rPr lang="tr-TR" dirty="0" err="1" smtClean="0"/>
            <a:t>telling</a:t>
          </a:r>
          <a:endParaRPr lang="tr-TR" dirty="0"/>
        </a:p>
      </dgm:t>
    </dgm:pt>
    <dgm:pt modelId="{D873E1FB-C71F-A446-B73F-079EAD677604}" type="parTrans" cxnId="{65D0EBCB-FF08-AE4F-9213-18BBF401EFEC}">
      <dgm:prSet/>
      <dgm:spPr/>
      <dgm:t>
        <a:bodyPr/>
        <a:lstStyle/>
        <a:p>
          <a:endParaRPr lang="en-US"/>
        </a:p>
      </dgm:t>
    </dgm:pt>
    <dgm:pt modelId="{8A6BAAB4-ABED-714D-8674-F16EB093285B}" type="sibTrans" cxnId="{65D0EBCB-FF08-AE4F-9213-18BBF401EFEC}">
      <dgm:prSet/>
      <dgm:spPr/>
      <dgm:t>
        <a:bodyPr/>
        <a:lstStyle/>
        <a:p>
          <a:endParaRPr lang="en-US"/>
        </a:p>
      </dgm:t>
    </dgm:pt>
    <dgm:pt modelId="{1762F45B-B7A9-1D48-8C0D-8148A13FAB61}" type="pres">
      <dgm:prSet presAssocID="{CD82D652-A255-B245-A962-49AE8739851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E0E4C-CAC3-1D4D-9B44-E504B4BCE2B3}" type="pres">
      <dgm:prSet presAssocID="{B1465D4B-36CE-124F-8686-F3E184EF5EA7}" presName="circle1" presStyleLbl="node1" presStyleIdx="0" presStyleCnt="2" custLinFactNeighborY="1755"/>
      <dgm:spPr/>
    </dgm:pt>
    <dgm:pt modelId="{421C8A8E-8639-4D4A-8F42-9D34F1E6FEF7}" type="pres">
      <dgm:prSet presAssocID="{B1465D4B-36CE-124F-8686-F3E184EF5EA7}" presName="space" presStyleCnt="0"/>
      <dgm:spPr/>
    </dgm:pt>
    <dgm:pt modelId="{315283BA-45DD-FC42-9B8A-5F05D5317DC6}" type="pres">
      <dgm:prSet presAssocID="{B1465D4B-36CE-124F-8686-F3E184EF5EA7}" presName="rect1" presStyleLbl="alignAcc1" presStyleIdx="0" presStyleCnt="2"/>
      <dgm:spPr/>
      <dgm:t>
        <a:bodyPr/>
        <a:lstStyle/>
        <a:p>
          <a:endParaRPr lang="tr-TR"/>
        </a:p>
      </dgm:t>
    </dgm:pt>
    <dgm:pt modelId="{C7A23B87-B8B3-F044-A43D-E719DDA4F756}" type="pres">
      <dgm:prSet presAssocID="{1901C47C-7F37-4147-9A6C-42807D19AF34}" presName="vertSpace2" presStyleLbl="node1" presStyleIdx="0" presStyleCnt="2"/>
      <dgm:spPr/>
    </dgm:pt>
    <dgm:pt modelId="{D66004BC-3214-6142-86EE-488F44A40A2E}" type="pres">
      <dgm:prSet presAssocID="{1901C47C-7F37-4147-9A6C-42807D19AF34}" presName="circle2" presStyleLbl="node1" presStyleIdx="1" presStyleCnt="2"/>
      <dgm:spPr/>
    </dgm:pt>
    <dgm:pt modelId="{1D8F623D-ED0D-1048-9E39-8231C78011B7}" type="pres">
      <dgm:prSet presAssocID="{1901C47C-7F37-4147-9A6C-42807D19AF34}" presName="rect2" presStyleLbl="alignAcc1" presStyleIdx="1" presStyleCnt="2"/>
      <dgm:spPr/>
      <dgm:t>
        <a:bodyPr/>
        <a:lstStyle/>
        <a:p>
          <a:endParaRPr lang="tr-TR"/>
        </a:p>
      </dgm:t>
    </dgm:pt>
    <dgm:pt modelId="{773CD620-3E30-1C40-8389-55BB4DA6E69D}" type="pres">
      <dgm:prSet presAssocID="{B1465D4B-36CE-124F-8686-F3E184EF5EA7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41DF99-2619-BE43-9B7A-E6F497FF867E}" type="pres">
      <dgm:prSet presAssocID="{B1465D4B-36CE-124F-8686-F3E184EF5EA7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7E914-73FE-E649-A706-B3E13B8A8E62}" type="pres">
      <dgm:prSet presAssocID="{1901C47C-7F37-4147-9A6C-42807D19AF34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ADCBFD-24FB-C347-BE53-A5CE9AFB9FEF}" type="pres">
      <dgm:prSet presAssocID="{1901C47C-7F37-4147-9A6C-42807D19AF34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5D6963-2902-1E4D-9137-7DDCD42E8208}" type="presOf" srcId="{1B3F1B08-5B5E-3D4E-B9BF-9B0F0C3957F4}" destId="{4241DF99-2619-BE43-9B7A-E6F497FF867E}" srcOrd="0" destOrd="2" presId="urn:microsoft.com/office/officeart/2005/8/layout/target3"/>
    <dgm:cxn modelId="{2B3A3D69-A3D5-0B47-8C07-BEF45E496357}" type="presOf" srcId="{1901C47C-7F37-4147-9A6C-42807D19AF34}" destId="{11F7E914-73FE-E649-A706-B3E13B8A8E62}" srcOrd="1" destOrd="0" presId="urn:microsoft.com/office/officeart/2005/8/layout/target3"/>
    <dgm:cxn modelId="{0627A05A-7461-734F-A778-93C9AB966FBE}" type="presOf" srcId="{B1465D4B-36CE-124F-8686-F3E184EF5EA7}" destId="{773CD620-3E30-1C40-8389-55BB4DA6E69D}" srcOrd="1" destOrd="0" presId="urn:microsoft.com/office/officeart/2005/8/layout/target3"/>
    <dgm:cxn modelId="{8B656897-FD18-CC4D-9513-EB1964A81D13}" type="presOf" srcId="{CD82D652-A255-B245-A962-49AE8739851A}" destId="{1762F45B-B7A9-1D48-8C0D-8148A13FAB61}" srcOrd="0" destOrd="0" presId="urn:microsoft.com/office/officeart/2005/8/layout/target3"/>
    <dgm:cxn modelId="{1B244AE5-6155-EB48-A2BA-F73D5440DDC3}" type="presOf" srcId="{055E1D74-BF05-7F4E-A6A9-CAB057005B53}" destId="{56ADCBFD-24FB-C347-BE53-A5CE9AFB9FEF}" srcOrd="0" destOrd="0" presId="urn:microsoft.com/office/officeart/2005/8/layout/target3"/>
    <dgm:cxn modelId="{F351B3E3-9978-7742-AD96-DEBC503BCEAA}" type="presOf" srcId="{FD1EB515-BF39-6541-9529-054CC18B340A}" destId="{4241DF99-2619-BE43-9B7A-E6F497FF867E}" srcOrd="0" destOrd="0" presId="urn:microsoft.com/office/officeart/2005/8/layout/target3"/>
    <dgm:cxn modelId="{E7EF5C8F-7A44-274F-B209-7CAD9C65495C}" srcId="{B1465D4B-36CE-124F-8686-F3E184EF5EA7}" destId="{B7401802-FCAF-634D-9BBC-85099A5FB645}" srcOrd="1" destOrd="0" parTransId="{3482068B-B060-E849-936D-4AFA40D4CA8D}" sibTransId="{E9415340-5D77-3F4A-BD13-C6424EEBA6CC}"/>
    <dgm:cxn modelId="{65D0EBCB-FF08-AE4F-9213-18BBF401EFEC}" srcId="{1901C47C-7F37-4147-9A6C-42807D19AF34}" destId="{D2DA97B6-8D3A-2F48-90B7-53DA052D50BA}" srcOrd="1" destOrd="0" parTransId="{D873E1FB-C71F-A446-B73F-079EAD677604}" sibTransId="{8A6BAAB4-ABED-714D-8674-F16EB093285B}"/>
    <dgm:cxn modelId="{50724DE1-AE38-1745-8CB5-929CFE75155D}" type="presOf" srcId="{D2DA97B6-8D3A-2F48-90B7-53DA052D50BA}" destId="{56ADCBFD-24FB-C347-BE53-A5CE9AFB9FEF}" srcOrd="0" destOrd="1" presId="urn:microsoft.com/office/officeart/2005/8/layout/target3"/>
    <dgm:cxn modelId="{3B1FDED0-CBFE-F540-9FB2-A7EA195CF12E}" type="presOf" srcId="{650512E6-685D-2149-91E6-85F90138137E}" destId="{56ADCBFD-24FB-C347-BE53-A5CE9AFB9FEF}" srcOrd="0" destOrd="2" presId="urn:microsoft.com/office/officeart/2005/8/layout/target3"/>
    <dgm:cxn modelId="{E20C6F42-B938-ED4A-8FF4-B6D3336D4A1B}" type="presOf" srcId="{1901C47C-7F37-4147-9A6C-42807D19AF34}" destId="{1D8F623D-ED0D-1048-9E39-8231C78011B7}" srcOrd="0" destOrd="0" presId="urn:microsoft.com/office/officeart/2005/8/layout/target3"/>
    <dgm:cxn modelId="{9E6BA9A5-E679-F246-8B16-1B0913BC9E8E}" srcId="{CD82D652-A255-B245-A962-49AE8739851A}" destId="{1901C47C-7F37-4147-9A6C-42807D19AF34}" srcOrd="1" destOrd="0" parTransId="{6D7F6966-E31F-AE4A-9358-D9333D85A02C}" sibTransId="{6928EDA6-9654-4846-9690-AF4CA5693E27}"/>
    <dgm:cxn modelId="{88C8D384-5297-2A41-A0BC-37AE861F42D0}" srcId="{1901C47C-7F37-4147-9A6C-42807D19AF34}" destId="{650512E6-685D-2149-91E6-85F90138137E}" srcOrd="2" destOrd="0" parTransId="{E4BCCC87-D17D-BF41-A18B-24954A01086E}" sibTransId="{E0B94AF7-2E2E-7F47-9AA3-3DD4FC43B011}"/>
    <dgm:cxn modelId="{33E12E38-60B2-CB41-91D6-DA33A1564365}" type="presOf" srcId="{B1465D4B-36CE-124F-8686-F3E184EF5EA7}" destId="{315283BA-45DD-FC42-9B8A-5F05D5317DC6}" srcOrd="0" destOrd="0" presId="urn:microsoft.com/office/officeart/2005/8/layout/target3"/>
    <dgm:cxn modelId="{7155EA9B-6DFC-C54E-932F-575257A0B394}" srcId="{B1465D4B-36CE-124F-8686-F3E184EF5EA7}" destId="{1B3F1B08-5B5E-3D4E-B9BF-9B0F0C3957F4}" srcOrd="2" destOrd="0" parTransId="{31EFCEA3-92FB-B14C-84AE-43231F06691B}" sibTransId="{261E22EF-A6EE-8543-B5C0-216B27E67E1F}"/>
    <dgm:cxn modelId="{865F1E8F-80FB-D948-85E6-3132F6588AFC}" srcId="{CD82D652-A255-B245-A962-49AE8739851A}" destId="{B1465D4B-36CE-124F-8686-F3E184EF5EA7}" srcOrd="0" destOrd="0" parTransId="{7BE80AE3-49E2-0F4B-8E7A-60ACF062523C}" sibTransId="{8B72DAD2-573C-2E45-A7D1-FFE9B2C16236}"/>
    <dgm:cxn modelId="{85561C29-E953-044A-BB5E-229F26608B8D}" srcId="{B1465D4B-36CE-124F-8686-F3E184EF5EA7}" destId="{FD1EB515-BF39-6541-9529-054CC18B340A}" srcOrd="0" destOrd="0" parTransId="{F8C738F5-1769-624A-99C6-63C1D83AD4CE}" sibTransId="{FC8A017A-D07A-554B-BF7D-5D36ACCE23E0}"/>
    <dgm:cxn modelId="{CC4355F1-EB51-7144-BC0F-7F22270B4919}" srcId="{1901C47C-7F37-4147-9A6C-42807D19AF34}" destId="{055E1D74-BF05-7F4E-A6A9-CAB057005B53}" srcOrd="0" destOrd="0" parTransId="{958502E5-AA24-4647-98C6-E039467DDB5A}" sibTransId="{9E083D0C-F03A-9148-8008-DA22AF995A36}"/>
    <dgm:cxn modelId="{7CEA6326-37C7-3845-99E3-94945F9251D7}" type="presOf" srcId="{B7401802-FCAF-634D-9BBC-85099A5FB645}" destId="{4241DF99-2619-BE43-9B7A-E6F497FF867E}" srcOrd="0" destOrd="1" presId="urn:microsoft.com/office/officeart/2005/8/layout/target3"/>
    <dgm:cxn modelId="{89AC15D8-B448-DF4B-942B-A4C4249823B2}" type="presParOf" srcId="{1762F45B-B7A9-1D48-8C0D-8148A13FAB61}" destId="{2E6E0E4C-CAC3-1D4D-9B44-E504B4BCE2B3}" srcOrd="0" destOrd="0" presId="urn:microsoft.com/office/officeart/2005/8/layout/target3"/>
    <dgm:cxn modelId="{D32FAC71-54E1-A842-ABCB-0CC85D5ACF05}" type="presParOf" srcId="{1762F45B-B7A9-1D48-8C0D-8148A13FAB61}" destId="{421C8A8E-8639-4D4A-8F42-9D34F1E6FEF7}" srcOrd="1" destOrd="0" presId="urn:microsoft.com/office/officeart/2005/8/layout/target3"/>
    <dgm:cxn modelId="{92A426E5-19F7-1E44-BDEE-CDDE27E1BEE4}" type="presParOf" srcId="{1762F45B-B7A9-1D48-8C0D-8148A13FAB61}" destId="{315283BA-45DD-FC42-9B8A-5F05D5317DC6}" srcOrd="2" destOrd="0" presId="urn:microsoft.com/office/officeart/2005/8/layout/target3"/>
    <dgm:cxn modelId="{8365932E-17CD-6F4D-A847-1C1819C02E8B}" type="presParOf" srcId="{1762F45B-B7A9-1D48-8C0D-8148A13FAB61}" destId="{C7A23B87-B8B3-F044-A43D-E719DDA4F756}" srcOrd="3" destOrd="0" presId="urn:microsoft.com/office/officeart/2005/8/layout/target3"/>
    <dgm:cxn modelId="{2B0C76CF-712C-F749-B126-17C0F0B6EA44}" type="presParOf" srcId="{1762F45B-B7A9-1D48-8C0D-8148A13FAB61}" destId="{D66004BC-3214-6142-86EE-488F44A40A2E}" srcOrd="4" destOrd="0" presId="urn:microsoft.com/office/officeart/2005/8/layout/target3"/>
    <dgm:cxn modelId="{00D5BCC6-7401-B948-88A1-A1B94B096DFB}" type="presParOf" srcId="{1762F45B-B7A9-1D48-8C0D-8148A13FAB61}" destId="{1D8F623D-ED0D-1048-9E39-8231C78011B7}" srcOrd="5" destOrd="0" presId="urn:microsoft.com/office/officeart/2005/8/layout/target3"/>
    <dgm:cxn modelId="{619C71E8-6EF5-E44A-923B-53C849F96D21}" type="presParOf" srcId="{1762F45B-B7A9-1D48-8C0D-8148A13FAB61}" destId="{773CD620-3E30-1C40-8389-55BB4DA6E69D}" srcOrd="6" destOrd="0" presId="urn:microsoft.com/office/officeart/2005/8/layout/target3"/>
    <dgm:cxn modelId="{56FCDABF-DFC5-484B-B13E-1BF15E017057}" type="presParOf" srcId="{1762F45B-B7A9-1D48-8C0D-8148A13FAB61}" destId="{4241DF99-2619-BE43-9B7A-E6F497FF867E}" srcOrd="7" destOrd="0" presId="urn:microsoft.com/office/officeart/2005/8/layout/target3"/>
    <dgm:cxn modelId="{23E0C699-43EE-A14F-86CD-B29E78C9E770}" type="presParOf" srcId="{1762F45B-B7A9-1D48-8C0D-8148A13FAB61}" destId="{11F7E914-73FE-E649-A706-B3E13B8A8E62}" srcOrd="8" destOrd="0" presId="urn:microsoft.com/office/officeart/2005/8/layout/target3"/>
    <dgm:cxn modelId="{4CE1BC20-EBB4-474F-9194-22587EE2B6D9}" type="presParOf" srcId="{1762F45B-B7A9-1D48-8C0D-8148A13FAB61}" destId="{56ADCBFD-24FB-C347-BE53-A5CE9AFB9FEF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AC1672-45FA-BD43-9E22-7450837C7132}" type="doc">
      <dgm:prSet loTypeId="urn:microsoft.com/office/officeart/2005/8/layout/vProcess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0CFCB09-2410-1947-AC2B-34591430DC38}">
      <dgm:prSet phldrT="[Metin]"/>
      <dgm:spPr/>
      <dgm:t>
        <a:bodyPr/>
        <a:lstStyle/>
        <a:p>
          <a:r>
            <a:rPr lang="tr-TR" dirty="0" smtClean="0"/>
            <a:t>CRITERIAS</a:t>
          </a:r>
          <a:endParaRPr lang="tr-TR" dirty="0"/>
        </a:p>
      </dgm:t>
    </dgm:pt>
    <dgm:pt modelId="{7574708C-06A4-4B47-8883-B5C492783B3D}" type="parTrans" cxnId="{B6BD41A4-B135-A745-831C-0781B7B7F138}">
      <dgm:prSet/>
      <dgm:spPr/>
      <dgm:t>
        <a:bodyPr/>
        <a:lstStyle/>
        <a:p>
          <a:endParaRPr lang="tr-TR"/>
        </a:p>
      </dgm:t>
    </dgm:pt>
    <dgm:pt modelId="{6C6448D5-3069-C047-8CE9-59F02608BAC1}" type="sibTrans" cxnId="{B6BD41A4-B135-A745-831C-0781B7B7F138}">
      <dgm:prSet/>
      <dgm:spPr/>
      <dgm:t>
        <a:bodyPr/>
        <a:lstStyle/>
        <a:p>
          <a:endParaRPr lang="tr-TR"/>
        </a:p>
      </dgm:t>
    </dgm:pt>
    <dgm:pt modelId="{DE00DA97-CA65-214B-849C-5CAFEE348C53}">
      <dgm:prSet phldrT="[Metin]"/>
      <dgm:spPr/>
      <dgm:t>
        <a:bodyPr/>
        <a:lstStyle/>
        <a:p>
          <a:r>
            <a:rPr lang="tr-TR" dirty="0" smtClean="0">
              <a:hlinkClick xmlns:r="http://schemas.openxmlformats.org/officeDocument/2006/relationships" r:id="rId1"/>
            </a:rPr>
            <a:t>RUBRICS</a:t>
          </a:r>
          <a:endParaRPr lang="tr-TR" dirty="0"/>
        </a:p>
      </dgm:t>
    </dgm:pt>
    <dgm:pt modelId="{67931BD8-AC51-0448-9C45-C9438138E2B9}" type="parTrans" cxnId="{E330A9F7-342A-2F4F-B545-0163171C6C81}">
      <dgm:prSet/>
      <dgm:spPr/>
      <dgm:t>
        <a:bodyPr/>
        <a:lstStyle/>
        <a:p>
          <a:endParaRPr lang="tr-TR"/>
        </a:p>
      </dgm:t>
    </dgm:pt>
    <dgm:pt modelId="{1426B251-BE4B-9B4C-A3E2-86E96805C7B0}" type="sibTrans" cxnId="{E330A9F7-342A-2F4F-B545-0163171C6C81}">
      <dgm:prSet/>
      <dgm:spPr/>
      <dgm:t>
        <a:bodyPr/>
        <a:lstStyle/>
        <a:p>
          <a:endParaRPr lang="tr-TR"/>
        </a:p>
      </dgm:t>
    </dgm:pt>
    <dgm:pt modelId="{0F8E81F3-D419-1C46-962E-E4BE2CF365F0}">
      <dgm:prSet phldrT="[Metin]"/>
      <dgm:spPr/>
      <dgm:t>
        <a:bodyPr/>
        <a:lstStyle/>
        <a:p>
          <a:r>
            <a:rPr lang="tr-TR" dirty="0" smtClean="0">
              <a:hlinkClick xmlns:r="http://schemas.openxmlformats.org/officeDocument/2006/relationships" r:id="rId2"/>
            </a:rPr>
            <a:t>ONLINE RUBRIC BUILDERS</a:t>
          </a:r>
          <a:endParaRPr lang="tr-TR" dirty="0"/>
        </a:p>
      </dgm:t>
    </dgm:pt>
    <dgm:pt modelId="{B4379D46-72B4-0D44-8062-4A5731C6E079}" type="parTrans" cxnId="{53133735-018B-E64B-AC8F-984BBCAFDDF3}">
      <dgm:prSet/>
      <dgm:spPr/>
      <dgm:t>
        <a:bodyPr/>
        <a:lstStyle/>
        <a:p>
          <a:endParaRPr lang="tr-TR"/>
        </a:p>
      </dgm:t>
    </dgm:pt>
    <dgm:pt modelId="{E7FAB38E-E3CE-AE4D-941A-82D461D635C0}" type="sibTrans" cxnId="{53133735-018B-E64B-AC8F-984BBCAFDDF3}">
      <dgm:prSet/>
      <dgm:spPr/>
      <dgm:t>
        <a:bodyPr/>
        <a:lstStyle/>
        <a:p>
          <a:endParaRPr lang="tr-TR"/>
        </a:p>
      </dgm:t>
    </dgm:pt>
    <dgm:pt modelId="{13B9B9B6-AE79-3B43-9D91-F4BF083DE58E}" type="pres">
      <dgm:prSet presAssocID="{6BAC1672-45FA-BD43-9E22-7450837C71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7E2878-BC8A-EA4C-B2FA-10D326614936}" type="pres">
      <dgm:prSet presAssocID="{6BAC1672-45FA-BD43-9E22-7450837C7132}" presName="dummyMaxCanvas" presStyleCnt="0">
        <dgm:presLayoutVars/>
      </dgm:prSet>
      <dgm:spPr/>
    </dgm:pt>
    <dgm:pt modelId="{19813BAB-ABF4-CB40-A28E-B8CEE8814D92}" type="pres">
      <dgm:prSet presAssocID="{6BAC1672-45FA-BD43-9E22-7450837C713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95637-798C-6B4C-BB93-E528F65E7DD4}" type="pres">
      <dgm:prSet presAssocID="{6BAC1672-45FA-BD43-9E22-7450837C713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F2D67-9D72-524F-8D5C-6CCB8B3EBC09}" type="pres">
      <dgm:prSet presAssocID="{6BAC1672-45FA-BD43-9E22-7450837C7132}" presName="ThreeNodes_3" presStyleLbl="node1" presStyleIdx="2" presStyleCnt="3" custLinFactNeighborX="94" custLinFactNeighborY="10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55D503-641E-E648-8AE2-1C80C0DBEF4B}" type="pres">
      <dgm:prSet presAssocID="{6BAC1672-45FA-BD43-9E22-7450837C713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97293-9953-1343-9F82-73EE4A1D6E19}" type="pres">
      <dgm:prSet presAssocID="{6BAC1672-45FA-BD43-9E22-7450837C713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E7535-990B-924C-942E-7C1856CE34F3}" type="pres">
      <dgm:prSet presAssocID="{6BAC1672-45FA-BD43-9E22-7450837C71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E3686-B7BD-CA4E-9AD8-7F47F6C408D3}" type="pres">
      <dgm:prSet presAssocID="{6BAC1672-45FA-BD43-9E22-7450837C713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E2D9E-B3B2-E24F-890E-807370A97B8E}" type="pres">
      <dgm:prSet presAssocID="{6BAC1672-45FA-BD43-9E22-7450837C71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3133735-018B-E64B-AC8F-984BBCAFDDF3}" srcId="{6BAC1672-45FA-BD43-9E22-7450837C7132}" destId="{0F8E81F3-D419-1C46-962E-E4BE2CF365F0}" srcOrd="2" destOrd="0" parTransId="{B4379D46-72B4-0D44-8062-4A5731C6E079}" sibTransId="{E7FAB38E-E3CE-AE4D-941A-82D461D635C0}"/>
    <dgm:cxn modelId="{E330A9F7-342A-2F4F-B545-0163171C6C81}" srcId="{6BAC1672-45FA-BD43-9E22-7450837C7132}" destId="{DE00DA97-CA65-214B-849C-5CAFEE348C53}" srcOrd="1" destOrd="0" parTransId="{67931BD8-AC51-0448-9C45-C9438138E2B9}" sibTransId="{1426B251-BE4B-9B4C-A3E2-86E96805C7B0}"/>
    <dgm:cxn modelId="{E6672A91-688A-2646-864E-8CB954E91692}" type="presOf" srcId="{C0CFCB09-2410-1947-AC2B-34591430DC38}" destId="{E87E7535-990B-924C-942E-7C1856CE34F3}" srcOrd="1" destOrd="0" presId="urn:microsoft.com/office/officeart/2005/8/layout/vProcess5"/>
    <dgm:cxn modelId="{1BC1757A-32F8-B441-9691-30C85BE3DD25}" type="presOf" srcId="{DE00DA97-CA65-214B-849C-5CAFEE348C53}" destId="{8E8E3686-B7BD-CA4E-9AD8-7F47F6C408D3}" srcOrd="1" destOrd="0" presId="urn:microsoft.com/office/officeart/2005/8/layout/vProcess5"/>
    <dgm:cxn modelId="{47BE6518-0CC1-5649-BAC8-D8EB974EF33E}" type="presOf" srcId="{C0CFCB09-2410-1947-AC2B-34591430DC38}" destId="{19813BAB-ABF4-CB40-A28E-B8CEE8814D92}" srcOrd="0" destOrd="0" presId="urn:microsoft.com/office/officeart/2005/8/layout/vProcess5"/>
    <dgm:cxn modelId="{CE84795A-D3AF-6745-9E81-9D5AD684142B}" type="presOf" srcId="{DE00DA97-CA65-214B-849C-5CAFEE348C53}" destId="{38495637-798C-6B4C-BB93-E528F65E7DD4}" srcOrd="0" destOrd="0" presId="urn:microsoft.com/office/officeart/2005/8/layout/vProcess5"/>
    <dgm:cxn modelId="{B6BD41A4-B135-A745-831C-0781B7B7F138}" srcId="{6BAC1672-45FA-BD43-9E22-7450837C7132}" destId="{C0CFCB09-2410-1947-AC2B-34591430DC38}" srcOrd="0" destOrd="0" parTransId="{7574708C-06A4-4B47-8883-B5C492783B3D}" sibTransId="{6C6448D5-3069-C047-8CE9-59F02608BAC1}"/>
    <dgm:cxn modelId="{0C57DCA9-E76B-EF47-A341-94A64CEC4D49}" type="presOf" srcId="{6C6448D5-3069-C047-8CE9-59F02608BAC1}" destId="{DD55D503-641E-E648-8AE2-1C80C0DBEF4B}" srcOrd="0" destOrd="0" presId="urn:microsoft.com/office/officeart/2005/8/layout/vProcess5"/>
    <dgm:cxn modelId="{863CE26A-EB75-9A47-9FDE-3A3B34733589}" type="presOf" srcId="{0F8E81F3-D419-1C46-962E-E4BE2CF365F0}" destId="{E68E2D9E-B3B2-E24F-890E-807370A97B8E}" srcOrd="1" destOrd="0" presId="urn:microsoft.com/office/officeart/2005/8/layout/vProcess5"/>
    <dgm:cxn modelId="{7EACBFAB-0311-EF4C-AA37-BFA7D4D5C3CC}" type="presOf" srcId="{6BAC1672-45FA-BD43-9E22-7450837C7132}" destId="{13B9B9B6-AE79-3B43-9D91-F4BF083DE58E}" srcOrd="0" destOrd="0" presId="urn:microsoft.com/office/officeart/2005/8/layout/vProcess5"/>
    <dgm:cxn modelId="{0A6924BF-81E6-3D4B-B591-4337F48BFABB}" type="presOf" srcId="{0F8E81F3-D419-1C46-962E-E4BE2CF365F0}" destId="{39BF2D67-9D72-524F-8D5C-6CCB8B3EBC09}" srcOrd="0" destOrd="0" presId="urn:microsoft.com/office/officeart/2005/8/layout/vProcess5"/>
    <dgm:cxn modelId="{15919A95-8916-3449-80F1-0FBFA35DE950}" type="presOf" srcId="{1426B251-BE4B-9B4C-A3E2-86E96805C7B0}" destId="{B4297293-9953-1343-9F82-73EE4A1D6E19}" srcOrd="0" destOrd="0" presId="urn:microsoft.com/office/officeart/2005/8/layout/vProcess5"/>
    <dgm:cxn modelId="{80E512D3-72F5-A647-88C9-8D60AE101340}" type="presParOf" srcId="{13B9B9B6-AE79-3B43-9D91-F4BF083DE58E}" destId="{3E7E2878-BC8A-EA4C-B2FA-10D326614936}" srcOrd="0" destOrd="0" presId="urn:microsoft.com/office/officeart/2005/8/layout/vProcess5"/>
    <dgm:cxn modelId="{F0A2D7AA-02DE-1A4B-8F4E-DF1292AEADEB}" type="presParOf" srcId="{13B9B9B6-AE79-3B43-9D91-F4BF083DE58E}" destId="{19813BAB-ABF4-CB40-A28E-B8CEE8814D92}" srcOrd="1" destOrd="0" presId="urn:microsoft.com/office/officeart/2005/8/layout/vProcess5"/>
    <dgm:cxn modelId="{547FFBA5-350F-9D4F-BF5C-26FA8A902D5C}" type="presParOf" srcId="{13B9B9B6-AE79-3B43-9D91-F4BF083DE58E}" destId="{38495637-798C-6B4C-BB93-E528F65E7DD4}" srcOrd="2" destOrd="0" presId="urn:microsoft.com/office/officeart/2005/8/layout/vProcess5"/>
    <dgm:cxn modelId="{C9364B90-E72A-4D45-A0E5-82A46DE11CB9}" type="presParOf" srcId="{13B9B9B6-AE79-3B43-9D91-F4BF083DE58E}" destId="{39BF2D67-9D72-524F-8D5C-6CCB8B3EBC09}" srcOrd="3" destOrd="0" presId="urn:microsoft.com/office/officeart/2005/8/layout/vProcess5"/>
    <dgm:cxn modelId="{524DC545-20A6-8949-A46C-662B430677DF}" type="presParOf" srcId="{13B9B9B6-AE79-3B43-9D91-F4BF083DE58E}" destId="{DD55D503-641E-E648-8AE2-1C80C0DBEF4B}" srcOrd="4" destOrd="0" presId="urn:microsoft.com/office/officeart/2005/8/layout/vProcess5"/>
    <dgm:cxn modelId="{6F251B0A-AE55-7F46-BB8B-06112B36A044}" type="presParOf" srcId="{13B9B9B6-AE79-3B43-9D91-F4BF083DE58E}" destId="{B4297293-9953-1343-9F82-73EE4A1D6E19}" srcOrd="5" destOrd="0" presId="urn:microsoft.com/office/officeart/2005/8/layout/vProcess5"/>
    <dgm:cxn modelId="{1AC3FBAB-460B-224F-AB68-5DBC60D6461E}" type="presParOf" srcId="{13B9B9B6-AE79-3B43-9D91-F4BF083DE58E}" destId="{E87E7535-990B-924C-942E-7C1856CE34F3}" srcOrd="6" destOrd="0" presId="urn:microsoft.com/office/officeart/2005/8/layout/vProcess5"/>
    <dgm:cxn modelId="{DA4D5524-3039-2146-AAB4-7577A2430D67}" type="presParOf" srcId="{13B9B9B6-AE79-3B43-9D91-F4BF083DE58E}" destId="{8E8E3686-B7BD-CA4E-9AD8-7F47F6C408D3}" srcOrd="7" destOrd="0" presId="urn:microsoft.com/office/officeart/2005/8/layout/vProcess5"/>
    <dgm:cxn modelId="{5A8F8E4E-00FC-3F4C-A07F-88A85B9BFFCD}" type="presParOf" srcId="{13B9B9B6-AE79-3B43-9D91-F4BF083DE58E}" destId="{E68E2D9E-B3B2-E24F-890E-807370A97B8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FC65ED-25AF-8F4D-A1AF-084845491DCF}" type="doc">
      <dgm:prSet loTypeId="urn:microsoft.com/office/officeart/2005/8/layout/vList6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D94BFDA4-13E1-1C42-AE33-90BE5E3F6E30}">
      <dgm:prSet phldrT="[Metin]"/>
      <dgm:spPr/>
      <dgm:t>
        <a:bodyPr/>
        <a:lstStyle/>
        <a:p>
          <a:r>
            <a:rPr lang="tr-TR" dirty="0" smtClean="0"/>
            <a:t>WHY?</a:t>
          </a:r>
          <a:endParaRPr lang="tr-TR" dirty="0"/>
        </a:p>
      </dgm:t>
    </dgm:pt>
    <dgm:pt modelId="{8CEE4E35-38F2-F342-8972-407DB1D09AA9}" type="parTrans" cxnId="{733FA163-23D1-8F4F-859F-0B551DEF4770}">
      <dgm:prSet/>
      <dgm:spPr/>
      <dgm:t>
        <a:bodyPr/>
        <a:lstStyle/>
        <a:p>
          <a:endParaRPr lang="tr-TR"/>
        </a:p>
      </dgm:t>
    </dgm:pt>
    <dgm:pt modelId="{3F850824-EBAC-3348-AA67-B0494FFAD1D9}" type="sibTrans" cxnId="{733FA163-23D1-8F4F-859F-0B551DEF4770}">
      <dgm:prSet/>
      <dgm:spPr/>
      <dgm:t>
        <a:bodyPr/>
        <a:lstStyle/>
        <a:p>
          <a:endParaRPr lang="tr-TR"/>
        </a:p>
      </dgm:t>
    </dgm:pt>
    <dgm:pt modelId="{5BD5CBF6-B933-AF4D-94ED-5AFD11160354}">
      <dgm:prSet phldrT="[Metin]"/>
      <dgm:spPr/>
      <dgm:t>
        <a:bodyPr/>
        <a:lstStyle/>
        <a:p>
          <a:r>
            <a:rPr lang="tr-TR" dirty="0" smtClean="0"/>
            <a:t> 21ST CENTURY SKILL</a:t>
          </a:r>
          <a:endParaRPr lang="tr-TR" dirty="0"/>
        </a:p>
      </dgm:t>
    </dgm:pt>
    <dgm:pt modelId="{4C68281F-3561-4144-AA80-2E5877D317E2}" type="parTrans" cxnId="{73F083FD-178C-5144-AC43-241C689D14CC}">
      <dgm:prSet/>
      <dgm:spPr/>
      <dgm:t>
        <a:bodyPr/>
        <a:lstStyle/>
        <a:p>
          <a:endParaRPr lang="tr-TR"/>
        </a:p>
      </dgm:t>
    </dgm:pt>
    <dgm:pt modelId="{E3A49469-7B2B-7048-A0B7-8AEEC10EBD24}" type="sibTrans" cxnId="{73F083FD-178C-5144-AC43-241C689D14CC}">
      <dgm:prSet/>
      <dgm:spPr/>
      <dgm:t>
        <a:bodyPr/>
        <a:lstStyle/>
        <a:p>
          <a:endParaRPr lang="tr-TR"/>
        </a:p>
      </dgm:t>
    </dgm:pt>
    <dgm:pt modelId="{89AADE1E-4D25-5842-98FE-6587B55C53EB}">
      <dgm:prSet/>
      <dgm:spPr/>
      <dgm:t>
        <a:bodyPr/>
        <a:lstStyle/>
        <a:p>
          <a:r>
            <a:rPr lang="tr-TR" dirty="0" smtClean="0"/>
            <a:t>MOTIVATING</a:t>
          </a:r>
          <a:endParaRPr lang="tr-TR" dirty="0"/>
        </a:p>
      </dgm:t>
    </dgm:pt>
    <dgm:pt modelId="{8D4C25F9-6302-AA46-ABE7-113A65BA805C}" type="parTrans" cxnId="{C7194F48-053C-F84C-B197-D04FEAEB2A02}">
      <dgm:prSet/>
      <dgm:spPr/>
      <dgm:t>
        <a:bodyPr/>
        <a:lstStyle/>
        <a:p>
          <a:endParaRPr lang="tr-TR"/>
        </a:p>
      </dgm:t>
    </dgm:pt>
    <dgm:pt modelId="{701A38B4-1577-2E4C-818B-9F9291DAF461}" type="sibTrans" cxnId="{C7194F48-053C-F84C-B197-D04FEAEB2A02}">
      <dgm:prSet/>
      <dgm:spPr/>
      <dgm:t>
        <a:bodyPr/>
        <a:lstStyle/>
        <a:p>
          <a:endParaRPr lang="tr-TR"/>
        </a:p>
      </dgm:t>
    </dgm:pt>
    <dgm:pt modelId="{B470368B-6B7D-2C43-8489-2E190AB446A8}">
      <dgm:prSet/>
      <dgm:spPr/>
      <dgm:t>
        <a:bodyPr/>
        <a:lstStyle/>
        <a:p>
          <a:r>
            <a:rPr lang="tr-TR" dirty="0" smtClean="0"/>
            <a:t>DIGITAL NATIVE</a:t>
          </a:r>
          <a:endParaRPr lang="tr-TR" dirty="0"/>
        </a:p>
      </dgm:t>
    </dgm:pt>
    <dgm:pt modelId="{08CB0644-556C-C446-8632-8CCD6D7B08DD}" type="parTrans" cxnId="{FEF459E0-053B-834B-A90E-9E82461FE0C6}">
      <dgm:prSet/>
      <dgm:spPr/>
      <dgm:t>
        <a:bodyPr/>
        <a:lstStyle/>
        <a:p>
          <a:endParaRPr lang="tr-TR"/>
        </a:p>
      </dgm:t>
    </dgm:pt>
    <dgm:pt modelId="{54826601-6033-E848-9979-CC366F4DD961}" type="sibTrans" cxnId="{FEF459E0-053B-834B-A90E-9E82461FE0C6}">
      <dgm:prSet/>
      <dgm:spPr/>
      <dgm:t>
        <a:bodyPr/>
        <a:lstStyle/>
        <a:p>
          <a:endParaRPr lang="tr-TR"/>
        </a:p>
      </dgm:t>
    </dgm:pt>
    <dgm:pt modelId="{6808F3B5-45FB-8345-ABAE-26C8930FF388}" type="pres">
      <dgm:prSet presAssocID="{2CFC65ED-25AF-8F4D-A1AF-084845491DC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5BA549C-6242-0348-8B26-A45A36A3D4F2}" type="pres">
      <dgm:prSet presAssocID="{D94BFDA4-13E1-1C42-AE33-90BE5E3F6E30}" presName="linNode" presStyleCnt="0"/>
      <dgm:spPr/>
    </dgm:pt>
    <dgm:pt modelId="{58552C38-8615-4C43-A733-F6987A35E80D}" type="pres">
      <dgm:prSet presAssocID="{D94BFDA4-13E1-1C42-AE33-90BE5E3F6E3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49A9C7-1BB4-9947-8171-4E145779D1E1}" type="pres">
      <dgm:prSet presAssocID="{D94BFDA4-13E1-1C42-AE33-90BE5E3F6E3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6A534C2-5ED4-574F-92A1-90BE12F392B1}" type="presOf" srcId="{D94BFDA4-13E1-1C42-AE33-90BE5E3F6E30}" destId="{58552C38-8615-4C43-A733-F6987A35E80D}" srcOrd="0" destOrd="0" presId="urn:microsoft.com/office/officeart/2005/8/layout/vList6"/>
    <dgm:cxn modelId="{82B22715-8B10-2043-A538-97195247CBDD}" type="presOf" srcId="{89AADE1E-4D25-5842-98FE-6587B55C53EB}" destId="{E249A9C7-1BB4-9947-8171-4E145779D1E1}" srcOrd="0" destOrd="1" presId="urn:microsoft.com/office/officeart/2005/8/layout/vList6"/>
    <dgm:cxn modelId="{733FA163-23D1-8F4F-859F-0B551DEF4770}" srcId="{2CFC65ED-25AF-8F4D-A1AF-084845491DCF}" destId="{D94BFDA4-13E1-1C42-AE33-90BE5E3F6E30}" srcOrd="0" destOrd="0" parTransId="{8CEE4E35-38F2-F342-8972-407DB1D09AA9}" sibTransId="{3F850824-EBAC-3348-AA67-B0494FFAD1D9}"/>
    <dgm:cxn modelId="{73F083FD-178C-5144-AC43-241C689D14CC}" srcId="{D94BFDA4-13E1-1C42-AE33-90BE5E3F6E30}" destId="{5BD5CBF6-B933-AF4D-94ED-5AFD11160354}" srcOrd="2" destOrd="0" parTransId="{4C68281F-3561-4144-AA80-2E5877D317E2}" sibTransId="{E3A49469-7B2B-7048-A0B7-8AEEC10EBD24}"/>
    <dgm:cxn modelId="{FCEF01AD-5BE7-F44C-992B-DEFFCFE9DB0B}" type="presOf" srcId="{5BD5CBF6-B933-AF4D-94ED-5AFD11160354}" destId="{E249A9C7-1BB4-9947-8171-4E145779D1E1}" srcOrd="0" destOrd="2" presId="urn:microsoft.com/office/officeart/2005/8/layout/vList6"/>
    <dgm:cxn modelId="{C7194F48-053C-F84C-B197-D04FEAEB2A02}" srcId="{D94BFDA4-13E1-1C42-AE33-90BE5E3F6E30}" destId="{89AADE1E-4D25-5842-98FE-6587B55C53EB}" srcOrd="1" destOrd="0" parTransId="{8D4C25F9-6302-AA46-ABE7-113A65BA805C}" sibTransId="{701A38B4-1577-2E4C-818B-9F9291DAF461}"/>
    <dgm:cxn modelId="{DED0BA9B-4022-574B-9BA4-D4C058C34953}" type="presOf" srcId="{B470368B-6B7D-2C43-8489-2E190AB446A8}" destId="{E249A9C7-1BB4-9947-8171-4E145779D1E1}" srcOrd="0" destOrd="0" presId="urn:microsoft.com/office/officeart/2005/8/layout/vList6"/>
    <dgm:cxn modelId="{3007F32F-A712-8245-9FCA-04697C513477}" type="presOf" srcId="{2CFC65ED-25AF-8F4D-A1AF-084845491DCF}" destId="{6808F3B5-45FB-8345-ABAE-26C8930FF388}" srcOrd="0" destOrd="0" presId="urn:microsoft.com/office/officeart/2005/8/layout/vList6"/>
    <dgm:cxn modelId="{FEF459E0-053B-834B-A90E-9E82461FE0C6}" srcId="{D94BFDA4-13E1-1C42-AE33-90BE5E3F6E30}" destId="{B470368B-6B7D-2C43-8489-2E190AB446A8}" srcOrd="0" destOrd="0" parTransId="{08CB0644-556C-C446-8632-8CCD6D7B08DD}" sibTransId="{54826601-6033-E848-9979-CC366F4DD961}"/>
    <dgm:cxn modelId="{033CBF93-4E8D-D040-AED7-1EA7082B7314}" type="presParOf" srcId="{6808F3B5-45FB-8345-ABAE-26C8930FF388}" destId="{C5BA549C-6242-0348-8B26-A45A36A3D4F2}" srcOrd="0" destOrd="0" presId="urn:microsoft.com/office/officeart/2005/8/layout/vList6"/>
    <dgm:cxn modelId="{A441A0D1-A081-BD43-81BB-7FCA8F56487F}" type="presParOf" srcId="{C5BA549C-6242-0348-8B26-A45A36A3D4F2}" destId="{58552C38-8615-4C43-A733-F6987A35E80D}" srcOrd="0" destOrd="0" presId="urn:microsoft.com/office/officeart/2005/8/layout/vList6"/>
    <dgm:cxn modelId="{F4A2B21A-43CF-0E45-9E79-D0BCF1B0C94B}" type="presParOf" srcId="{C5BA549C-6242-0348-8B26-A45A36A3D4F2}" destId="{E249A9C7-1BB4-9947-8171-4E145779D1E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77242A-C623-564C-A08F-342BD32FFE2A}" type="doc">
      <dgm:prSet loTypeId="urn:microsoft.com/office/officeart/2005/8/layout/target3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DD76F61-1044-F547-9E0B-40E6F31D43DE}">
      <dgm:prSet phldrT="[Metin]"/>
      <dgm:spPr/>
      <dgm:t>
        <a:bodyPr/>
        <a:lstStyle/>
        <a:p>
          <a:r>
            <a:rPr lang="tr-TR" dirty="0" smtClean="0"/>
            <a:t>Online</a:t>
          </a:r>
          <a:endParaRPr lang="tr-TR" dirty="0"/>
        </a:p>
      </dgm:t>
    </dgm:pt>
    <dgm:pt modelId="{06092592-2E5A-9E49-95E1-E5400942AD99}" type="parTrans" cxnId="{3A8A2A92-A7D0-4046-97D3-24D98471C362}">
      <dgm:prSet/>
      <dgm:spPr/>
      <dgm:t>
        <a:bodyPr/>
        <a:lstStyle/>
        <a:p>
          <a:endParaRPr lang="tr-TR"/>
        </a:p>
      </dgm:t>
    </dgm:pt>
    <dgm:pt modelId="{27B47C92-91C2-094F-B314-E4ABC4546155}" type="sibTrans" cxnId="{3A8A2A92-A7D0-4046-97D3-24D98471C362}">
      <dgm:prSet/>
      <dgm:spPr/>
      <dgm:t>
        <a:bodyPr/>
        <a:lstStyle/>
        <a:p>
          <a:endParaRPr lang="tr-TR"/>
        </a:p>
      </dgm:t>
    </dgm:pt>
    <dgm:pt modelId="{E40CCCF1-D353-BF49-865A-BBE9DD3481E1}">
      <dgm:prSet phldrT="[Metin]"/>
      <dgm:spPr/>
      <dgm:t>
        <a:bodyPr/>
        <a:lstStyle/>
        <a:p>
          <a:r>
            <a:rPr lang="tr-TR" dirty="0" smtClean="0">
              <a:hlinkClick xmlns:r="http://schemas.openxmlformats.org/officeDocument/2006/relationships" r:id="rId1"/>
            </a:rPr>
            <a:t>Newspapers</a:t>
          </a:r>
          <a:endParaRPr lang="tr-TR" dirty="0"/>
        </a:p>
      </dgm:t>
    </dgm:pt>
    <dgm:pt modelId="{D6433A52-FCF4-8C41-8795-15F498B84C52}" type="parTrans" cxnId="{CFEAEDDE-863B-8545-BEBA-F1DD75DF00BD}">
      <dgm:prSet/>
      <dgm:spPr/>
      <dgm:t>
        <a:bodyPr/>
        <a:lstStyle/>
        <a:p>
          <a:endParaRPr lang="tr-TR"/>
        </a:p>
      </dgm:t>
    </dgm:pt>
    <dgm:pt modelId="{934CC243-95FB-F74F-BF45-F20A0BEE833B}" type="sibTrans" cxnId="{CFEAEDDE-863B-8545-BEBA-F1DD75DF00BD}">
      <dgm:prSet/>
      <dgm:spPr/>
      <dgm:t>
        <a:bodyPr/>
        <a:lstStyle/>
        <a:p>
          <a:endParaRPr lang="tr-TR"/>
        </a:p>
      </dgm:t>
    </dgm:pt>
    <dgm:pt modelId="{6C0A58A9-F74F-164B-BEF0-D61D28146ACD}">
      <dgm:prSet phldrT="[Metin]"/>
      <dgm:spPr/>
      <dgm:t>
        <a:bodyPr/>
        <a:lstStyle/>
        <a:p>
          <a:r>
            <a:rPr lang="tr-TR" dirty="0" smtClean="0"/>
            <a:t>Offline</a:t>
          </a:r>
          <a:endParaRPr lang="tr-TR" dirty="0"/>
        </a:p>
      </dgm:t>
    </dgm:pt>
    <dgm:pt modelId="{38279D28-B3E6-9841-B4AF-AA2CBA548C07}" type="parTrans" cxnId="{478F50FA-93AD-D544-BB92-7F79C7D05507}">
      <dgm:prSet/>
      <dgm:spPr/>
      <dgm:t>
        <a:bodyPr/>
        <a:lstStyle/>
        <a:p>
          <a:endParaRPr lang="tr-TR"/>
        </a:p>
      </dgm:t>
    </dgm:pt>
    <dgm:pt modelId="{4CAD5575-E2C1-E249-B94C-A5E9D6138B8C}" type="sibTrans" cxnId="{478F50FA-93AD-D544-BB92-7F79C7D05507}">
      <dgm:prSet/>
      <dgm:spPr/>
      <dgm:t>
        <a:bodyPr/>
        <a:lstStyle/>
        <a:p>
          <a:endParaRPr lang="tr-TR"/>
        </a:p>
      </dgm:t>
    </dgm:pt>
    <dgm:pt modelId="{FDF4AD5B-BF2E-F943-9872-D7ECA6CC341C}">
      <dgm:prSet phldrT="[Metin]"/>
      <dgm:spPr/>
      <dgm:t>
        <a:bodyPr/>
        <a:lstStyle/>
        <a:p>
          <a:r>
            <a:rPr lang="tr-TR" dirty="0" smtClean="0">
              <a:hlinkClick xmlns:r="http://schemas.openxmlformats.org/officeDocument/2006/relationships" r:id="rId2"/>
            </a:rPr>
            <a:t>Newspapers</a:t>
          </a:r>
          <a:endParaRPr lang="tr-TR" dirty="0"/>
        </a:p>
      </dgm:t>
    </dgm:pt>
    <dgm:pt modelId="{7A722DAF-A104-5144-989D-C753408BFBF1}" type="parTrans" cxnId="{ED9F62C2-2E43-1C4A-993F-82AF847D1652}">
      <dgm:prSet/>
      <dgm:spPr/>
      <dgm:t>
        <a:bodyPr/>
        <a:lstStyle/>
        <a:p>
          <a:endParaRPr lang="tr-TR"/>
        </a:p>
      </dgm:t>
    </dgm:pt>
    <dgm:pt modelId="{DEAB29E9-EDEE-6545-BBAB-C132747ACDB9}" type="sibTrans" cxnId="{ED9F62C2-2E43-1C4A-993F-82AF847D1652}">
      <dgm:prSet/>
      <dgm:spPr/>
      <dgm:t>
        <a:bodyPr/>
        <a:lstStyle/>
        <a:p>
          <a:endParaRPr lang="tr-TR"/>
        </a:p>
      </dgm:t>
    </dgm:pt>
    <dgm:pt modelId="{85C0FBFB-D5F1-DC41-95AD-F8B7BBD8A32D}">
      <dgm:prSet phldrT="[Metin]"/>
      <dgm:spPr/>
      <dgm:t>
        <a:bodyPr/>
        <a:lstStyle/>
        <a:p>
          <a:r>
            <a:rPr lang="tr-TR" dirty="0" smtClean="0"/>
            <a:t>Multimedia</a:t>
          </a:r>
          <a:endParaRPr lang="tr-TR" dirty="0"/>
        </a:p>
      </dgm:t>
    </dgm:pt>
    <dgm:pt modelId="{00F2DADF-7269-6B46-B74D-9D7602DC2542}" type="parTrans" cxnId="{765A9478-A1D6-CA4D-97DC-7275A5B41FEF}">
      <dgm:prSet/>
      <dgm:spPr/>
      <dgm:t>
        <a:bodyPr/>
        <a:lstStyle/>
        <a:p>
          <a:endParaRPr lang="tr-TR"/>
        </a:p>
      </dgm:t>
    </dgm:pt>
    <dgm:pt modelId="{2D7ACF85-CD9A-A143-B9E3-5C64FB0FB37E}" type="sibTrans" cxnId="{765A9478-A1D6-CA4D-97DC-7275A5B41FEF}">
      <dgm:prSet/>
      <dgm:spPr/>
      <dgm:t>
        <a:bodyPr/>
        <a:lstStyle/>
        <a:p>
          <a:endParaRPr lang="tr-TR"/>
        </a:p>
      </dgm:t>
    </dgm:pt>
    <dgm:pt modelId="{F237A755-5680-874E-B2C5-6443CDE05B65}">
      <dgm:prSet phldrT="[Metin]"/>
      <dgm:spPr/>
      <dgm:t>
        <a:bodyPr/>
        <a:lstStyle/>
        <a:p>
          <a:r>
            <a:rPr lang="tr-TR" dirty="0" smtClean="0">
              <a:hlinkClick xmlns:r="http://schemas.openxmlformats.org/officeDocument/2006/relationships" r:id="rId3"/>
            </a:rPr>
            <a:t>Blogs</a:t>
          </a:r>
          <a:endParaRPr lang="tr-TR" dirty="0"/>
        </a:p>
      </dgm:t>
    </dgm:pt>
    <dgm:pt modelId="{E6D91253-DFFD-B44B-8698-D5B7E60DE485}" type="parTrans" cxnId="{3E82F8E9-60C6-A444-A852-1736BD6D730A}">
      <dgm:prSet/>
      <dgm:spPr/>
      <dgm:t>
        <a:bodyPr/>
        <a:lstStyle/>
        <a:p>
          <a:endParaRPr lang="tr-TR"/>
        </a:p>
      </dgm:t>
    </dgm:pt>
    <dgm:pt modelId="{8191B2B3-3538-554E-A0F7-8CCC1B5AAEE1}" type="sibTrans" cxnId="{3E82F8E9-60C6-A444-A852-1736BD6D730A}">
      <dgm:prSet/>
      <dgm:spPr/>
      <dgm:t>
        <a:bodyPr/>
        <a:lstStyle/>
        <a:p>
          <a:endParaRPr lang="tr-TR"/>
        </a:p>
      </dgm:t>
    </dgm:pt>
    <dgm:pt modelId="{31E5C03E-5016-874A-B7AD-069A09597AFD}">
      <dgm:prSet/>
      <dgm:spPr/>
      <dgm:t>
        <a:bodyPr/>
        <a:lstStyle/>
        <a:p>
          <a:r>
            <a:rPr lang="tr-TR" dirty="0" err="1" smtClean="0"/>
            <a:t>In</a:t>
          </a:r>
          <a:r>
            <a:rPr lang="tr-TR" dirty="0" smtClean="0"/>
            <a:t> </a:t>
          </a:r>
          <a:r>
            <a:rPr lang="tr-TR" dirty="0" err="1" smtClean="0"/>
            <a:t>Print</a:t>
          </a:r>
          <a:endParaRPr lang="tr-TR" dirty="0"/>
        </a:p>
      </dgm:t>
    </dgm:pt>
    <dgm:pt modelId="{F9B88E5C-4CBD-5C45-B388-53585E1FADDC}" type="parTrans" cxnId="{59FF1136-342F-CF48-96CB-F9CBD2D614E7}">
      <dgm:prSet/>
      <dgm:spPr/>
      <dgm:t>
        <a:bodyPr/>
        <a:lstStyle/>
        <a:p>
          <a:endParaRPr lang="tr-TR"/>
        </a:p>
      </dgm:t>
    </dgm:pt>
    <dgm:pt modelId="{C66BB0E1-693F-2E41-9663-23B9DD345ACB}" type="sibTrans" cxnId="{59FF1136-342F-CF48-96CB-F9CBD2D614E7}">
      <dgm:prSet/>
      <dgm:spPr/>
      <dgm:t>
        <a:bodyPr/>
        <a:lstStyle/>
        <a:p>
          <a:endParaRPr lang="tr-TR"/>
        </a:p>
      </dgm:t>
    </dgm:pt>
    <dgm:pt modelId="{043A2B49-E3D8-AC46-9B8A-CB0CD6AB2958}">
      <dgm:prSet/>
      <dgm:spPr/>
      <dgm:t>
        <a:bodyPr/>
        <a:lstStyle/>
        <a:p>
          <a:r>
            <a:rPr lang="tr-TR" err="1" smtClean="0">
              <a:hlinkClick xmlns:r="http://schemas.openxmlformats.org/officeDocument/2006/relationships" r:id="rId4"/>
            </a:rPr>
            <a:t>Narratives</a:t>
          </a:r>
          <a:endParaRPr lang="tr-TR"/>
        </a:p>
      </dgm:t>
    </dgm:pt>
    <dgm:pt modelId="{3E704FD4-AADD-4548-B047-A8DADA9A939E}" type="parTrans" cxnId="{8D0DB889-4136-4947-8406-730D9BB1C700}">
      <dgm:prSet/>
      <dgm:spPr/>
      <dgm:t>
        <a:bodyPr/>
        <a:lstStyle/>
        <a:p>
          <a:endParaRPr lang="tr-TR"/>
        </a:p>
      </dgm:t>
    </dgm:pt>
    <dgm:pt modelId="{286E4ACA-FCC3-434C-9023-64830F683157}" type="sibTrans" cxnId="{8D0DB889-4136-4947-8406-730D9BB1C700}">
      <dgm:prSet/>
      <dgm:spPr/>
      <dgm:t>
        <a:bodyPr/>
        <a:lstStyle/>
        <a:p>
          <a:endParaRPr lang="tr-TR"/>
        </a:p>
      </dgm:t>
    </dgm:pt>
    <dgm:pt modelId="{7011B8DE-1BA1-B44C-AA1C-83AE237831B7}" type="pres">
      <dgm:prSet presAssocID="{0A77242A-C623-564C-A08F-342BD32FFE2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B59346B-549D-4D4C-9DF0-61944D8843F5}" type="pres">
      <dgm:prSet presAssocID="{0DD76F61-1044-F547-9E0B-40E6F31D43DE}" presName="circle1" presStyleLbl="node1" presStyleIdx="0" presStyleCnt="4"/>
      <dgm:spPr/>
    </dgm:pt>
    <dgm:pt modelId="{1D72F641-BE37-1A47-AC14-8E13BAFA923D}" type="pres">
      <dgm:prSet presAssocID="{0DD76F61-1044-F547-9E0B-40E6F31D43DE}" presName="space" presStyleCnt="0"/>
      <dgm:spPr/>
    </dgm:pt>
    <dgm:pt modelId="{2045C723-12A6-BF4E-BD02-5F5004B8BB31}" type="pres">
      <dgm:prSet presAssocID="{0DD76F61-1044-F547-9E0B-40E6F31D43DE}" presName="rect1" presStyleLbl="alignAcc1" presStyleIdx="0" presStyleCnt="4"/>
      <dgm:spPr/>
      <dgm:t>
        <a:bodyPr/>
        <a:lstStyle/>
        <a:p>
          <a:endParaRPr lang="tr-TR"/>
        </a:p>
      </dgm:t>
    </dgm:pt>
    <dgm:pt modelId="{BDEA4375-1C80-BD41-90A9-8025AC40E96E}" type="pres">
      <dgm:prSet presAssocID="{6C0A58A9-F74F-164B-BEF0-D61D28146ACD}" presName="vertSpace2" presStyleLbl="node1" presStyleIdx="0" presStyleCnt="4"/>
      <dgm:spPr/>
    </dgm:pt>
    <dgm:pt modelId="{4DEDC214-4944-5E42-B333-A649414C2971}" type="pres">
      <dgm:prSet presAssocID="{6C0A58A9-F74F-164B-BEF0-D61D28146ACD}" presName="circle2" presStyleLbl="node1" presStyleIdx="1" presStyleCnt="4"/>
      <dgm:spPr/>
    </dgm:pt>
    <dgm:pt modelId="{1E2A1901-476E-C84A-926C-C901CDF27BCF}" type="pres">
      <dgm:prSet presAssocID="{6C0A58A9-F74F-164B-BEF0-D61D28146ACD}" presName="rect2" presStyleLbl="alignAcc1" presStyleIdx="1" presStyleCnt="4"/>
      <dgm:spPr/>
      <dgm:t>
        <a:bodyPr/>
        <a:lstStyle/>
        <a:p>
          <a:endParaRPr lang="tr-TR"/>
        </a:p>
      </dgm:t>
    </dgm:pt>
    <dgm:pt modelId="{EB279DB2-47C6-F443-ADD8-83203BD0C711}" type="pres">
      <dgm:prSet presAssocID="{85C0FBFB-D5F1-DC41-95AD-F8B7BBD8A32D}" presName="vertSpace3" presStyleLbl="node1" presStyleIdx="1" presStyleCnt="4"/>
      <dgm:spPr/>
    </dgm:pt>
    <dgm:pt modelId="{CAE979AC-3030-B149-9DF7-F47FF63BBEC7}" type="pres">
      <dgm:prSet presAssocID="{85C0FBFB-D5F1-DC41-95AD-F8B7BBD8A32D}" presName="circle3" presStyleLbl="node1" presStyleIdx="2" presStyleCnt="4"/>
      <dgm:spPr/>
    </dgm:pt>
    <dgm:pt modelId="{F514825E-793B-E14F-8E6A-9BC9218AC6F5}" type="pres">
      <dgm:prSet presAssocID="{85C0FBFB-D5F1-DC41-95AD-F8B7BBD8A32D}" presName="rect3" presStyleLbl="alignAcc1" presStyleIdx="2" presStyleCnt="4"/>
      <dgm:spPr/>
      <dgm:t>
        <a:bodyPr/>
        <a:lstStyle/>
        <a:p>
          <a:endParaRPr lang="tr-TR"/>
        </a:p>
      </dgm:t>
    </dgm:pt>
    <dgm:pt modelId="{D45513AB-6285-C84E-A688-206AD66C7EB3}" type="pres">
      <dgm:prSet presAssocID="{31E5C03E-5016-874A-B7AD-069A09597AFD}" presName="vertSpace4" presStyleLbl="node1" presStyleIdx="2" presStyleCnt="4"/>
      <dgm:spPr/>
    </dgm:pt>
    <dgm:pt modelId="{475CB083-CB85-AA42-B4B3-0FC5DDED4B38}" type="pres">
      <dgm:prSet presAssocID="{31E5C03E-5016-874A-B7AD-069A09597AFD}" presName="circle4" presStyleLbl="node1" presStyleIdx="3" presStyleCnt="4"/>
      <dgm:spPr/>
    </dgm:pt>
    <dgm:pt modelId="{31006772-8D9C-0E46-8C83-6854263243EA}" type="pres">
      <dgm:prSet presAssocID="{31E5C03E-5016-874A-B7AD-069A09597AFD}" presName="rect4" presStyleLbl="alignAcc1" presStyleIdx="3" presStyleCnt="4"/>
      <dgm:spPr/>
      <dgm:t>
        <a:bodyPr/>
        <a:lstStyle/>
        <a:p>
          <a:endParaRPr lang="tr-TR"/>
        </a:p>
      </dgm:t>
    </dgm:pt>
    <dgm:pt modelId="{0AE6ADE6-F901-2A47-9802-AF0D259EE0B8}" type="pres">
      <dgm:prSet presAssocID="{0DD76F61-1044-F547-9E0B-40E6F31D43DE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BDBE95-3D1B-F241-87F0-E967FF231CEE}" type="pres">
      <dgm:prSet presAssocID="{0DD76F61-1044-F547-9E0B-40E6F31D43DE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7C3169-0D0F-4E40-8886-5F538CF7D0B5}" type="pres">
      <dgm:prSet presAssocID="{6C0A58A9-F74F-164B-BEF0-D61D28146ACD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5364E4-4FEE-8143-BA8B-359D4646AAF5}" type="pres">
      <dgm:prSet presAssocID="{6C0A58A9-F74F-164B-BEF0-D61D28146ACD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41F501-58C5-974F-98CD-5EB3AFAC4DC3}" type="pres">
      <dgm:prSet presAssocID="{85C0FBFB-D5F1-DC41-95AD-F8B7BBD8A32D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5C8187-9485-2F44-8E8C-0371199C95C3}" type="pres">
      <dgm:prSet presAssocID="{85C0FBFB-D5F1-DC41-95AD-F8B7BBD8A32D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1878E6-889F-AB4C-A1DF-A3659B5D44E5}" type="pres">
      <dgm:prSet presAssocID="{31E5C03E-5016-874A-B7AD-069A09597AFD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00FAE2-61DA-8448-B5AA-1F7330652DD1}" type="pres">
      <dgm:prSet presAssocID="{31E5C03E-5016-874A-B7AD-069A09597AFD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8AEAD1-023D-A84B-BFF6-B85A99C826A1}" type="presOf" srcId="{F237A755-5680-874E-B2C5-6443CDE05B65}" destId="{AD5C8187-9485-2F44-8E8C-0371199C95C3}" srcOrd="0" destOrd="0" presId="urn:microsoft.com/office/officeart/2005/8/layout/target3"/>
    <dgm:cxn modelId="{A0EF205A-50D7-F94F-A8A4-C6FB23DE4621}" type="presOf" srcId="{6C0A58A9-F74F-164B-BEF0-D61D28146ACD}" destId="{1E2A1901-476E-C84A-926C-C901CDF27BCF}" srcOrd="0" destOrd="0" presId="urn:microsoft.com/office/officeart/2005/8/layout/target3"/>
    <dgm:cxn modelId="{0D428848-AFA0-D84C-ABF7-F726F4DA70E6}" type="presOf" srcId="{31E5C03E-5016-874A-B7AD-069A09597AFD}" destId="{31006772-8D9C-0E46-8C83-6854263243EA}" srcOrd="0" destOrd="0" presId="urn:microsoft.com/office/officeart/2005/8/layout/target3"/>
    <dgm:cxn modelId="{31C088C9-242B-B04B-A767-B555376BBC42}" type="presOf" srcId="{31E5C03E-5016-874A-B7AD-069A09597AFD}" destId="{1D1878E6-889F-AB4C-A1DF-A3659B5D44E5}" srcOrd="1" destOrd="0" presId="urn:microsoft.com/office/officeart/2005/8/layout/target3"/>
    <dgm:cxn modelId="{478F50FA-93AD-D544-BB92-7F79C7D05507}" srcId="{0A77242A-C623-564C-A08F-342BD32FFE2A}" destId="{6C0A58A9-F74F-164B-BEF0-D61D28146ACD}" srcOrd="1" destOrd="0" parTransId="{38279D28-B3E6-9841-B4AF-AA2CBA548C07}" sibTransId="{4CAD5575-E2C1-E249-B94C-A5E9D6138B8C}"/>
    <dgm:cxn modelId="{765A9478-A1D6-CA4D-97DC-7275A5B41FEF}" srcId="{0A77242A-C623-564C-A08F-342BD32FFE2A}" destId="{85C0FBFB-D5F1-DC41-95AD-F8B7BBD8A32D}" srcOrd="2" destOrd="0" parTransId="{00F2DADF-7269-6B46-B74D-9D7602DC2542}" sibTransId="{2D7ACF85-CD9A-A143-B9E3-5C64FB0FB37E}"/>
    <dgm:cxn modelId="{CFEAEDDE-863B-8545-BEBA-F1DD75DF00BD}" srcId="{0DD76F61-1044-F547-9E0B-40E6F31D43DE}" destId="{E40CCCF1-D353-BF49-865A-BBE9DD3481E1}" srcOrd="0" destOrd="0" parTransId="{D6433A52-FCF4-8C41-8795-15F498B84C52}" sibTransId="{934CC243-95FB-F74F-BF45-F20A0BEE833B}"/>
    <dgm:cxn modelId="{E24293DE-0E54-D646-A321-6FEC306A20D7}" type="presOf" srcId="{85C0FBFB-D5F1-DC41-95AD-F8B7BBD8A32D}" destId="{F514825E-793B-E14F-8E6A-9BC9218AC6F5}" srcOrd="0" destOrd="0" presId="urn:microsoft.com/office/officeart/2005/8/layout/target3"/>
    <dgm:cxn modelId="{3E82F8E9-60C6-A444-A852-1736BD6D730A}" srcId="{85C0FBFB-D5F1-DC41-95AD-F8B7BBD8A32D}" destId="{F237A755-5680-874E-B2C5-6443CDE05B65}" srcOrd="0" destOrd="0" parTransId="{E6D91253-DFFD-B44B-8698-D5B7E60DE485}" sibTransId="{8191B2B3-3538-554E-A0F7-8CCC1B5AAEE1}"/>
    <dgm:cxn modelId="{3A8A2A92-A7D0-4046-97D3-24D98471C362}" srcId="{0A77242A-C623-564C-A08F-342BD32FFE2A}" destId="{0DD76F61-1044-F547-9E0B-40E6F31D43DE}" srcOrd="0" destOrd="0" parTransId="{06092592-2E5A-9E49-95E1-E5400942AD99}" sibTransId="{27B47C92-91C2-094F-B314-E4ABC4546155}"/>
    <dgm:cxn modelId="{1ECCDE15-1C0A-2E4A-A5AC-9AA92F94B71D}" type="presOf" srcId="{0DD76F61-1044-F547-9E0B-40E6F31D43DE}" destId="{0AE6ADE6-F901-2A47-9802-AF0D259EE0B8}" srcOrd="1" destOrd="0" presId="urn:microsoft.com/office/officeart/2005/8/layout/target3"/>
    <dgm:cxn modelId="{8D0DB889-4136-4947-8406-730D9BB1C700}" srcId="{31E5C03E-5016-874A-B7AD-069A09597AFD}" destId="{043A2B49-E3D8-AC46-9B8A-CB0CD6AB2958}" srcOrd="0" destOrd="0" parTransId="{3E704FD4-AADD-4548-B047-A8DADA9A939E}" sibTransId="{286E4ACA-FCC3-434C-9023-64830F683157}"/>
    <dgm:cxn modelId="{59FF1136-342F-CF48-96CB-F9CBD2D614E7}" srcId="{0A77242A-C623-564C-A08F-342BD32FFE2A}" destId="{31E5C03E-5016-874A-B7AD-069A09597AFD}" srcOrd="3" destOrd="0" parTransId="{F9B88E5C-4CBD-5C45-B388-53585E1FADDC}" sibTransId="{C66BB0E1-693F-2E41-9663-23B9DD345ACB}"/>
    <dgm:cxn modelId="{ED9F62C2-2E43-1C4A-993F-82AF847D1652}" srcId="{6C0A58A9-F74F-164B-BEF0-D61D28146ACD}" destId="{FDF4AD5B-BF2E-F943-9872-D7ECA6CC341C}" srcOrd="0" destOrd="0" parTransId="{7A722DAF-A104-5144-989D-C753408BFBF1}" sibTransId="{DEAB29E9-EDEE-6545-BBAB-C132747ACDB9}"/>
    <dgm:cxn modelId="{1652F56F-ABE6-D14C-A9BE-686DC6F9E7B1}" type="presOf" srcId="{0DD76F61-1044-F547-9E0B-40E6F31D43DE}" destId="{2045C723-12A6-BF4E-BD02-5F5004B8BB31}" srcOrd="0" destOrd="0" presId="urn:microsoft.com/office/officeart/2005/8/layout/target3"/>
    <dgm:cxn modelId="{C09FE50D-FEC8-5F49-B5B3-B857F3F20ABD}" type="presOf" srcId="{043A2B49-E3D8-AC46-9B8A-CB0CD6AB2958}" destId="{1F00FAE2-61DA-8448-B5AA-1F7330652DD1}" srcOrd="0" destOrd="0" presId="urn:microsoft.com/office/officeart/2005/8/layout/target3"/>
    <dgm:cxn modelId="{19802ABE-02F7-7E4E-93F6-D83CB3BBA769}" type="presOf" srcId="{FDF4AD5B-BF2E-F943-9872-D7ECA6CC341C}" destId="{745364E4-4FEE-8143-BA8B-359D4646AAF5}" srcOrd="0" destOrd="0" presId="urn:microsoft.com/office/officeart/2005/8/layout/target3"/>
    <dgm:cxn modelId="{D6409B4E-E5F2-AF47-BDB4-66113B4D45EE}" type="presOf" srcId="{85C0FBFB-D5F1-DC41-95AD-F8B7BBD8A32D}" destId="{9641F501-58C5-974F-98CD-5EB3AFAC4DC3}" srcOrd="1" destOrd="0" presId="urn:microsoft.com/office/officeart/2005/8/layout/target3"/>
    <dgm:cxn modelId="{371C9C1F-1FC3-774E-B4FB-947A4AB01BDF}" type="presOf" srcId="{E40CCCF1-D353-BF49-865A-BBE9DD3481E1}" destId="{D6BDBE95-3D1B-F241-87F0-E967FF231CEE}" srcOrd="0" destOrd="0" presId="urn:microsoft.com/office/officeart/2005/8/layout/target3"/>
    <dgm:cxn modelId="{2E5B66A1-4303-6547-A43C-6ACAC7099ABF}" type="presOf" srcId="{6C0A58A9-F74F-164B-BEF0-D61D28146ACD}" destId="{8C7C3169-0D0F-4E40-8886-5F538CF7D0B5}" srcOrd="1" destOrd="0" presId="urn:microsoft.com/office/officeart/2005/8/layout/target3"/>
    <dgm:cxn modelId="{26CAF192-7B31-794A-981A-EBAEEA5730B0}" type="presOf" srcId="{0A77242A-C623-564C-A08F-342BD32FFE2A}" destId="{7011B8DE-1BA1-B44C-AA1C-83AE237831B7}" srcOrd="0" destOrd="0" presId="urn:microsoft.com/office/officeart/2005/8/layout/target3"/>
    <dgm:cxn modelId="{3CFD0470-369C-F646-A087-0EE33438CEA5}" type="presParOf" srcId="{7011B8DE-1BA1-B44C-AA1C-83AE237831B7}" destId="{DB59346B-549D-4D4C-9DF0-61944D8843F5}" srcOrd="0" destOrd="0" presId="urn:microsoft.com/office/officeart/2005/8/layout/target3"/>
    <dgm:cxn modelId="{906D33D2-4388-D04E-8471-F63868756D0E}" type="presParOf" srcId="{7011B8DE-1BA1-B44C-AA1C-83AE237831B7}" destId="{1D72F641-BE37-1A47-AC14-8E13BAFA923D}" srcOrd="1" destOrd="0" presId="urn:microsoft.com/office/officeart/2005/8/layout/target3"/>
    <dgm:cxn modelId="{F8E7EE5B-7D63-7B40-8585-E62EBA9E1C62}" type="presParOf" srcId="{7011B8DE-1BA1-B44C-AA1C-83AE237831B7}" destId="{2045C723-12A6-BF4E-BD02-5F5004B8BB31}" srcOrd="2" destOrd="0" presId="urn:microsoft.com/office/officeart/2005/8/layout/target3"/>
    <dgm:cxn modelId="{B63E33A3-CB86-A04F-A095-4556147F71FE}" type="presParOf" srcId="{7011B8DE-1BA1-B44C-AA1C-83AE237831B7}" destId="{BDEA4375-1C80-BD41-90A9-8025AC40E96E}" srcOrd="3" destOrd="0" presId="urn:microsoft.com/office/officeart/2005/8/layout/target3"/>
    <dgm:cxn modelId="{C916419C-4F8C-7A47-9804-388B5E90FBB1}" type="presParOf" srcId="{7011B8DE-1BA1-B44C-AA1C-83AE237831B7}" destId="{4DEDC214-4944-5E42-B333-A649414C2971}" srcOrd="4" destOrd="0" presId="urn:microsoft.com/office/officeart/2005/8/layout/target3"/>
    <dgm:cxn modelId="{9285F8B3-7691-3640-8A37-67FAFF1EF608}" type="presParOf" srcId="{7011B8DE-1BA1-B44C-AA1C-83AE237831B7}" destId="{1E2A1901-476E-C84A-926C-C901CDF27BCF}" srcOrd="5" destOrd="0" presId="urn:microsoft.com/office/officeart/2005/8/layout/target3"/>
    <dgm:cxn modelId="{FB3F1E74-112D-D447-9174-7C82B02CB88B}" type="presParOf" srcId="{7011B8DE-1BA1-B44C-AA1C-83AE237831B7}" destId="{EB279DB2-47C6-F443-ADD8-83203BD0C711}" srcOrd="6" destOrd="0" presId="urn:microsoft.com/office/officeart/2005/8/layout/target3"/>
    <dgm:cxn modelId="{AAC42EA5-A4D4-AE47-8703-E1FD08D4E9D0}" type="presParOf" srcId="{7011B8DE-1BA1-B44C-AA1C-83AE237831B7}" destId="{CAE979AC-3030-B149-9DF7-F47FF63BBEC7}" srcOrd="7" destOrd="0" presId="urn:microsoft.com/office/officeart/2005/8/layout/target3"/>
    <dgm:cxn modelId="{AA175D5C-7FC8-7B4D-A00A-BDF6FFB406D5}" type="presParOf" srcId="{7011B8DE-1BA1-B44C-AA1C-83AE237831B7}" destId="{F514825E-793B-E14F-8E6A-9BC9218AC6F5}" srcOrd="8" destOrd="0" presId="urn:microsoft.com/office/officeart/2005/8/layout/target3"/>
    <dgm:cxn modelId="{FBFBD2E3-300D-0E48-874B-5EF07BA4E8A2}" type="presParOf" srcId="{7011B8DE-1BA1-B44C-AA1C-83AE237831B7}" destId="{D45513AB-6285-C84E-A688-206AD66C7EB3}" srcOrd="9" destOrd="0" presId="urn:microsoft.com/office/officeart/2005/8/layout/target3"/>
    <dgm:cxn modelId="{BCFED365-D468-D247-B841-573241E92A7F}" type="presParOf" srcId="{7011B8DE-1BA1-B44C-AA1C-83AE237831B7}" destId="{475CB083-CB85-AA42-B4B3-0FC5DDED4B38}" srcOrd="10" destOrd="0" presId="urn:microsoft.com/office/officeart/2005/8/layout/target3"/>
    <dgm:cxn modelId="{C5D41518-5EF8-A443-99BF-4A95B70413F0}" type="presParOf" srcId="{7011B8DE-1BA1-B44C-AA1C-83AE237831B7}" destId="{31006772-8D9C-0E46-8C83-6854263243EA}" srcOrd="11" destOrd="0" presId="urn:microsoft.com/office/officeart/2005/8/layout/target3"/>
    <dgm:cxn modelId="{51863976-ABE4-A54F-AE17-511E5027576C}" type="presParOf" srcId="{7011B8DE-1BA1-B44C-AA1C-83AE237831B7}" destId="{0AE6ADE6-F901-2A47-9802-AF0D259EE0B8}" srcOrd="12" destOrd="0" presId="urn:microsoft.com/office/officeart/2005/8/layout/target3"/>
    <dgm:cxn modelId="{49156D5A-7D44-9A4F-B406-87B265050CF4}" type="presParOf" srcId="{7011B8DE-1BA1-B44C-AA1C-83AE237831B7}" destId="{D6BDBE95-3D1B-F241-87F0-E967FF231CEE}" srcOrd="13" destOrd="0" presId="urn:microsoft.com/office/officeart/2005/8/layout/target3"/>
    <dgm:cxn modelId="{94C0C35E-EF14-714F-9A69-0BB7EE1A2CE2}" type="presParOf" srcId="{7011B8DE-1BA1-B44C-AA1C-83AE237831B7}" destId="{8C7C3169-0D0F-4E40-8886-5F538CF7D0B5}" srcOrd="14" destOrd="0" presId="urn:microsoft.com/office/officeart/2005/8/layout/target3"/>
    <dgm:cxn modelId="{EA9DF781-9846-814A-9851-F7A0AB9F6311}" type="presParOf" srcId="{7011B8DE-1BA1-B44C-AA1C-83AE237831B7}" destId="{745364E4-4FEE-8143-BA8B-359D4646AAF5}" srcOrd="15" destOrd="0" presId="urn:microsoft.com/office/officeart/2005/8/layout/target3"/>
    <dgm:cxn modelId="{2C9A4125-62DA-A640-959F-C7ABAD1FD546}" type="presParOf" srcId="{7011B8DE-1BA1-B44C-AA1C-83AE237831B7}" destId="{9641F501-58C5-974F-98CD-5EB3AFAC4DC3}" srcOrd="16" destOrd="0" presId="urn:microsoft.com/office/officeart/2005/8/layout/target3"/>
    <dgm:cxn modelId="{57BC497B-8012-DC4A-97F3-6398E43526EC}" type="presParOf" srcId="{7011B8DE-1BA1-B44C-AA1C-83AE237831B7}" destId="{AD5C8187-9485-2F44-8E8C-0371199C95C3}" srcOrd="17" destOrd="0" presId="urn:microsoft.com/office/officeart/2005/8/layout/target3"/>
    <dgm:cxn modelId="{71C9A36A-F782-BF4A-938C-F3C4FAC73C83}" type="presParOf" srcId="{7011B8DE-1BA1-B44C-AA1C-83AE237831B7}" destId="{1D1878E6-889F-AB4C-A1DF-A3659B5D44E5}" srcOrd="18" destOrd="0" presId="urn:microsoft.com/office/officeart/2005/8/layout/target3"/>
    <dgm:cxn modelId="{82F29B65-450D-A94B-91D1-7E02D72ECACA}" type="presParOf" srcId="{7011B8DE-1BA1-B44C-AA1C-83AE237831B7}" destId="{1F00FAE2-61DA-8448-B5AA-1F7330652DD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46A78-5481-5144-BE0C-D24CB3EA3C81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New curriculum</a:t>
          </a:r>
          <a:endParaRPr lang="en-US" sz="2500" kern="1200" dirty="0"/>
        </a:p>
      </dsp:txBody>
      <dsp:txXfrm>
        <a:off x="3385210" y="2763755"/>
        <a:ext cx="1459178" cy="1459178"/>
      </dsp:txXfrm>
    </dsp:sp>
    <dsp:sp modelId="{7BF93BB6-049F-8B4A-B1F8-68B7A4AD72A9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02F57C-4CA2-E149-B389-56221342E038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Action oriented</a:t>
          </a:r>
          <a:endParaRPr lang="en-US" sz="3900" kern="1200" dirty="0"/>
        </a:p>
      </dsp:txBody>
      <dsp:txXfrm>
        <a:off x="961974" y="1201666"/>
        <a:ext cx="1868538" cy="1476457"/>
      </dsp:txXfrm>
    </dsp:sp>
    <dsp:sp modelId="{97D361D4-9576-C448-AC7B-6E0CFEDB5C47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F8EF12-53C1-8344-958E-228F23667CC2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Eclectic</a:t>
          </a:r>
          <a:endParaRPr lang="en-US" sz="3900" kern="1200" dirty="0"/>
        </a:p>
      </dsp:txBody>
      <dsp:txXfrm>
        <a:off x="3180530" y="46759"/>
        <a:ext cx="1868538" cy="1476457"/>
      </dsp:txXfrm>
    </dsp:sp>
    <dsp:sp modelId="{D8686403-351C-514F-9C3E-99DF98C0CA2B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E080D0-3735-1042-934C-86D53BCDA7FC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Holistic</a:t>
          </a:r>
          <a:endParaRPr lang="en-US" sz="3900" kern="1200" dirty="0"/>
        </a:p>
      </dsp:txBody>
      <dsp:txXfrm>
        <a:off x="5399086" y="1201666"/>
        <a:ext cx="1868538" cy="14764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1BC56-D956-A047-BE5C-6DFE33705CD2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D6ABBF-765A-9D4E-8DAD-1E1326C93E14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smtClean="0">
              <a:hlinkClick xmlns:r="http://schemas.openxmlformats.org/officeDocument/2006/relationships" r:id="rId1"/>
            </a:rPr>
            <a:t>IDIOMS/PROVERBS OF THE WEEK</a:t>
          </a:r>
          <a:endParaRPr lang="tr-TR" sz="3200" kern="1200"/>
        </a:p>
      </dsp:txBody>
      <dsp:txXfrm>
        <a:off x="2175669" y="0"/>
        <a:ext cx="8339931" cy="696214"/>
      </dsp:txXfrm>
    </dsp:sp>
    <dsp:sp modelId="{5D49751F-0339-734F-9715-DE8FE8231816}">
      <dsp:nvSpPr>
        <dsp:cNvPr id="0" name=""/>
        <dsp:cNvSpPr/>
      </dsp:nvSpPr>
      <dsp:spPr>
        <a:xfrm>
          <a:off x="456890" y="696214"/>
          <a:ext cx="3437557" cy="343755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1F2591-889F-B44B-98E7-E4A8C0FAAA7D}">
      <dsp:nvSpPr>
        <dsp:cNvPr id="0" name=""/>
        <dsp:cNvSpPr/>
      </dsp:nvSpPr>
      <dsp:spPr>
        <a:xfrm>
          <a:off x="2175669" y="696214"/>
          <a:ext cx="8339931" cy="34375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smtClean="0"/>
            <a:t>DISCUSSION TIME</a:t>
          </a:r>
          <a:endParaRPr lang="tr-TR" sz="3200" kern="1200"/>
        </a:p>
      </dsp:txBody>
      <dsp:txXfrm>
        <a:off x="2175669" y="696214"/>
        <a:ext cx="8339931" cy="696214"/>
      </dsp:txXfrm>
    </dsp:sp>
    <dsp:sp modelId="{70C83840-F98A-C94A-8A59-0C9C309D8C84}">
      <dsp:nvSpPr>
        <dsp:cNvPr id="0" name=""/>
        <dsp:cNvSpPr/>
      </dsp:nvSpPr>
      <dsp:spPr>
        <a:xfrm>
          <a:off x="913780" y="1392428"/>
          <a:ext cx="2523776" cy="252377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7F6177-18CF-5C44-B8A5-93F9FD99E24E}">
      <dsp:nvSpPr>
        <dsp:cNvPr id="0" name=""/>
        <dsp:cNvSpPr/>
      </dsp:nvSpPr>
      <dsp:spPr>
        <a:xfrm>
          <a:off x="2175669" y="1392428"/>
          <a:ext cx="8339931" cy="2523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smtClean="0"/>
            <a:t>TECH-PACK</a:t>
          </a:r>
          <a:endParaRPr lang="tr-TR" sz="3200" kern="1200"/>
        </a:p>
      </dsp:txBody>
      <dsp:txXfrm>
        <a:off x="2175669" y="1392428"/>
        <a:ext cx="8339931" cy="696214"/>
      </dsp:txXfrm>
    </dsp:sp>
    <dsp:sp modelId="{5BD370F7-1FAE-AB40-A82E-B3291F0A6E83}">
      <dsp:nvSpPr>
        <dsp:cNvPr id="0" name=""/>
        <dsp:cNvSpPr/>
      </dsp:nvSpPr>
      <dsp:spPr>
        <a:xfrm>
          <a:off x="1370671" y="2088642"/>
          <a:ext cx="1609995" cy="16099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81F6B2-8FA3-6F48-85BE-05CD146A8DA5}">
      <dsp:nvSpPr>
        <dsp:cNvPr id="0" name=""/>
        <dsp:cNvSpPr/>
      </dsp:nvSpPr>
      <dsp:spPr>
        <a:xfrm>
          <a:off x="2175669" y="2088642"/>
          <a:ext cx="8339931" cy="16099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smtClean="0">
              <a:hlinkClick xmlns:r="http://schemas.openxmlformats.org/officeDocument/2006/relationships" r:id="rId2"/>
            </a:rPr>
            <a:t>E-PORTFOLIO ENTRY</a:t>
          </a:r>
          <a:endParaRPr lang="tr-TR" sz="3200" kern="1200"/>
        </a:p>
      </dsp:txBody>
      <dsp:txXfrm>
        <a:off x="2175669" y="2088642"/>
        <a:ext cx="8339931" cy="696214"/>
      </dsp:txXfrm>
    </dsp:sp>
    <dsp:sp modelId="{D9989D33-01EA-8643-AEA7-30C17B2EE84B}">
      <dsp:nvSpPr>
        <dsp:cNvPr id="0" name=""/>
        <dsp:cNvSpPr/>
      </dsp:nvSpPr>
      <dsp:spPr>
        <a:xfrm>
          <a:off x="1827561" y="2784856"/>
          <a:ext cx="696214" cy="6962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101946-6E95-3241-8E1A-A18507E13BB8}">
      <dsp:nvSpPr>
        <dsp:cNvPr id="0" name=""/>
        <dsp:cNvSpPr/>
      </dsp:nvSpPr>
      <dsp:spPr>
        <a:xfrm>
          <a:off x="2175669" y="2784856"/>
          <a:ext cx="8339931" cy="6962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smtClean="0">
              <a:hlinkClick xmlns:r="http://schemas.openxmlformats.org/officeDocument/2006/relationships" r:id="rId3"/>
            </a:rPr>
            <a:t>VIDEO BLOG ENTRY</a:t>
          </a:r>
          <a:endParaRPr lang="tr-TR" sz="3200" kern="1200"/>
        </a:p>
      </dsp:txBody>
      <dsp:txXfrm>
        <a:off x="2175669" y="2784856"/>
        <a:ext cx="8339931" cy="6962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EAAAA-95CC-2F4D-A542-B58D16283560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10999-E99D-6A49-A4B3-23D24D39BE02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What?</a:t>
          </a:r>
          <a:endParaRPr lang="en-US" sz="6500" kern="1200" dirty="0"/>
        </a:p>
      </dsp:txBody>
      <dsp:txXfrm>
        <a:off x="2175669" y="0"/>
        <a:ext cx="8339931" cy="2066885"/>
      </dsp:txXfrm>
    </dsp:sp>
    <dsp:sp modelId="{5E06A9F0-4EDD-AB4A-8618-7F846CC90597}">
      <dsp:nvSpPr>
        <dsp:cNvPr id="0" name=""/>
        <dsp:cNvSpPr/>
      </dsp:nvSpPr>
      <dsp:spPr>
        <a:xfrm>
          <a:off x="1142226" y="2066885"/>
          <a:ext cx="2066885" cy="20668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B3876F-65A3-144E-808A-EEBD50E411D8}">
      <dsp:nvSpPr>
        <dsp:cNvPr id="0" name=""/>
        <dsp:cNvSpPr/>
      </dsp:nvSpPr>
      <dsp:spPr>
        <a:xfrm>
          <a:off x="2175669" y="2066885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How?</a:t>
          </a:r>
          <a:endParaRPr lang="en-US" sz="6500" kern="1200" dirty="0"/>
        </a:p>
      </dsp:txBody>
      <dsp:txXfrm>
        <a:off x="2175669" y="2066885"/>
        <a:ext cx="8339931" cy="20668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F5D46-769E-5849-9CEA-F192978CBB58}">
      <dsp:nvSpPr>
        <dsp:cNvPr id="0" name=""/>
        <dsp:cNvSpPr/>
      </dsp:nvSpPr>
      <dsp:spPr>
        <a:xfrm>
          <a:off x="4447707" y="204"/>
          <a:ext cx="1526673" cy="9923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Student</a:t>
          </a:r>
          <a:endParaRPr lang="tr-TR" sz="1800" kern="1200" dirty="0"/>
        </a:p>
      </dsp:txBody>
      <dsp:txXfrm>
        <a:off x="4496149" y="48646"/>
        <a:ext cx="1429789" cy="895453"/>
      </dsp:txXfrm>
    </dsp:sp>
    <dsp:sp modelId="{0677EDEF-EA1D-2D44-9FDC-DBB1325DD1FA}">
      <dsp:nvSpPr>
        <dsp:cNvPr id="0" name=""/>
        <dsp:cNvSpPr/>
      </dsp:nvSpPr>
      <dsp:spPr>
        <a:xfrm>
          <a:off x="2871084" y="496373"/>
          <a:ext cx="4679918" cy="4679918"/>
        </a:xfrm>
        <a:custGeom>
          <a:avLst/>
          <a:gdLst/>
          <a:ahLst/>
          <a:cxnLst/>
          <a:rect l="0" t="0" r="0" b="0"/>
          <a:pathLst>
            <a:path>
              <a:moveTo>
                <a:pt x="3295770" y="204114"/>
              </a:moveTo>
              <a:arcTo wR="2339959" hR="2339959" stAng="17646538" swAng="9252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EB8FD-BD10-974C-AF69-BF345DBCBD8A}">
      <dsp:nvSpPr>
        <dsp:cNvPr id="0" name=""/>
        <dsp:cNvSpPr/>
      </dsp:nvSpPr>
      <dsp:spPr>
        <a:xfrm>
          <a:off x="6474171" y="1170184"/>
          <a:ext cx="1526673" cy="99233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Educational</a:t>
          </a:r>
          <a:r>
            <a:rPr lang="tr-TR" sz="1800" kern="1200" dirty="0" smtClean="0"/>
            <a:t> Environment</a:t>
          </a:r>
          <a:endParaRPr lang="tr-TR" sz="1800" kern="1200" dirty="0"/>
        </a:p>
      </dsp:txBody>
      <dsp:txXfrm>
        <a:off x="6522613" y="1218626"/>
        <a:ext cx="1429789" cy="895453"/>
      </dsp:txXfrm>
    </dsp:sp>
    <dsp:sp modelId="{D3830E02-EC1A-A94D-BE18-D2C44B021F10}">
      <dsp:nvSpPr>
        <dsp:cNvPr id="0" name=""/>
        <dsp:cNvSpPr/>
      </dsp:nvSpPr>
      <dsp:spPr>
        <a:xfrm>
          <a:off x="2871084" y="496373"/>
          <a:ext cx="4679918" cy="4679918"/>
        </a:xfrm>
        <a:custGeom>
          <a:avLst/>
          <a:gdLst/>
          <a:ahLst/>
          <a:cxnLst/>
          <a:rect l="0" t="0" r="0" b="0"/>
          <a:pathLst>
            <a:path>
              <a:moveTo>
                <a:pt x="4643396" y="1928150"/>
              </a:moveTo>
              <a:arcTo wR="2339959" hR="2339959" stAng="20991825" swAng="121635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34C71-7268-EC41-94DA-F5E5C6A1D6CF}">
      <dsp:nvSpPr>
        <dsp:cNvPr id="0" name=""/>
        <dsp:cNvSpPr/>
      </dsp:nvSpPr>
      <dsp:spPr>
        <a:xfrm>
          <a:off x="6474171" y="3510143"/>
          <a:ext cx="1526673" cy="9923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Functions</a:t>
          </a:r>
          <a:r>
            <a:rPr lang="tr-TR" sz="1800" kern="1200" dirty="0" smtClean="0"/>
            <a:t> &amp; </a:t>
          </a:r>
          <a:r>
            <a:rPr lang="tr-TR" sz="1800" kern="1200" dirty="0" err="1" smtClean="0"/>
            <a:t>Skills</a:t>
          </a:r>
          <a:r>
            <a:rPr lang="tr-TR" sz="1800" kern="1200" dirty="0" smtClean="0"/>
            <a:t> </a:t>
          </a:r>
          <a:endParaRPr lang="tr-TR" sz="1800" kern="1200" dirty="0"/>
        </a:p>
      </dsp:txBody>
      <dsp:txXfrm>
        <a:off x="6522613" y="3558585"/>
        <a:ext cx="1429789" cy="895453"/>
      </dsp:txXfrm>
    </dsp:sp>
    <dsp:sp modelId="{108E4EEC-1BCF-E944-BF7B-F4C8E875F233}">
      <dsp:nvSpPr>
        <dsp:cNvPr id="0" name=""/>
        <dsp:cNvSpPr/>
      </dsp:nvSpPr>
      <dsp:spPr>
        <a:xfrm>
          <a:off x="2871084" y="496373"/>
          <a:ext cx="4679918" cy="4679918"/>
        </a:xfrm>
        <a:custGeom>
          <a:avLst/>
          <a:gdLst/>
          <a:ahLst/>
          <a:cxnLst/>
          <a:rect l="0" t="0" r="0" b="0"/>
          <a:pathLst>
            <a:path>
              <a:moveTo>
                <a:pt x="3829274" y="4144772"/>
              </a:moveTo>
              <a:arcTo wR="2339959" hR="2339959" stAng="3028252" swAng="9252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03014-C996-DB45-A0D1-D3F85D355646}">
      <dsp:nvSpPr>
        <dsp:cNvPr id="0" name=""/>
        <dsp:cNvSpPr/>
      </dsp:nvSpPr>
      <dsp:spPr>
        <a:xfrm>
          <a:off x="4447707" y="4680123"/>
          <a:ext cx="1526673" cy="9923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Real-life</a:t>
          </a:r>
          <a:endParaRPr lang="tr-TR" sz="1800" kern="1200" dirty="0"/>
        </a:p>
      </dsp:txBody>
      <dsp:txXfrm>
        <a:off x="4496149" y="4728565"/>
        <a:ext cx="1429789" cy="895453"/>
      </dsp:txXfrm>
    </dsp:sp>
    <dsp:sp modelId="{B58C42D1-A59A-4A4B-9765-208897E04064}">
      <dsp:nvSpPr>
        <dsp:cNvPr id="0" name=""/>
        <dsp:cNvSpPr/>
      </dsp:nvSpPr>
      <dsp:spPr>
        <a:xfrm>
          <a:off x="2871084" y="496373"/>
          <a:ext cx="4679918" cy="4679918"/>
        </a:xfrm>
        <a:custGeom>
          <a:avLst/>
          <a:gdLst/>
          <a:ahLst/>
          <a:cxnLst/>
          <a:rect l="0" t="0" r="0" b="0"/>
          <a:pathLst>
            <a:path>
              <a:moveTo>
                <a:pt x="1384148" y="4475804"/>
              </a:moveTo>
              <a:arcTo wR="2339959" hR="2339959" stAng="6846538" swAng="92521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B3063-BE28-6644-89AF-456794EB0504}">
      <dsp:nvSpPr>
        <dsp:cNvPr id="0" name=""/>
        <dsp:cNvSpPr/>
      </dsp:nvSpPr>
      <dsp:spPr>
        <a:xfrm>
          <a:off x="2421243" y="3510143"/>
          <a:ext cx="1526673" cy="99233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Universal &amp; </a:t>
          </a:r>
          <a:r>
            <a:rPr lang="tr-TR" sz="1800" kern="1200" dirty="0" err="1" smtClean="0"/>
            <a:t>National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Values</a:t>
          </a:r>
          <a:endParaRPr lang="tr-TR" sz="1800" kern="1200" dirty="0"/>
        </a:p>
      </dsp:txBody>
      <dsp:txXfrm>
        <a:off x="2469685" y="3558585"/>
        <a:ext cx="1429789" cy="895453"/>
      </dsp:txXfrm>
    </dsp:sp>
    <dsp:sp modelId="{4038D605-D7C1-F044-9671-8B75CB6684EE}">
      <dsp:nvSpPr>
        <dsp:cNvPr id="0" name=""/>
        <dsp:cNvSpPr/>
      </dsp:nvSpPr>
      <dsp:spPr>
        <a:xfrm>
          <a:off x="2871084" y="496373"/>
          <a:ext cx="4679918" cy="4679918"/>
        </a:xfrm>
        <a:custGeom>
          <a:avLst/>
          <a:gdLst/>
          <a:ahLst/>
          <a:cxnLst/>
          <a:rect l="0" t="0" r="0" b="0"/>
          <a:pathLst>
            <a:path>
              <a:moveTo>
                <a:pt x="36521" y="2751767"/>
              </a:moveTo>
              <a:arcTo wR="2339959" hR="2339959" stAng="10191825" swAng="121635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3F580-AADD-6042-81F9-62F0628AA768}">
      <dsp:nvSpPr>
        <dsp:cNvPr id="0" name=""/>
        <dsp:cNvSpPr/>
      </dsp:nvSpPr>
      <dsp:spPr>
        <a:xfrm>
          <a:off x="2421243" y="1170184"/>
          <a:ext cx="1526673" cy="9923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Ethics</a:t>
          </a:r>
          <a:endParaRPr lang="tr-TR" sz="1800" kern="1200" dirty="0"/>
        </a:p>
      </dsp:txBody>
      <dsp:txXfrm>
        <a:off x="2469685" y="1218626"/>
        <a:ext cx="1429789" cy="895453"/>
      </dsp:txXfrm>
    </dsp:sp>
    <dsp:sp modelId="{BC129C14-9821-3040-B7E6-BEAEE1CBA37E}">
      <dsp:nvSpPr>
        <dsp:cNvPr id="0" name=""/>
        <dsp:cNvSpPr/>
      </dsp:nvSpPr>
      <dsp:spPr>
        <a:xfrm>
          <a:off x="2871084" y="496373"/>
          <a:ext cx="4679918" cy="4679918"/>
        </a:xfrm>
        <a:custGeom>
          <a:avLst/>
          <a:gdLst/>
          <a:ahLst/>
          <a:cxnLst/>
          <a:rect l="0" t="0" r="0" b="0"/>
          <a:pathLst>
            <a:path>
              <a:moveTo>
                <a:pt x="850644" y="535146"/>
              </a:moveTo>
              <a:arcTo wR="2339959" hR="2339959" stAng="13828252" swAng="9252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618B4-E24C-964D-8B4F-DDFF79FBAAEF}">
      <dsp:nvSpPr>
        <dsp:cNvPr id="0" name=""/>
        <dsp:cNvSpPr/>
      </dsp:nvSpPr>
      <dsp:spPr>
        <a:xfrm>
          <a:off x="2613" y="141357"/>
          <a:ext cx="2073429" cy="12440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Justice</a:t>
          </a:r>
          <a:endParaRPr lang="en-US" sz="2500" kern="1200" dirty="0"/>
        </a:p>
      </dsp:txBody>
      <dsp:txXfrm>
        <a:off x="2613" y="141357"/>
        <a:ext cx="2073429" cy="1244057"/>
      </dsp:txXfrm>
    </dsp:sp>
    <dsp:sp modelId="{C5D01131-2E31-4647-94D1-8165BC6254C4}">
      <dsp:nvSpPr>
        <dsp:cNvPr id="0" name=""/>
        <dsp:cNvSpPr/>
      </dsp:nvSpPr>
      <dsp:spPr>
        <a:xfrm>
          <a:off x="2283386" y="108290"/>
          <a:ext cx="2073429" cy="12440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Modesty</a:t>
          </a:r>
          <a:endParaRPr lang="en-US" sz="2500" kern="1200" dirty="0"/>
        </a:p>
      </dsp:txBody>
      <dsp:txXfrm>
        <a:off x="2283386" y="108290"/>
        <a:ext cx="2073429" cy="1244057"/>
      </dsp:txXfrm>
    </dsp:sp>
    <dsp:sp modelId="{D1F7AEA3-1EC1-D34A-AB48-AB60FF0A26B2}">
      <dsp:nvSpPr>
        <dsp:cNvPr id="0" name=""/>
        <dsp:cNvSpPr/>
      </dsp:nvSpPr>
      <dsp:spPr>
        <a:xfrm>
          <a:off x="4564159" y="108290"/>
          <a:ext cx="2073429" cy="12440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Love</a:t>
          </a:r>
          <a:endParaRPr lang="en-US" sz="2500" kern="1200" dirty="0"/>
        </a:p>
      </dsp:txBody>
      <dsp:txXfrm>
        <a:off x="4564159" y="108290"/>
        <a:ext cx="2073429" cy="1244057"/>
      </dsp:txXfrm>
    </dsp:sp>
    <dsp:sp modelId="{9C09DBD9-378A-FA4A-B27D-9C0F7F719B3B}">
      <dsp:nvSpPr>
        <dsp:cNvPr id="0" name=""/>
        <dsp:cNvSpPr/>
      </dsp:nvSpPr>
      <dsp:spPr>
        <a:xfrm>
          <a:off x="6844932" y="108290"/>
          <a:ext cx="2073429" cy="12440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Generosity</a:t>
          </a:r>
          <a:endParaRPr lang="en-US" sz="2500" kern="1200" dirty="0"/>
        </a:p>
      </dsp:txBody>
      <dsp:txXfrm>
        <a:off x="6844932" y="108290"/>
        <a:ext cx="2073429" cy="1244057"/>
      </dsp:txXfrm>
    </dsp:sp>
    <dsp:sp modelId="{65FD4BEC-0E0B-734E-A2AD-F815714DDC83}">
      <dsp:nvSpPr>
        <dsp:cNvPr id="0" name=""/>
        <dsp:cNvSpPr/>
      </dsp:nvSpPr>
      <dsp:spPr>
        <a:xfrm>
          <a:off x="2613" y="1559691"/>
          <a:ext cx="2073429" cy="12440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Being hardworking</a:t>
          </a:r>
          <a:endParaRPr lang="en-US" sz="2500" kern="1200" dirty="0"/>
        </a:p>
      </dsp:txBody>
      <dsp:txXfrm>
        <a:off x="2613" y="1559691"/>
        <a:ext cx="2073429" cy="1244057"/>
      </dsp:txXfrm>
    </dsp:sp>
    <dsp:sp modelId="{C12F29BE-3FA5-474D-9BC7-F6AB7F755AF8}">
      <dsp:nvSpPr>
        <dsp:cNvPr id="0" name=""/>
        <dsp:cNvSpPr/>
      </dsp:nvSpPr>
      <dsp:spPr>
        <a:xfrm>
          <a:off x="2283386" y="1559691"/>
          <a:ext cx="2073429" cy="12440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Mercy</a:t>
          </a:r>
          <a:endParaRPr lang="en-US" sz="2500" kern="1200" dirty="0"/>
        </a:p>
      </dsp:txBody>
      <dsp:txXfrm>
        <a:off x="2283386" y="1559691"/>
        <a:ext cx="2073429" cy="1244057"/>
      </dsp:txXfrm>
    </dsp:sp>
    <dsp:sp modelId="{E5B6F5D8-E4BD-9C4C-99B9-2B52100BC559}">
      <dsp:nvSpPr>
        <dsp:cNvPr id="0" name=""/>
        <dsp:cNvSpPr/>
      </dsp:nvSpPr>
      <dsp:spPr>
        <a:xfrm>
          <a:off x="4564159" y="1559691"/>
          <a:ext cx="2073429" cy="12440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Environmental awareness</a:t>
          </a:r>
          <a:endParaRPr lang="en-US" sz="2500" kern="1200" dirty="0"/>
        </a:p>
      </dsp:txBody>
      <dsp:txXfrm>
        <a:off x="4564159" y="1559691"/>
        <a:ext cx="2073429" cy="1244057"/>
      </dsp:txXfrm>
    </dsp:sp>
    <dsp:sp modelId="{52A4BD90-543F-9440-819E-F1554277E3EF}">
      <dsp:nvSpPr>
        <dsp:cNvPr id="0" name=""/>
        <dsp:cNvSpPr/>
      </dsp:nvSpPr>
      <dsp:spPr>
        <a:xfrm>
          <a:off x="6844932" y="1559691"/>
          <a:ext cx="2073429" cy="12440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Citizenship</a:t>
          </a:r>
          <a:endParaRPr lang="en-US" sz="2500" kern="1200" dirty="0"/>
        </a:p>
      </dsp:txBody>
      <dsp:txXfrm>
        <a:off x="6844932" y="1559691"/>
        <a:ext cx="2073429" cy="1244057"/>
      </dsp:txXfrm>
    </dsp:sp>
    <dsp:sp modelId="{FD87765B-07BD-9C44-BA3C-126A896278C8}">
      <dsp:nvSpPr>
        <dsp:cNvPr id="0" name=""/>
        <dsp:cNvSpPr/>
      </dsp:nvSpPr>
      <dsp:spPr>
        <a:xfrm>
          <a:off x="2613" y="3011092"/>
          <a:ext cx="2073429" cy="12440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Patience</a:t>
          </a:r>
          <a:endParaRPr lang="en-US" sz="2500" kern="1200" dirty="0"/>
        </a:p>
      </dsp:txBody>
      <dsp:txXfrm>
        <a:off x="2613" y="3011092"/>
        <a:ext cx="2073429" cy="1244057"/>
      </dsp:txXfrm>
    </dsp:sp>
    <dsp:sp modelId="{13B7E206-9528-0048-AA08-4E391EAD99A2}">
      <dsp:nvSpPr>
        <dsp:cNvPr id="0" name=""/>
        <dsp:cNvSpPr/>
      </dsp:nvSpPr>
      <dsp:spPr>
        <a:xfrm>
          <a:off x="2283386" y="3011092"/>
          <a:ext cx="2073429" cy="12440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Respect</a:t>
          </a:r>
          <a:endParaRPr lang="en-US" sz="2500" kern="1200" dirty="0"/>
        </a:p>
      </dsp:txBody>
      <dsp:txXfrm>
        <a:off x="2283386" y="3011092"/>
        <a:ext cx="2073429" cy="1244057"/>
      </dsp:txXfrm>
    </dsp:sp>
    <dsp:sp modelId="{AD695C09-2790-694E-97F6-80A8207D62DB}">
      <dsp:nvSpPr>
        <dsp:cNvPr id="0" name=""/>
        <dsp:cNvSpPr/>
      </dsp:nvSpPr>
      <dsp:spPr>
        <a:xfrm>
          <a:off x="4564159" y="3011092"/>
          <a:ext cx="2073429" cy="12440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Responsibility</a:t>
          </a:r>
          <a:endParaRPr lang="en-US" sz="2500" kern="1200" dirty="0"/>
        </a:p>
      </dsp:txBody>
      <dsp:txXfrm>
        <a:off x="4564159" y="3011092"/>
        <a:ext cx="2073429" cy="1244057"/>
      </dsp:txXfrm>
    </dsp:sp>
    <dsp:sp modelId="{021376A7-618B-8D44-BF80-523FE79334F3}">
      <dsp:nvSpPr>
        <dsp:cNvPr id="0" name=""/>
        <dsp:cNvSpPr/>
      </dsp:nvSpPr>
      <dsp:spPr>
        <a:xfrm>
          <a:off x="6844932" y="3011092"/>
          <a:ext cx="2073429" cy="12440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Negotiation</a:t>
          </a:r>
          <a:endParaRPr lang="en-US" sz="2500" kern="1200" dirty="0"/>
        </a:p>
      </dsp:txBody>
      <dsp:txXfrm>
        <a:off x="6844932" y="3011092"/>
        <a:ext cx="2073429" cy="1244057"/>
      </dsp:txXfrm>
    </dsp:sp>
    <dsp:sp modelId="{CD00CB2D-5EE8-1B48-9BEC-80D6CF34359A}">
      <dsp:nvSpPr>
        <dsp:cNvPr id="0" name=""/>
        <dsp:cNvSpPr/>
      </dsp:nvSpPr>
      <dsp:spPr>
        <a:xfrm>
          <a:off x="2613" y="4462493"/>
          <a:ext cx="2073429" cy="12440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Morals</a:t>
          </a:r>
          <a:endParaRPr lang="en-US" sz="2500" kern="1200" dirty="0"/>
        </a:p>
      </dsp:txBody>
      <dsp:txXfrm>
        <a:off x="2613" y="4462493"/>
        <a:ext cx="2073429" cy="1244057"/>
      </dsp:txXfrm>
    </dsp:sp>
    <dsp:sp modelId="{2781244A-1F67-1649-9460-2A2ABAAACF01}">
      <dsp:nvSpPr>
        <dsp:cNvPr id="0" name=""/>
        <dsp:cNvSpPr/>
      </dsp:nvSpPr>
      <dsp:spPr>
        <a:xfrm>
          <a:off x="2283386" y="4462493"/>
          <a:ext cx="2073429" cy="12440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Equality</a:t>
          </a:r>
          <a:endParaRPr lang="en-US" sz="2500" kern="1200" dirty="0"/>
        </a:p>
      </dsp:txBody>
      <dsp:txXfrm>
        <a:off x="2283386" y="4462493"/>
        <a:ext cx="2073429" cy="1244057"/>
      </dsp:txXfrm>
    </dsp:sp>
    <dsp:sp modelId="{61B0C1DD-2EA3-5A4F-BBA1-016BC7916BE2}">
      <dsp:nvSpPr>
        <dsp:cNvPr id="0" name=""/>
        <dsp:cNvSpPr/>
      </dsp:nvSpPr>
      <dsp:spPr>
        <a:xfrm>
          <a:off x="4564159" y="4462493"/>
          <a:ext cx="2073429" cy="12440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Honesty</a:t>
          </a:r>
          <a:endParaRPr lang="en-US" sz="2500" kern="1200" dirty="0"/>
        </a:p>
      </dsp:txBody>
      <dsp:txXfrm>
        <a:off x="4564159" y="4462493"/>
        <a:ext cx="2073429" cy="1244057"/>
      </dsp:txXfrm>
    </dsp:sp>
    <dsp:sp modelId="{F1CB40ED-39A0-BB44-A839-FAF69723302D}">
      <dsp:nvSpPr>
        <dsp:cNvPr id="0" name=""/>
        <dsp:cNvSpPr/>
      </dsp:nvSpPr>
      <dsp:spPr>
        <a:xfrm>
          <a:off x="6844932" y="4462493"/>
          <a:ext cx="2073429" cy="12440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Helpfulness</a:t>
          </a:r>
          <a:endParaRPr lang="en-US" sz="2500" kern="1200" dirty="0"/>
        </a:p>
      </dsp:txBody>
      <dsp:txXfrm>
        <a:off x="6844932" y="4462493"/>
        <a:ext cx="2073429" cy="12440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8F769-D9E0-034B-8ABF-C2996DF84992}">
      <dsp:nvSpPr>
        <dsp:cNvPr id="0" name=""/>
        <dsp:cNvSpPr/>
      </dsp:nvSpPr>
      <dsp:spPr>
        <a:xfrm rot="16200000">
          <a:off x="2338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 smtClean="0"/>
            <a:t>THE CURRENT ONE? </a:t>
          </a:r>
          <a:endParaRPr lang="tr-TR" sz="4100" kern="1200" dirty="0"/>
        </a:p>
      </dsp:txBody>
      <dsp:txXfrm rot="5400000">
        <a:off x="2338" y="1088423"/>
        <a:ext cx="3587909" cy="2174491"/>
      </dsp:txXfrm>
    </dsp:sp>
    <dsp:sp modelId="{EB95D595-CAE2-984B-BD78-947AEA4D6F03}">
      <dsp:nvSpPr>
        <dsp:cNvPr id="0" name=""/>
        <dsp:cNvSpPr/>
      </dsp:nvSpPr>
      <dsp:spPr>
        <a:xfrm rot="5400000">
          <a:off x="6164280" y="4"/>
          <a:ext cx="4348981" cy="435132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 smtClean="0"/>
            <a:t>THE REVISED ONE? </a:t>
          </a:r>
          <a:endParaRPr lang="tr-TR" sz="4100" kern="1200" dirty="0"/>
        </a:p>
      </dsp:txBody>
      <dsp:txXfrm rot="-5400000">
        <a:off x="6924178" y="1088423"/>
        <a:ext cx="3590257" cy="21744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FDF38-BC21-DE4C-A4CD-BEC66B2EFBAC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69317B-5D8E-1741-B4B2-E35190D98389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800" kern="1200" dirty="0" err="1" smtClean="0"/>
            <a:t>Academics</a:t>
          </a:r>
          <a:endParaRPr lang="tr-TR" sz="5800" kern="1200" dirty="0"/>
        </a:p>
      </dsp:txBody>
      <dsp:txXfrm>
        <a:off x="2175669" y="0"/>
        <a:ext cx="4169965" cy="1305404"/>
      </dsp:txXfrm>
    </dsp:sp>
    <dsp:sp modelId="{3662905D-3FD1-0D4E-A8EC-98E4BD39BCDD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D266A1-769C-A441-A9F4-EC9B95475D8C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800" kern="1200" dirty="0" err="1" smtClean="0"/>
            <a:t>Teachers</a:t>
          </a:r>
          <a:endParaRPr lang="tr-TR" sz="5800" kern="1200" dirty="0"/>
        </a:p>
      </dsp:txBody>
      <dsp:txXfrm>
        <a:off x="2175669" y="1305404"/>
        <a:ext cx="4169965" cy="1305399"/>
      </dsp:txXfrm>
    </dsp:sp>
    <dsp:sp modelId="{285F930F-2517-8744-90FD-39DB8249D275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7E5470-A784-244A-B9AA-67589146A9E3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800" kern="1200" dirty="0" err="1" smtClean="0"/>
            <a:t>Specialists</a:t>
          </a:r>
          <a:endParaRPr lang="tr-TR" sz="5800" kern="1200" dirty="0"/>
        </a:p>
      </dsp:txBody>
      <dsp:txXfrm>
        <a:off x="2175669" y="2610804"/>
        <a:ext cx="4169965" cy="1305400"/>
      </dsp:txXfrm>
    </dsp:sp>
    <dsp:sp modelId="{5DC7FD95-32F7-5142-A4DB-194B2E293057}">
      <dsp:nvSpPr>
        <dsp:cNvPr id="0" name=""/>
        <dsp:cNvSpPr/>
      </dsp:nvSpPr>
      <dsp:spPr>
        <a:xfrm>
          <a:off x="6345634" y="0"/>
          <a:ext cx="4169965" cy="130540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Having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studies</a:t>
          </a:r>
          <a:r>
            <a:rPr lang="tr-TR" sz="1900" kern="1200" dirty="0" smtClean="0"/>
            <a:t> on </a:t>
          </a:r>
          <a:r>
            <a:rPr lang="tr-TR" sz="1900" kern="1200" dirty="0" err="1" smtClean="0"/>
            <a:t>material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adaptation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and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curriculum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Having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worked</a:t>
          </a:r>
          <a:r>
            <a:rPr lang="tr-TR" sz="1900" kern="1200" dirty="0" smtClean="0"/>
            <a:t> on 2nd-8th </a:t>
          </a:r>
          <a:r>
            <a:rPr lang="tr-TR" sz="1900" kern="1200" dirty="0" err="1" smtClean="0"/>
            <a:t>Curriculum</a:t>
          </a:r>
          <a:endParaRPr lang="tr-TR" sz="1900" kern="1200" dirty="0"/>
        </a:p>
      </dsp:txBody>
      <dsp:txXfrm>
        <a:off x="6345634" y="0"/>
        <a:ext cx="4169965" cy="1305404"/>
      </dsp:txXfrm>
    </dsp:sp>
    <dsp:sp modelId="{2D11FE79-2E29-4B41-A54D-4D92606AC908}">
      <dsp:nvSpPr>
        <dsp:cNvPr id="0" name=""/>
        <dsp:cNvSpPr/>
      </dsp:nvSpPr>
      <dsp:spPr>
        <a:xfrm>
          <a:off x="6345634" y="1305404"/>
          <a:ext cx="4169965" cy="130539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experienced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Having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degrees</a:t>
          </a:r>
          <a:r>
            <a:rPr lang="tr-TR" sz="1900" kern="1200" dirty="0" smtClean="0"/>
            <a:t> of </a:t>
          </a:r>
          <a:r>
            <a:rPr lang="tr-TR" sz="1900" kern="1200" dirty="0" err="1" smtClean="0"/>
            <a:t>Ma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or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Phd</a:t>
          </a:r>
          <a:r>
            <a:rPr lang="tr-TR" sz="1900" kern="1200" dirty="0" smtClean="0"/>
            <a:t>.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Proficiency</a:t>
          </a:r>
          <a:r>
            <a:rPr lang="tr-TR" sz="1900" kern="1200" dirty="0" smtClean="0"/>
            <a:t> in English</a:t>
          </a:r>
          <a:endParaRPr lang="tr-TR" sz="1900" kern="1200" dirty="0"/>
        </a:p>
      </dsp:txBody>
      <dsp:txXfrm>
        <a:off x="6345634" y="1305404"/>
        <a:ext cx="4169965" cy="13053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82C21-9AE0-BD48-A63A-38F828204217}">
      <dsp:nvSpPr>
        <dsp:cNvPr id="0" name=""/>
        <dsp:cNvSpPr/>
      </dsp:nvSpPr>
      <dsp:spPr>
        <a:xfrm>
          <a:off x="3418636" y="184769"/>
          <a:ext cx="3666956" cy="1273485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43F6E-C650-CD49-98C4-74CE43DA5257}">
      <dsp:nvSpPr>
        <dsp:cNvPr id="0" name=""/>
        <dsp:cNvSpPr/>
      </dsp:nvSpPr>
      <dsp:spPr>
        <a:xfrm>
          <a:off x="4902474" y="3303103"/>
          <a:ext cx="710650" cy="454816"/>
        </a:xfrm>
        <a:prstGeom prst="down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668AFE-B3E8-A245-99E6-3EEECD88C5B9}">
      <dsp:nvSpPr>
        <dsp:cNvPr id="0" name=""/>
        <dsp:cNvSpPr/>
      </dsp:nvSpPr>
      <dsp:spPr>
        <a:xfrm>
          <a:off x="3552238" y="3666956"/>
          <a:ext cx="3411122" cy="85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THE NEW CURRICULUM</a:t>
          </a:r>
          <a:endParaRPr lang="tr-TR" sz="2400" kern="1200" dirty="0"/>
        </a:p>
      </dsp:txBody>
      <dsp:txXfrm>
        <a:off x="3552238" y="3666956"/>
        <a:ext cx="3411122" cy="852780"/>
      </dsp:txXfrm>
    </dsp:sp>
    <dsp:sp modelId="{6C0A0957-3309-244B-A475-BDF5CB5F8E4E}">
      <dsp:nvSpPr>
        <dsp:cNvPr id="0" name=""/>
        <dsp:cNvSpPr/>
      </dsp:nvSpPr>
      <dsp:spPr>
        <a:xfrm>
          <a:off x="4751816" y="1556608"/>
          <a:ext cx="1279170" cy="12791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PROFICIENCIES</a:t>
          </a:r>
          <a:endParaRPr lang="tr-TR" sz="1100" kern="1200" dirty="0"/>
        </a:p>
      </dsp:txBody>
      <dsp:txXfrm>
        <a:off x="4939146" y="1743938"/>
        <a:ext cx="904510" cy="904510"/>
      </dsp:txXfrm>
    </dsp:sp>
    <dsp:sp modelId="{969A71A6-1601-6A43-8C18-F169261AD53F}">
      <dsp:nvSpPr>
        <dsp:cNvPr id="0" name=""/>
        <dsp:cNvSpPr/>
      </dsp:nvSpPr>
      <dsp:spPr>
        <a:xfrm>
          <a:off x="3836499" y="596946"/>
          <a:ext cx="1279170" cy="127917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COMPETENCES</a:t>
          </a:r>
          <a:endParaRPr lang="tr-TR" sz="1100" kern="1200" dirty="0"/>
        </a:p>
      </dsp:txBody>
      <dsp:txXfrm>
        <a:off x="4023829" y="784276"/>
        <a:ext cx="904510" cy="904510"/>
      </dsp:txXfrm>
    </dsp:sp>
    <dsp:sp modelId="{9AC68FC4-2A2F-C94C-8B44-B4B08C50028E}">
      <dsp:nvSpPr>
        <dsp:cNvPr id="0" name=""/>
        <dsp:cNvSpPr/>
      </dsp:nvSpPr>
      <dsp:spPr>
        <a:xfrm>
          <a:off x="5144095" y="287671"/>
          <a:ext cx="1279170" cy="127917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VALUES</a:t>
          </a:r>
          <a:endParaRPr lang="tr-TR" sz="1100" kern="1200" dirty="0"/>
        </a:p>
      </dsp:txBody>
      <dsp:txXfrm>
        <a:off x="5331425" y="475001"/>
        <a:ext cx="904510" cy="904510"/>
      </dsp:txXfrm>
    </dsp:sp>
    <dsp:sp modelId="{4A6862BF-96E8-764C-9385-3D4D041343B4}">
      <dsp:nvSpPr>
        <dsp:cNvPr id="0" name=""/>
        <dsp:cNvSpPr/>
      </dsp:nvSpPr>
      <dsp:spPr>
        <a:xfrm>
          <a:off x="2593508" y="28426"/>
          <a:ext cx="5328582" cy="318371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8AEF3-AF16-5840-A66E-9C59EE4C6520}">
      <dsp:nvSpPr>
        <dsp:cNvPr id="0" name=""/>
        <dsp:cNvSpPr/>
      </dsp:nvSpPr>
      <dsp:spPr>
        <a:xfrm rot="16200000">
          <a:off x="714" y="933400"/>
          <a:ext cx="2484536" cy="248453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hlinkClick xmlns:r="http://schemas.openxmlformats.org/officeDocument/2006/relationships" r:id="rId1"/>
            </a:rPr>
            <a:t>2014</a:t>
          </a:r>
          <a:endParaRPr lang="tr-TR" sz="4400" kern="1200" dirty="0"/>
        </a:p>
      </dsp:txBody>
      <dsp:txXfrm rot="5400000">
        <a:off x="714" y="1554534"/>
        <a:ext cx="2049742" cy="1242268"/>
      </dsp:txXfrm>
    </dsp:sp>
    <dsp:sp modelId="{5E8318CF-620D-2F43-8443-C93342AB7D46}">
      <dsp:nvSpPr>
        <dsp:cNvPr id="0" name=""/>
        <dsp:cNvSpPr/>
      </dsp:nvSpPr>
      <dsp:spPr>
        <a:xfrm rot="5400000">
          <a:off x="2582053" y="933400"/>
          <a:ext cx="2484536" cy="248453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hlinkClick xmlns:r="http://schemas.openxmlformats.org/officeDocument/2006/relationships" r:id="rId2"/>
            </a:rPr>
            <a:t>2017</a:t>
          </a:r>
          <a:endParaRPr lang="tr-TR" sz="4400" kern="1200" dirty="0"/>
        </a:p>
      </dsp:txBody>
      <dsp:txXfrm rot="-5400000">
        <a:off x="3016847" y="1554534"/>
        <a:ext cx="2049742" cy="1242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74E27-2696-A740-B3F8-4B051FDE0FB6}">
      <dsp:nvSpPr>
        <dsp:cNvPr id="0" name=""/>
        <dsp:cNvSpPr/>
      </dsp:nvSpPr>
      <dsp:spPr>
        <a:xfrm>
          <a:off x="0" y="797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92F02-E806-6842-AB4D-113793F103D4}">
      <dsp:nvSpPr>
        <dsp:cNvPr id="0" name=""/>
        <dsp:cNvSpPr/>
      </dsp:nvSpPr>
      <dsp:spPr>
        <a:xfrm>
          <a:off x="411480" y="5025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Effective, fluent, self-directed UOE</a:t>
          </a:r>
          <a:endParaRPr lang="en-US" sz="2000" kern="1200" dirty="0"/>
        </a:p>
      </dsp:txBody>
      <dsp:txXfrm>
        <a:off x="440301" y="531402"/>
        <a:ext cx="5703078" cy="532758"/>
      </dsp:txXfrm>
    </dsp:sp>
    <dsp:sp modelId="{48B90CB1-0434-8A46-B228-B3CA70B0EF41}">
      <dsp:nvSpPr>
        <dsp:cNvPr id="0" name=""/>
        <dsp:cNvSpPr/>
      </dsp:nvSpPr>
      <dsp:spPr>
        <a:xfrm>
          <a:off x="0" y="1704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14D7C-A6FB-3841-9E9C-057C01EDFC8B}">
      <dsp:nvSpPr>
        <dsp:cNvPr id="0" name=""/>
        <dsp:cNvSpPr/>
      </dsp:nvSpPr>
      <dsp:spPr>
        <a:xfrm>
          <a:off x="411480" y="14097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Productive, </a:t>
          </a:r>
          <a:r>
            <a:rPr lang="en-US" sz="2000" kern="1200" dirty="0" err="1" smtClean="0"/>
            <a:t>autonomus</a:t>
          </a:r>
          <a:r>
            <a:rPr lang="en-US" sz="2000" kern="1200" dirty="0" smtClean="0"/>
            <a:t> and innovative individuals</a:t>
          </a:r>
          <a:endParaRPr lang="en-US" sz="2000" kern="1200" dirty="0"/>
        </a:p>
      </dsp:txBody>
      <dsp:txXfrm>
        <a:off x="440301" y="1438602"/>
        <a:ext cx="5703078" cy="532758"/>
      </dsp:txXfrm>
    </dsp:sp>
    <dsp:sp modelId="{FE7EC97B-3B85-C84C-89F8-5400C4A8E5A3}">
      <dsp:nvSpPr>
        <dsp:cNvPr id="0" name=""/>
        <dsp:cNvSpPr/>
      </dsp:nvSpPr>
      <dsp:spPr>
        <a:xfrm>
          <a:off x="0" y="2612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14F7-F892-7440-90A7-7845DB0C9937}">
      <dsp:nvSpPr>
        <dsp:cNvPr id="0" name=""/>
        <dsp:cNvSpPr/>
      </dsp:nvSpPr>
      <dsp:spPr>
        <a:xfrm>
          <a:off x="411480" y="2316981"/>
          <a:ext cx="5760720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Stimulating, motivating and enjoyable L.E.</a:t>
          </a:r>
          <a:endParaRPr lang="en-US" sz="2000" kern="1200" dirty="0"/>
        </a:p>
      </dsp:txBody>
      <dsp:txXfrm>
        <a:off x="440301" y="2345802"/>
        <a:ext cx="5703078" cy="532758"/>
      </dsp:txXfrm>
    </dsp:sp>
    <dsp:sp modelId="{69C196B3-1FC4-254D-A3E3-9E065B1BBF27}">
      <dsp:nvSpPr>
        <dsp:cNvPr id="0" name=""/>
        <dsp:cNvSpPr/>
      </dsp:nvSpPr>
      <dsp:spPr>
        <a:xfrm>
          <a:off x="0" y="3519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2B9F1-1C9B-E843-9FB8-C14FE8AC561B}">
      <dsp:nvSpPr>
        <dsp:cNvPr id="0" name=""/>
        <dsp:cNvSpPr/>
      </dsp:nvSpPr>
      <dsp:spPr>
        <a:xfrm>
          <a:off x="411480" y="3224181"/>
          <a:ext cx="5760720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Awareness of Values</a:t>
          </a:r>
          <a:endParaRPr lang="en-US" sz="2000" kern="1200" dirty="0"/>
        </a:p>
      </dsp:txBody>
      <dsp:txXfrm>
        <a:off x="440301" y="3253002"/>
        <a:ext cx="570307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4FE0D-1907-8547-9142-E2D18BE3A34D}">
      <dsp:nvSpPr>
        <dsp:cNvPr id="0" name=""/>
        <dsp:cNvSpPr/>
      </dsp:nvSpPr>
      <dsp:spPr>
        <a:xfrm>
          <a:off x="2292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alternative and electronic assessment</a:t>
          </a:r>
          <a:endParaRPr lang="en-US" sz="1900" kern="1200" dirty="0"/>
        </a:p>
      </dsp:txBody>
      <dsp:txXfrm>
        <a:off x="4295838" y="1099809"/>
        <a:ext cx="1357788" cy="1131490"/>
      </dsp:txXfrm>
    </dsp:sp>
    <dsp:sp modelId="{E996FF73-4B42-4041-AB44-335B8E1BB666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communicative assessment tasks</a:t>
          </a:r>
          <a:endParaRPr lang="en-US" sz="1900" kern="1200" dirty="0"/>
        </a:p>
      </dsp:txBody>
      <dsp:txXfrm>
        <a:off x="3119088" y="2896616"/>
        <a:ext cx="2036683" cy="995711"/>
      </dsp:txXfrm>
    </dsp:sp>
    <dsp:sp modelId="{7141E3C3-25E3-E44C-B660-187B1E8C921B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integrated skills</a:t>
          </a:r>
          <a:endParaRPr lang="en-US" sz="1900" kern="1200" dirty="0"/>
        </a:p>
      </dsp:txBody>
      <dsp:txXfrm>
        <a:off x="2575972" y="1099809"/>
        <a:ext cx="1357788" cy="1131490"/>
      </dsp:txXfrm>
    </dsp:sp>
    <dsp:sp modelId="{232D642B-CD3B-D540-AA37-DFDF917392DB}">
      <dsp:nvSpPr>
        <dsp:cNvPr id="0" name=""/>
        <dsp:cNvSpPr/>
      </dsp:nvSpPr>
      <dsp:spPr>
        <a:xfrm>
          <a:off x="2057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66A6B3-2ED5-844A-B041-7AD69B53B8A4}">
      <dsp:nvSpPr>
        <dsp:cNvPr id="0" name=""/>
        <dsp:cNvSpPr/>
      </dsp:nvSpPr>
      <dsp:spPr>
        <a:xfrm>
          <a:off x="1978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80EB16-38F5-0547-A27A-20D161E753DB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3C90-ECA9-1D4B-BB84-B7D77BDB11AD}">
      <dsp:nvSpPr>
        <dsp:cNvPr id="0" name=""/>
        <dsp:cNvSpPr/>
      </dsp:nvSpPr>
      <dsp:spPr>
        <a:xfrm>
          <a:off x="3214" y="650279"/>
          <a:ext cx="3225403" cy="322540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505" tIns="44450" rIns="17750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LISTENING</a:t>
          </a:r>
          <a:endParaRPr lang="tr-TR" sz="3500" kern="1200" dirty="0"/>
        </a:p>
      </dsp:txBody>
      <dsp:txXfrm>
        <a:off x="475563" y="1122628"/>
        <a:ext cx="2280705" cy="2280705"/>
      </dsp:txXfrm>
    </dsp:sp>
    <dsp:sp modelId="{FED564CB-A20A-3F43-BF92-742A06518CB3}">
      <dsp:nvSpPr>
        <dsp:cNvPr id="0" name=""/>
        <dsp:cNvSpPr/>
      </dsp:nvSpPr>
      <dsp:spPr>
        <a:xfrm>
          <a:off x="2583537" y="650279"/>
          <a:ext cx="3225403" cy="322540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505" tIns="44450" rIns="17750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SPEAKING</a:t>
          </a:r>
          <a:endParaRPr lang="tr-TR" sz="3500" kern="1200" dirty="0"/>
        </a:p>
      </dsp:txBody>
      <dsp:txXfrm>
        <a:off x="3055886" y="1122628"/>
        <a:ext cx="2280705" cy="2280705"/>
      </dsp:txXfrm>
    </dsp:sp>
    <dsp:sp modelId="{2AB8FD79-14F3-9D43-8482-0839739EFF10}">
      <dsp:nvSpPr>
        <dsp:cNvPr id="0" name=""/>
        <dsp:cNvSpPr/>
      </dsp:nvSpPr>
      <dsp:spPr>
        <a:xfrm>
          <a:off x="5163859" y="650279"/>
          <a:ext cx="3225403" cy="322540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505" tIns="44450" rIns="17750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READING</a:t>
          </a:r>
          <a:endParaRPr lang="tr-TR" sz="3500" kern="1200" dirty="0"/>
        </a:p>
      </dsp:txBody>
      <dsp:txXfrm>
        <a:off x="5636208" y="1122628"/>
        <a:ext cx="2280705" cy="2280705"/>
      </dsp:txXfrm>
    </dsp:sp>
    <dsp:sp modelId="{3413335D-5D33-C440-8586-5081A52E7FDF}">
      <dsp:nvSpPr>
        <dsp:cNvPr id="0" name=""/>
        <dsp:cNvSpPr/>
      </dsp:nvSpPr>
      <dsp:spPr>
        <a:xfrm>
          <a:off x="7744182" y="650279"/>
          <a:ext cx="3225403" cy="322540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505" tIns="44450" rIns="17750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WRITING</a:t>
          </a:r>
          <a:endParaRPr lang="tr-TR" sz="3500" kern="1200" dirty="0"/>
        </a:p>
      </dsp:txBody>
      <dsp:txXfrm>
        <a:off x="8216531" y="1122628"/>
        <a:ext cx="2280705" cy="2280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36155-DCF5-B041-8FAA-4B90B4122516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FA9B6-96E6-A44F-91A0-2898B9C53600}">
      <dsp:nvSpPr>
        <dsp:cNvPr id="0" name=""/>
        <dsp:cNvSpPr/>
      </dsp:nvSpPr>
      <dsp:spPr>
        <a:xfrm>
          <a:off x="2262981" y="0"/>
          <a:ext cx="8709818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800" kern="1200" dirty="0" err="1" smtClean="0"/>
            <a:t>Imitative</a:t>
          </a:r>
          <a:endParaRPr lang="tr-TR" sz="5800" kern="1200" dirty="0"/>
        </a:p>
      </dsp:txBody>
      <dsp:txXfrm>
        <a:off x="2262981" y="0"/>
        <a:ext cx="4354909" cy="1357791"/>
      </dsp:txXfrm>
    </dsp:sp>
    <dsp:sp modelId="{111D4F34-6BC9-8842-91F1-544E02068217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F1B3B3-C272-B346-BDFE-519D32004279}">
      <dsp:nvSpPr>
        <dsp:cNvPr id="0" name=""/>
        <dsp:cNvSpPr/>
      </dsp:nvSpPr>
      <dsp:spPr>
        <a:xfrm>
          <a:off x="2262981" y="1357791"/>
          <a:ext cx="87098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800" kern="1200" dirty="0" err="1" smtClean="0"/>
            <a:t>Intensive</a:t>
          </a:r>
          <a:r>
            <a:rPr lang="tr-TR" sz="5800" kern="1200" dirty="0" smtClean="0"/>
            <a:t> </a:t>
          </a:r>
          <a:endParaRPr lang="tr-TR" sz="5800" kern="1200" dirty="0"/>
        </a:p>
      </dsp:txBody>
      <dsp:txXfrm>
        <a:off x="2262981" y="1357791"/>
        <a:ext cx="4354909" cy="1357787"/>
      </dsp:txXfrm>
    </dsp:sp>
    <dsp:sp modelId="{AB39A95A-D166-DB4C-AADE-00BE3B55B245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0234C1-630E-4942-85A3-7FCB5D4E11AD}">
      <dsp:nvSpPr>
        <dsp:cNvPr id="0" name=""/>
        <dsp:cNvSpPr/>
      </dsp:nvSpPr>
      <dsp:spPr>
        <a:xfrm>
          <a:off x="2262981" y="2715579"/>
          <a:ext cx="87098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800" kern="1200" dirty="0" err="1" smtClean="0"/>
            <a:t>Responsive</a:t>
          </a:r>
          <a:endParaRPr lang="tr-TR" sz="5800" kern="1200" dirty="0"/>
        </a:p>
      </dsp:txBody>
      <dsp:txXfrm>
        <a:off x="2262981" y="2715579"/>
        <a:ext cx="4354909" cy="1357787"/>
      </dsp:txXfrm>
    </dsp:sp>
    <dsp:sp modelId="{8BCFCF78-F4C5-8E41-8FBB-2AC7CE76E39F}">
      <dsp:nvSpPr>
        <dsp:cNvPr id="0" name=""/>
        <dsp:cNvSpPr/>
      </dsp:nvSpPr>
      <dsp:spPr>
        <a:xfrm>
          <a:off x="6617890" y="0"/>
          <a:ext cx="4354909" cy="13577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word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repetitions</a:t>
          </a:r>
          <a:endParaRPr lang="tr-TR" sz="1900" kern="1200" dirty="0"/>
        </a:p>
      </dsp:txBody>
      <dsp:txXfrm>
        <a:off x="6617890" y="0"/>
        <a:ext cx="4354909" cy="1357791"/>
      </dsp:txXfrm>
    </dsp:sp>
    <dsp:sp modelId="{F123D1F7-D1D4-1148-8C23-9560D1DB360E}">
      <dsp:nvSpPr>
        <dsp:cNvPr id="0" name=""/>
        <dsp:cNvSpPr/>
      </dsp:nvSpPr>
      <dsp:spPr>
        <a:xfrm>
          <a:off x="6617890" y="1357791"/>
          <a:ext cx="4354909" cy="13577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Directed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response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smtClean="0"/>
            <a:t>Reading </a:t>
          </a:r>
          <a:r>
            <a:rPr lang="tr-TR" sz="1900" kern="1200" dirty="0" err="1" smtClean="0"/>
            <a:t>aloud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Dialogue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completion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smtClean="0"/>
            <a:t>Picture-</a:t>
          </a:r>
          <a:r>
            <a:rPr lang="tr-TR" sz="1900" kern="1200" dirty="0" err="1" smtClean="0"/>
            <a:t>Cued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tasks</a:t>
          </a:r>
          <a:endParaRPr lang="tr-TR" sz="1900" kern="1200" dirty="0"/>
        </a:p>
      </dsp:txBody>
      <dsp:txXfrm>
        <a:off x="6617890" y="1357791"/>
        <a:ext cx="4354909" cy="1357787"/>
      </dsp:txXfrm>
    </dsp:sp>
    <dsp:sp modelId="{C1FDD2D8-959C-8F42-88A9-F4D25D8BA145}">
      <dsp:nvSpPr>
        <dsp:cNvPr id="0" name=""/>
        <dsp:cNvSpPr/>
      </dsp:nvSpPr>
      <dsp:spPr>
        <a:xfrm>
          <a:off x="6617890" y="2715579"/>
          <a:ext cx="4354909" cy="13577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Questions</a:t>
          </a:r>
          <a:r>
            <a:rPr lang="tr-TR" sz="1900" kern="1200" dirty="0" smtClean="0"/>
            <a:t>/</a:t>
          </a:r>
          <a:r>
            <a:rPr lang="tr-TR" sz="1900" kern="1200" dirty="0" err="1" smtClean="0"/>
            <a:t>Answers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Giving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instructions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and</a:t>
          </a:r>
          <a:r>
            <a:rPr lang="tr-TR" sz="1900" kern="1200" dirty="0" smtClean="0"/>
            <a:t> </a:t>
          </a:r>
          <a:r>
            <a:rPr lang="tr-TR" sz="1900" kern="1200" dirty="0" err="1" smtClean="0"/>
            <a:t>directions</a:t>
          </a:r>
          <a:endParaRPr lang="tr-T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 dirty="0" err="1" smtClean="0"/>
            <a:t>Paraphrasing</a:t>
          </a:r>
          <a:endParaRPr lang="tr-TR" sz="1900" kern="1200" dirty="0"/>
        </a:p>
      </dsp:txBody>
      <dsp:txXfrm>
        <a:off x="6617890" y="2715579"/>
        <a:ext cx="4354909" cy="1357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E0E4C-CAC3-1D4D-9B44-E504B4BCE2B3}">
      <dsp:nvSpPr>
        <dsp:cNvPr id="0" name=""/>
        <dsp:cNvSpPr/>
      </dsp:nvSpPr>
      <dsp:spPr>
        <a:xfrm>
          <a:off x="0" y="79430"/>
          <a:ext cx="4525962" cy="45259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283BA-45DD-FC42-9B8A-5F05D5317DC6}">
      <dsp:nvSpPr>
        <dsp:cNvPr id="0" name=""/>
        <dsp:cNvSpPr/>
      </dsp:nvSpPr>
      <dsp:spPr>
        <a:xfrm>
          <a:off x="2262981" y="0"/>
          <a:ext cx="8709818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100" kern="1200" dirty="0" smtClean="0"/>
            <a:t>Interactive</a:t>
          </a:r>
          <a:endParaRPr lang="tr-TR" sz="6100" kern="1200" dirty="0"/>
        </a:p>
      </dsp:txBody>
      <dsp:txXfrm>
        <a:off x="2262981" y="0"/>
        <a:ext cx="4354909" cy="2149832"/>
      </dsp:txXfrm>
    </dsp:sp>
    <dsp:sp modelId="{D66004BC-3214-6142-86EE-488F44A40A2E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8F623D-ED0D-1048-9E39-8231C78011B7}">
      <dsp:nvSpPr>
        <dsp:cNvPr id="0" name=""/>
        <dsp:cNvSpPr/>
      </dsp:nvSpPr>
      <dsp:spPr>
        <a:xfrm>
          <a:off x="2262981" y="2149832"/>
          <a:ext cx="87098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100" kern="1200" dirty="0" err="1" smtClean="0"/>
            <a:t>Extensive</a:t>
          </a:r>
          <a:endParaRPr lang="tr-TR" sz="6100" kern="1200" dirty="0"/>
        </a:p>
      </dsp:txBody>
      <dsp:txXfrm>
        <a:off x="2262981" y="2149832"/>
        <a:ext cx="4354909" cy="2149832"/>
      </dsp:txXfrm>
    </dsp:sp>
    <dsp:sp modelId="{4241DF99-2619-BE43-9B7A-E6F497FF867E}">
      <dsp:nvSpPr>
        <dsp:cNvPr id="0" name=""/>
        <dsp:cNvSpPr/>
      </dsp:nvSpPr>
      <dsp:spPr>
        <a:xfrm>
          <a:off x="6617890" y="0"/>
          <a:ext cx="4354909" cy="214983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900" kern="1200" dirty="0" err="1" smtClean="0"/>
            <a:t>Interviews</a:t>
          </a:r>
          <a:endParaRPr lang="tr-TR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900" kern="1200" dirty="0" smtClean="0"/>
            <a:t>Role-</a:t>
          </a:r>
          <a:r>
            <a:rPr lang="tr-TR" sz="3900" kern="1200" dirty="0" err="1" smtClean="0"/>
            <a:t>plays</a:t>
          </a:r>
          <a:endParaRPr lang="tr-TR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900" kern="1200" dirty="0" err="1" smtClean="0"/>
            <a:t>Discussions</a:t>
          </a:r>
          <a:endParaRPr lang="tr-TR" sz="3900" kern="1200" dirty="0"/>
        </a:p>
      </dsp:txBody>
      <dsp:txXfrm>
        <a:off x="6617890" y="0"/>
        <a:ext cx="4354909" cy="2149832"/>
      </dsp:txXfrm>
    </dsp:sp>
    <dsp:sp modelId="{56ADCBFD-24FB-C347-BE53-A5CE9AFB9FEF}">
      <dsp:nvSpPr>
        <dsp:cNvPr id="0" name=""/>
        <dsp:cNvSpPr/>
      </dsp:nvSpPr>
      <dsp:spPr>
        <a:xfrm>
          <a:off x="6617890" y="2149832"/>
          <a:ext cx="4354909" cy="214983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900" kern="1200" dirty="0" smtClean="0"/>
            <a:t>Oral </a:t>
          </a:r>
          <a:r>
            <a:rPr lang="tr-TR" sz="3900" kern="1200" dirty="0" err="1" smtClean="0"/>
            <a:t>presentations</a:t>
          </a:r>
          <a:endParaRPr lang="tr-TR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900" kern="1200" dirty="0" err="1" smtClean="0"/>
            <a:t>Story</a:t>
          </a:r>
          <a:r>
            <a:rPr lang="tr-TR" sz="3900" kern="1200" dirty="0" smtClean="0"/>
            <a:t> </a:t>
          </a:r>
          <a:r>
            <a:rPr lang="tr-TR" sz="3900" kern="1200" dirty="0" err="1" smtClean="0"/>
            <a:t>telling</a:t>
          </a:r>
          <a:endParaRPr lang="tr-TR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900" kern="1200" dirty="0" err="1" smtClean="0"/>
            <a:t>Retelling</a:t>
          </a:r>
          <a:r>
            <a:rPr lang="tr-TR" sz="3900" kern="1200" dirty="0" smtClean="0"/>
            <a:t> a </a:t>
          </a:r>
          <a:r>
            <a:rPr lang="tr-TR" sz="3900" kern="1200" dirty="0" err="1" smtClean="0"/>
            <a:t>story</a:t>
          </a:r>
          <a:endParaRPr lang="tr-TR" sz="3900" kern="1200" dirty="0"/>
        </a:p>
      </dsp:txBody>
      <dsp:txXfrm>
        <a:off x="6617890" y="2149832"/>
        <a:ext cx="4354909" cy="21498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13BAB-ABF4-CB40-A28E-B8CEE8814D92}">
      <dsp:nvSpPr>
        <dsp:cNvPr id="0" name=""/>
        <dsp:cNvSpPr/>
      </dsp:nvSpPr>
      <dsp:spPr>
        <a:xfrm>
          <a:off x="0" y="0"/>
          <a:ext cx="932688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300" kern="1200" dirty="0" smtClean="0"/>
            <a:t>CRITERIAS</a:t>
          </a:r>
          <a:endParaRPr lang="tr-TR" sz="5300" kern="1200" dirty="0"/>
        </a:p>
      </dsp:txBody>
      <dsp:txXfrm>
        <a:off x="39768" y="39768"/>
        <a:ext cx="7861720" cy="1278252"/>
      </dsp:txXfrm>
    </dsp:sp>
    <dsp:sp modelId="{38495637-798C-6B4C-BB93-E528F65E7DD4}">
      <dsp:nvSpPr>
        <dsp:cNvPr id="0" name=""/>
        <dsp:cNvSpPr/>
      </dsp:nvSpPr>
      <dsp:spPr>
        <a:xfrm>
          <a:off x="822959" y="1584087"/>
          <a:ext cx="932688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300" kern="1200" dirty="0" smtClean="0">
              <a:hlinkClick xmlns:r="http://schemas.openxmlformats.org/officeDocument/2006/relationships" r:id="rId1"/>
            </a:rPr>
            <a:t>RUBRICS</a:t>
          </a:r>
          <a:endParaRPr lang="tr-TR" sz="5300" kern="1200" dirty="0"/>
        </a:p>
      </dsp:txBody>
      <dsp:txXfrm>
        <a:off x="862727" y="1623855"/>
        <a:ext cx="7541821" cy="1278252"/>
      </dsp:txXfrm>
    </dsp:sp>
    <dsp:sp modelId="{39BF2D67-9D72-524F-8D5C-6CCB8B3EBC09}">
      <dsp:nvSpPr>
        <dsp:cNvPr id="0" name=""/>
        <dsp:cNvSpPr/>
      </dsp:nvSpPr>
      <dsp:spPr>
        <a:xfrm>
          <a:off x="1645919" y="3168174"/>
          <a:ext cx="932688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300" kern="1200" dirty="0" smtClean="0">
              <a:hlinkClick xmlns:r="http://schemas.openxmlformats.org/officeDocument/2006/relationships" r:id="rId2"/>
            </a:rPr>
            <a:t>ONLINE RUBRIC BUILDERS</a:t>
          </a:r>
          <a:endParaRPr lang="tr-TR" sz="5300" kern="1200" dirty="0"/>
        </a:p>
      </dsp:txBody>
      <dsp:txXfrm>
        <a:off x="1685687" y="3207942"/>
        <a:ext cx="7541821" cy="1278252"/>
      </dsp:txXfrm>
    </dsp:sp>
    <dsp:sp modelId="{DD55D503-641E-E648-8AE2-1C80C0DBEF4B}">
      <dsp:nvSpPr>
        <dsp:cNvPr id="0" name=""/>
        <dsp:cNvSpPr/>
      </dsp:nvSpPr>
      <dsp:spPr>
        <a:xfrm>
          <a:off x="844431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8642893" y="1029656"/>
        <a:ext cx="485410" cy="664128"/>
      </dsp:txXfrm>
    </dsp:sp>
    <dsp:sp modelId="{B4297293-9953-1343-9F82-73EE4A1D6E19}">
      <dsp:nvSpPr>
        <dsp:cNvPr id="0" name=""/>
        <dsp:cNvSpPr/>
      </dsp:nvSpPr>
      <dsp:spPr>
        <a:xfrm>
          <a:off x="926727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9465853" y="2604691"/>
        <a:ext cx="485410" cy="664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9A9C7-1BB4-9947-8171-4E145779D1E1}">
      <dsp:nvSpPr>
        <dsp:cNvPr id="0" name=""/>
        <dsp:cNvSpPr/>
      </dsp:nvSpPr>
      <dsp:spPr>
        <a:xfrm>
          <a:off x="4206239" y="0"/>
          <a:ext cx="6309360" cy="43513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200" kern="1200" dirty="0" smtClean="0"/>
            <a:t>DIGITAL NATIVE</a:t>
          </a:r>
          <a:endParaRPr lang="tr-TR" sz="5200" kern="1200" dirty="0"/>
        </a:p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200" kern="1200" dirty="0" smtClean="0"/>
            <a:t>MOTIVATING</a:t>
          </a:r>
          <a:endParaRPr lang="tr-TR" sz="5200" kern="1200" dirty="0"/>
        </a:p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5200" kern="1200" dirty="0" smtClean="0"/>
            <a:t> 21ST CENTURY SKILL</a:t>
          </a:r>
          <a:endParaRPr lang="tr-TR" sz="5200" kern="1200" dirty="0"/>
        </a:p>
      </dsp:txBody>
      <dsp:txXfrm>
        <a:off x="4206239" y="543917"/>
        <a:ext cx="4677608" cy="3263504"/>
      </dsp:txXfrm>
    </dsp:sp>
    <dsp:sp modelId="{58552C38-8615-4C43-A733-F6987A35E80D}">
      <dsp:nvSpPr>
        <dsp:cNvPr id="0" name=""/>
        <dsp:cNvSpPr/>
      </dsp:nvSpPr>
      <dsp:spPr>
        <a:xfrm>
          <a:off x="0" y="0"/>
          <a:ext cx="4206240" cy="43513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WHY?</a:t>
          </a:r>
          <a:endParaRPr lang="tr-TR" sz="6500" kern="1200" dirty="0"/>
        </a:p>
      </dsp:txBody>
      <dsp:txXfrm>
        <a:off x="205332" y="205332"/>
        <a:ext cx="3795576" cy="39406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9346B-549D-4D4C-9DF0-61944D8843F5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45C723-12A6-BF4E-BD02-5F5004B8BB31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smtClean="0"/>
            <a:t>Online</a:t>
          </a:r>
          <a:endParaRPr lang="tr-TR" sz="4200" kern="1200" dirty="0"/>
        </a:p>
      </dsp:txBody>
      <dsp:txXfrm>
        <a:off x="2175669" y="0"/>
        <a:ext cx="4169965" cy="924659"/>
      </dsp:txXfrm>
    </dsp:sp>
    <dsp:sp modelId="{4DEDC214-4944-5E42-B333-A649414C2971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2A1901-476E-C84A-926C-C901CDF27BCF}">
      <dsp:nvSpPr>
        <dsp:cNvPr id="0" name=""/>
        <dsp:cNvSpPr/>
      </dsp:nvSpPr>
      <dsp:spPr>
        <a:xfrm>
          <a:off x="2175669" y="924659"/>
          <a:ext cx="8339931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smtClean="0"/>
            <a:t>Offline</a:t>
          </a:r>
          <a:endParaRPr lang="tr-TR" sz="4200" kern="1200" dirty="0"/>
        </a:p>
      </dsp:txBody>
      <dsp:txXfrm>
        <a:off x="2175669" y="924659"/>
        <a:ext cx="4169965" cy="924659"/>
      </dsp:txXfrm>
    </dsp:sp>
    <dsp:sp modelId="{CAE979AC-3030-B149-9DF7-F47FF63BBEC7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14825E-793B-E14F-8E6A-9BC9218AC6F5}">
      <dsp:nvSpPr>
        <dsp:cNvPr id="0" name=""/>
        <dsp:cNvSpPr/>
      </dsp:nvSpPr>
      <dsp:spPr>
        <a:xfrm>
          <a:off x="2175669" y="1849318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smtClean="0"/>
            <a:t>Multimedia</a:t>
          </a:r>
          <a:endParaRPr lang="tr-TR" sz="4200" kern="1200" dirty="0"/>
        </a:p>
      </dsp:txBody>
      <dsp:txXfrm>
        <a:off x="2175669" y="1849318"/>
        <a:ext cx="4169965" cy="924659"/>
      </dsp:txXfrm>
    </dsp:sp>
    <dsp:sp modelId="{475CB083-CB85-AA42-B4B3-0FC5DDED4B38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006772-8D9C-0E46-8C83-6854263243EA}">
      <dsp:nvSpPr>
        <dsp:cNvPr id="0" name=""/>
        <dsp:cNvSpPr/>
      </dsp:nvSpPr>
      <dsp:spPr>
        <a:xfrm>
          <a:off x="2175669" y="2773977"/>
          <a:ext cx="8339931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err="1" smtClean="0"/>
            <a:t>In</a:t>
          </a:r>
          <a:r>
            <a:rPr lang="tr-TR" sz="4200" kern="1200" dirty="0" smtClean="0"/>
            <a:t> </a:t>
          </a:r>
          <a:r>
            <a:rPr lang="tr-TR" sz="4200" kern="1200" dirty="0" err="1" smtClean="0"/>
            <a:t>Print</a:t>
          </a:r>
          <a:endParaRPr lang="tr-TR" sz="4200" kern="1200" dirty="0"/>
        </a:p>
      </dsp:txBody>
      <dsp:txXfrm>
        <a:off x="2175669" y="2773977"/>
        <a:ext cx="4169965" cy="924659"/>
      </dsp:txXfrm>
    </dsp:sp>
    <dsp:sp modelId="{D6BDBE95-3D1B-F241-87F0-E967FF231CEE}">
      <dsp:nvSpPr>
        <dsp:cNvPr id="0" name=""/>
        <dsp:cNvSpPr/>
      </dsp:nvSpPr>
      <dsp:spPr>
        <a:xfrm>
          <a:off x="6345634" y="0"/>
          <a:ext cx="4169965" cy="9246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4200" kern="1200" dirty="0" smtClean="0">
              <a:hlinkClick xmlns:r="http://schemas.openxmlformats.org/officeDocument/2006/relationships" r:id="rId1"/>
            </a:rPr>
            <a:t>Newspapers</a:t>
          </a:r>
          <a:endParaRPr lang="tr-TR" sz="4200" kern="1200" dirty="0"/>
        </a:p>
      </dsp:txBody>
      <dsp:txXfrm>
        <a:off x="6345634" y="0"/>
        <a:ext cx="4169965" cy="924659"/>
      </dsp:txXfrm>
    </dsp:sp>
    <dsp:sp modelId="{745364E4-4FEE-8143-BA8B-359D4646AAF5}">
      <dsp:nvSpPr>
        <dsp:cNvPr id="0" name=""/>
        <dsp:cNvSpPr/>
      </dsp:nvSpPr>
      <dsp:spPr>
        <a:xfrm>
          <a:off x="6345634" y="924659"/>
          <a:ext cx="4169965" cy="9246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4200" kern="1200" dirty="0" smtClean="0">
              <a:hlinkClick xmlns:r="http://schemas.openxmlformats.org/officeDocument/2006/relationships" r:id="rId2"/>
            </a:rPr>
            <a:t>Newspapers</a:t>
          </a:r>
          <a:endParaRPr lang="tr-TR" sz="4200" kern="1200" dirty="0"/>
        </a:p>
      </dsp:txBody>
      <dsp:txXfrm>
        <a:off x="6345634" y="924659"/>
        <a:ext cx="4169965" cy="924659"/>
      </dsp:txXfrm>
    </dsp:sp>
    <dsp:sp modelId="{AD5C8187-9485-2F44-8E8C-0371199C95C3}">
      <dsp:nvSpPr>
        <dsp:cNvPr id="0" name=""/>
        <dsp:cNvSpPr/>
      </dsp:nvSpPr>
      <dsp:spPr>
        <a:xfrm>
          <a:off x="6345634" y="1849318"/>
          <a:ext cx="4169965" cy="9246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4200" kern="1200" dirty="0" smtClean="0">
              <a:hlinkClick xmlns:r="http://schemas.openxmlformats.org/officeDocument/2006/relationships" r:id="rId3"/>
            </a:rPr>
            <a:t>Blogs</a:t>
          </a:r>
          <a:endParaRPr lang="tr-TR" sz="4200" kern="1200" dirty="0"/>
        </a:p>
      </dsp:txBody>
      <dsp:txXfrm>
        <a:off x="6345634" y="1849318"/>
        <a:ext cx="4169965" cy="924659"/>
      </dsp:txXfrm>
    </dsp:sp>
    <dsp:sp modelId="{1F00FAE2-61DA-8448-B5AA-1F7330652DD1}">
      <dsp:nvSpPr>
        <dsp:cNvPr id="0" name=""/>
        <dsp:cNvSpPr/>
      </dsp:nvSpPr>
      <dsp:spPr>
        <a:xfrm>
          <a:off x="6345634" y="2773977"/>
          <a:ext cx="4169965" cy="9246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4200" kern="1200" err="1" smtClean="0">
              <a:hlinkClick xmlns:r="http://schemas.openxmlformats.org/officeDocument/2006/relationships" r:id="rId4"/>
            </a:rPr>
            <a:t>Narratives</a:t>
          </a:r>
          <a:endParaRPr lang="tr-TR" sz="4200" kern="1200"/>
        </a:p>
      </dsp:txBody>
      <dsp:txXfrm>
        <a:off x="6345634" y="2773977"/>
        <a:ext cx="4169965" cy="924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DDDFB-5C51-074A-8686-FF1936267522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A2568-D528-B142-AF19-BD6199E901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59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E0FD4-7618-497A-A255-716E22787742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741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IDIOMS/PROVERBS</a:t>
            </a:r>
            <a:r>
              <a:rPr lang="tr-TR" baseline="0" smtClean="0"/>
              <a:t> OF THE WEEK: </a:t>
            </a:r>
            <a:r>
              <a:rPr lang="tr-TR" baseline="0" err="1" smtClean="0"/>
              <a:t>It</a:t>
            </a:r>
            <a:r>
              <a:rPr lang="tr-TR" baseline="0" smtClean="0"/>
              <a:t> </a:t>
            </a:r>
            <a:r>
              <a:rPr lang="tr-TR" baseline="0" err="1" smtClean="0"/>
              <a:t>fosters</a:t>
            </a:r>
            <a:r>
              <a:rPr lang="tr-TR" baseline="0" smtClean="0"/>
              <a:t>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communicative</a:t>
            </a:r>
            <a:r>
              <a:rPr lang="tr-TR" baseline="0" smtClean="0"/>
              <a:t> </a:t>
            </a:r>
            <a:r>
              <a:rPr lang="tr-TR" baseline="0" err="1" smtClean="0"/>
              <a:t>competence</a:t>
            </a:r>
            <a:r>
              <a:rPr lang="tr-TR" baseline="0" smtClean="0"/>
              <a:t> in English. </a:t>
            </a:r>
            <a:r>
              <a:rPr lang="tr-TR" baseline="0" err="1" smtClean="0"/>
              <a:t>It</a:t>
            </a:r>
            <a:r>
              <a:rPr lang="tr-TR" baseline="0" smtClean="0"/>
              <a:t> </a:t>
            </a:r>
            <a:r>
              <a:rPr lang="tr-TR" baseline="0" err="1" smtClean="0"/>
              <a:t>should</a:t>
            </a:r>
            <a:r>
              <a:rPr lang="tr-TR" baseline="0" smtClean="0"/>
              <a:t> be </a:t>
            </a:r>
            <a:r>
              <a:rPr lang="tr-TR" baseline="0" err="1" smtClean="0"/>
              <a:t>presented</a:t>
            </a:r>
            <a:r>
              <a:rPr lang="tr-TR" baseline="0" smtClean="0"/>
              <a:t> in </a:t>
            </a:r>
            <a:r>
              <a:rPr lang="tr-TR" baseline="0" err="1" smtClean="0"/>
              <a:t>real</a:t>
            </a:r>
            <a:r>
              <a:rPr lang="tr-TR" baseline="0" smtClean="0"/>
              <a:t>-life </a:t>
            </a:r>
            <a:r>
              <a:rPr lang="tr-TR" baseline="0" err="1" smtClean="0"/>
              <a:t>contexts</a:t>
            </a:r>
            <a:r>
              <a:rPr lang="tr-TR" baseline="0" smtClean="0"/>
              <a:t>.</a:t>
            </a:r>
          </a:p>
          <a:p>
            <a:r>
              <a:rPr lang="tr-TR" baseline="0" smtClean="0"/>
              <a:t>DISCUSSION TIME: </a:t>
            </a:r>
            <a:r>
              <a:rPr lang="tr-TR" baseline="0" err="1" smtClean="0"/>
              <a:t>It</a:t>
            </a:r>
            <a:r>
              <a:rPr lang="tr-TR" baseline="0" smtClean="0"/>
              <a:t> </a:t>
            </a:r>
            <a:r>
              <a:rPr lang="tr-TR" baseline="0" err="1" smtClean="0"/>
              <a:t>provides</a:t>
            </a:r>
            <a:r>
              <a:rPr lang="tr-TR" baseline="0" smtClean="0"/>
              <a:t> </a:t>
            </a:r>
            <a:r>
              <a:rPr lang="tr-TR" baseline="0" err="1" smtClean="0"/>
              <a:t>with</a:t>
            </a:r>
            <a:r>
              <a:rPr lang="tr-TR" baseline="0" smtClean="0"/>
              <a:t> </a:t>
            </a:r>
            <a:r>
              <a:rPr lang="tr-TR" baseline="0" err="1" smtClean="0"/>
              <a:t>freer</a:t>
            </a:r>
            <a:r>
              <a:rPr lang="tr-TR" baseline="0" smtClean="0"/>
              <a:t> </a:t>
            </a:r>
            <a:r>
              <a:rPr lang="tr-TR" baseline="0" err="1" smtClean="0"/>
              <a:t>practice</a:t>
            </a:r>
            <a:r>
              <a:rPr lang="tr-TR" baseline="0" smtClean="0"/>
              <a:t> of English </a:t>
            </a:r>
            <a:r>
              <a:rPr lang="tr-TR" baseline="0" err="1" smtClean="0"/>
              <a:t>speaking</a:t>
            </a:r>
            <a:r>
              <a:rPr lang="tr-TR" baseline="0" smtClean="0"/>
              <a:t>.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students</a:t>
            </a:r>
            <a:r>
              <a:rPr lang="tr-TR" baseline="0" smtClean="0"/>
              <a:t> can </a:t>
            </a:r>
            <a:r>
              <a:rPr lang="tr-TR" baseline="0" err="1" smtClean="0"/>
              <a:t>suggest</a:t>
            </a:r>
            <a:r>
              <a:rPr lang="tr-TR" baseline="0" smtClean="0"/>
              <a:t>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topic</a:t>
            </a:r>
            <a:r>
              <a:rPr lang="tr-TR" baseline="0" smtClean="0"/>
              <a:t> </a:t>
            </a:r>
            <a:r>
              <a:rPr lang="tr-TR" baseline="0" err="1" smtClean="0"/>
              <a:t>to</a:t>
            </a:r>
            <a:r>
              <a:rPr lang="tr-TR" baseline="0" smtClean="0"/>
              <a:t> be </a:t>
            </a:r>
            <a:r>
              <a:rPr lang="tr-TR" baseline="0" err="1" smtClean="0"/>
              <a:t>held</a:t>
            </a:r>
            <a:r>
              <a:rPr lang="tr-TR" baseline="0" smtClean="0"/>
              <a:t> in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discussions</a:t>
            </a:r>
            <a:r>
              <a:rPr lang="tr-TR" baseline="0" smtClean="0"/>
              <a:t>. </a:t>
            </a:r>
            <a:r>
              <a:rPr lang="tr-TR" baseline="0" err="1" smtClean="0"/>
              <a:t>According</a:t>
            </a:r>
            <a:r>
              <a:rPr lang="tr-TR" baseline="0" smtClean="0"/>
              <a:t> </a:t>
            </a:r>
            <a:r>
              <a:rPr lang="tr-TR" baseline="0" err="1" smtClean="0"/>
              <a:t>to</a:t>
            </a:r>
            <a:r>
              <a:rPr lang="tr-TR" baseline="0" smtClean="0"/>
              <a:t>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number</a:t>
            </a:r>
            <a:r>
              <a:rPr lang="tr-TR" baseline="0" smtClean="0"/>
              <a:t> of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students</a:t>
            </a:r>
            <a:r>
              <a:rPr lang="tr-TR" baseline="0" smtClean="0"/>
              <a:t> in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classes</a:t>
            </a:r>
            <a:r>
              <a:rPr lang="tr-TR" baseline="0" smtClean="0"/>
              <a:t>,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teacher</a:t>
            </a:r>
            <a:r>
              <a:rPr lang="tr-TR" baseline="0" smtClean="0"/>
              <a:t> can organize it.</a:t>
            </a:r>
          </a:p>
          <a:p>
            <a:r>
              <a:rPr lang="tr-TR" baseline="0" smtClean="0"/>
              <a:t>TECH-PACK: </a:t>
            </a:r>
            <a:r>
              <a:rPr lang="tr-TR" baseline="0" err="1" smtClean="0"/>
              <a:t>It</a:t>
            </a:r>
            <a:r>
              <a:rPr lang="tr-TR" baseline="0" smtClean="0"/>
              <a:t> is a </a:t>
            </a:r>
            <a:r>
              <a:rPr lang="tr-TR" baseline="0" err="1" smtClean="0"/>
              <a:t>kind</a:t>
            </a:r>
            <a:r>
              <a:rPr lang="tr-TR" baseline="0" smtClean="0"/>
              <a:t> of online </a:t>
            </a:r>
            <a:r>
              <a:rPr lang="tr-TR" baseline="0" err="1" smtClean="0"/>
              <a:t>environment</a:t>
            </a:r>
            <a:r>
              <a:rPr lang="tr-TR" baseline="0" smtClean="0"/>
              <a:t> in </a:t>
            </a:r>
            <a:r>
              <a:rPr lang="tr-TR" baseline="0" err="1" smtClean="0"/>
              <a:t>which</a:t>
            </a:r>
            <a:r>
              <a:rPr lang="tr-TR" baseline="0" smtClean="0"/>
              <a:t>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students</a:t>
            </a:r>
            <a:r>
              <a:rPr lang="tr-TR" baseline="0" smtClean="0"/>
              <a:t> </a:t>
            </a:r>
            <a:r>
              <a:rPr lang="tr-TR" baseline="0" err="1" smtClean="0"/>
              <a:t>and</a:t>
            </a:r>
            <a:r>
              <a:rPr lang="tr-TR" baseline="0" smtClean="0"/>
              <a:t>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teacher</a:t>
            </a:r>
            <a:r>
              <a:rPr lang="tr-TR" baseline="0" smtClean="0"/>
              <a:t> can </a:t>
            </a:r>
            <a:r>
              <a:rPr lang="tr-TR" baseline="0" err="1" smtClean="0"/>
              <a:t>share</a:t>
            </a:r>
            <a:r>
              <a:rPr lang="tr-TR" baseline="0" smtClean="0"/>
              <a:t> </a:t>
            </a:r>
            <a:r>
              <a:rPr lang="tr-TR" baseline="0" err="1" smtClean="0"/>
              <a:t>ideas</a:t>
            </a:r>
            <a:r>
              <a:rPr lang="tr-TR" baseline="0" smtClean="0"/>
              <a:t>, </a:t>
            </a:r>
            <a:r>
              <a:rPr lang="tr-TR" baseline="0" err="1" smtClean="0"/>
              <a:t>materials</a:t>
            </a:r>
            <a:r>
              <a:rPr lang="tr-TR" baseline="0" smtClean="0"/>
              <a:t>, </a:t>
            </a:r>
            <a:r>
              <a:rPr lang="tr-TR" baseline="0" err="1" smtClean="0"/>
              <a:t>assigments</a:t>
            </a:r>
            <a:r>
              <a:rPr lang="tr-TR" baseline="0" smtClean="0"/>
              <a:t> </a:t>
            </a:r>
            <a:r>
              <a:rPr lang="tr-TR" baseline="0" err="1" smtClean="0"/>
              <a:t>etc</a:t>
            </a:r>
            <a:r>
              <a:rPr lang="tr-TR" baseline="0" smtClean="0"/>
              <a:t>. </a:t>
            </a:r>
            <a:r>
              <a:rPr lang="tr-TR" baseline="0" err="1" smtClean="0"/>
              <a:t>It</a:t>
            </a:r>
            <a:r>
              <a:rPr lang="tr-TR" baseline="0" smtClean="0"/>
              <a:t> has </a:t>
            </a:r>
            <a:r>
              <a:rPr lang="tr-TR" baseline="0" err="1" smtClean="0"/>
              <a:t>been</a:t>
            </a:r>
            <a:r>
              <a:rPr lang="tr-TR" baseline="0" smtClean="0"/>
              <a:t> </a:t>
            </a:r>
            <a:r>
              <a:rPr lang="tr-TR" baseline="0" err="1" smtClean="0"/>
              <a:t>added</a:t>
            </a:r>
            <a:r>
              <a:rPr lang="tr-TR" baseline="0" smtClean="0"/>
              <a:t> </a:t>
            </a:r>
            <a:r>
              <a:rPr lang="tr-TR" baseline="0" err="1" smtClean="0"/>
              <a:t>to</a:t>
            </a:r>
            <a:r>
              <a:rPr lang="tr-TR" baseline="0" smtClean="0"/>
              <a:t>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curriculum</a:t>
            </a:r>
            <a:r>
              <a:rPr lang="tr-TR" baseline="0" smtClean="0"/>
              <a:t> </a:t>
            </a:r>
            <a:r>
              <a:rPr lang="tr-TR" baseline="0" err="1" smtClean="0"/>
              <a:t>so</a:t>
            </a:r>
            <a:r>
              <a:rPr lang="tr-TR" baseline="0" smtClean="0"/>
              <a:t> </a:t>
            </a:r>
            <a:r>
              <a:rPr lang="tr-TR" baseline="0" err="1" smtClean="0"/>
              <a:t>that</a:t>
            </a:r>
            <a:r>
              <a:rPr lang="tr-TR" baseline="0" smtClean="0"/>
              <a:t>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necessary</a:t>
            </a:r>
            <a:r>
              <a:rPr lang="tr-TR" baseline="0" smtClean="0"/>
              <a:t> </a:t>
            </a:r>
            <a:r>
              <a:rPr lang="tr-TR" baseline="0" err="1" smtClean="0"/>
              <a:t>preparations</a:t>
            </a:r>
            <a:r>
              <a:rPr lang="tr-TR" baseline="0" smtClean="0"/>
              <a:t> </a:t>
            </a:r>
            <a:r>
              <a:rPr lang="tr-TR" baseline="0" err="1" smtClean="0"/>
              <a:t>and</a:t>
            </a:r>
            <a:r>
              <a:rPr lang="tr-TR" baseline="0" smtClean="0"/>
              <a:t> </a:t>
            </a:r>
            <a:r>
              <a:rPr lang="tr-TR" baseline="0" err="1" smtClean="0"/>
              <a:t>platforms</a:t>
            </a:r>
            <a:r>
              <a:rPr lang="tr-TR" baseline="0" smtClean="0"/>
              <a:t> can be </a:t>
            </a:r>
            <a:r>
              <a:rPr lang="tr-TR" baseline="0" err="1" smtClean="0"/>
              <a:t>held</a:t>
            </a:r>
            <a:r>
              <a:rPr lang="tr-TR" baseline="0" smtClean="0"/>
              <a:t> </a:t>
            </a:r>
            <a:r>
              <a:rPr lang="tr-TR" baseline="0" err="1" smtClean="0"/>
              <a:t>by</a:t>
            </a:r>
            <a:r>
              <a:rPr lang="tr-TR" baseline="0" smtClean="0"/>
              <a:t>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Ministery</a:t>
            </a:r>
            <a:r>
              <a:rPr lang="tr-TR" baseline="0" smtClean="0"/>
              <a:t> of </a:t>
            </a:r>
            <a:r>
              <a:rPr lang="tr-TR" baseline="0" err="1" smtClean="0"/>
              <a:t>Education</a:t>
            </a:r>
            <a:r>
              <a:rPr lang="tr-TR" baseline="0" smtClean="0"/>
              <a:t>.</a:t>
            </a:r>
          </a:p>
          <a:p>
            <a:r>
              <a:rPr lang="tr-TR" baseline="0" smtClean="0"/>
              <a:t>E-PORTFOLIO ENTRY: </a:t>
            </a:r>
            <a:r>
              <a:rPr lang="tr-TR" baseline="0" err="1" smtClean="0"/>
              <a:t>It</a:t>
            </a:r>
            <a:r>
              <a:rPr lang="tr-TR" baseline="0" smtClean="0"/>
              <a:t> can be </a:t>
            </a:r>
            <a:r>
              <a:rPr lang="tr-TR" baseline="0" err="1" smtClean="0"/>
              <a:t>said</a:t>
            </a:r>
            <a:r>
              <a:rPr lang="tr-TR" baseline="0" smtClean="0"/>
              <a:t> </a:t>
            </a:r>
            <a:r>
              <a:rPr lang="tr-TR" baseline="0" err="1" smtClean="0"/>
              <a:t>to</a:t>
            </a:r>
            <a:r>
              <a:rPr lang="tr-TR" baseline="0" smtClean="0"/>
              <a:t> be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part</a:t>
            </a:r>
            <a:r>
              <a:rPr lang="tr-TR" baseline="0" smtClean="0"/>
              <a:t> of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Tech-pack</a:t>
            </a:r>
            <a:r>
              <a:rPr lang="tr-TR" baseline="0" smtClean="0"/>
              <a:t>. </a:t>
            </a:r>
            <a:r>
              <a:rPr lang="tr-TR" baseline="0" err="1" smtClean="0"/>
              <a:t>It</a:t>
            </a:r>
            <a:r>
              <a:rPr lang="tr-TR" baseline="0" smtClean="0"/>
              <a:t> can be </a:t>
            </a:r>
            <a:r>
              <a:rPr lang="tr-TR" baseline="0" err="1" smtClean="0"/>
              <a:t>both</a:t>
            </a:r>
            <a:r>
              <a:rPr lang="tr-TR" baseline="0" smtClean="0"/>
              <a:t> online </a:t>
            </a:r>
            <a:r>
              <a:rPr lang="tr-TR" baseline="0" err="1" smtClean="0"/>
              <a:t>and</a:t>
            </a:r>
            <a:r>
              <a:rPr lang="tr-TR" baseline="0" smtClean="0"/>
              <a:t> offline.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students</a:t>
            </a:r>
            <a:r>
              <a:rPr lang="tr-TR" baseline="0" smtClean="0"/>
              <a:t> can </a:t>
            </a:r>
            <a:r>
              <a:rPr lang="tr-TR" baseline="0" err="1" smtClean="0"/>
              <a:t>prepare</a:t>
            </a:r>
            <a:r>
              <a:rPr lang="tr-TR" baseline="0" smtClean="0"/>
              <a:t> it as </a:t>
            </a:r>
            <a:r>
              <a:rPr lang="tr-TR" baseline="0" err="1" smtClean="0"/>
              <a:t>individual</a:t>
            </a:r>
            <a:r>
              <a:rPr lang="tr-TR" baseline="0" smtClean="0"/>
              <a:t> </a:t>
            </a:r>
            <a:r>
              <a:rPr lang="tr-TR" baseline="0" err="1" smtClean="0"/>
              <a:t>blogs</a:t>
            </a:r>
            <a:r>
              <a:rPr lang="tr-TR" baseline="0" smtClean="0"/>
              <a:t> </a:t>
            </a:r>
            <a:r>
              <a:rPr lang="tr-TR" baseline="0" err="1" smtClean="0"/>
              <a:t>or</a:t>
            </a:r>
            <a:r>
              <a:rPr lang="tr-TR" baseline="0" smtClean="0"/>
              <a:t> as offline in </a:t>
            </a:r>
            <a:r>
              <a:rPr lang="tr-TR" baseline="0" err="1" smtClean="0"/>
              <a:t>the</a:t>
            </a:r>
            <a:r>
              <a:rPr lang="tr-TR" baseline="0" smtClean="0"/>
              <a:t> form of DVD </a:t>
            </a:r>
            <a:r>
              <a:rPr lang="tr-TR" baseline="0" err="1" smtClean="0"/>
              <a:t>or</a:t>
            </a:r>
            <a:r>
              <a:rPr lang="tr-TR" baseline="0" smtClean="0"/>
              <a:t> Flash Drive. </a:t>
            </a:r>
            <a:r>
              <a:rPr lang="tr-TR" baseline="0" err="1" smtClean="0"/>
              <a:t>It</a:t>
            </a:r>
            <a:r>
              <a:rPr lang="tr-TR" baseline="0" smtClean="0"/>
              <a:t> can </a:t>
            </a:r>
            <a:r>
              <a:rPr lang="tr-TR" baseline="0" err="1" smtClean="0"/>
              <a:t>include</a:t>
            </a:r>
            <a:r>
              <a:rPr lang="tr-TR" baseline="0" smtClean="0"/>
              <a:t>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students</a:t>
            </a:r>
            <a:r>
              <a:rPr lang="tr-TR" baseline="0" smtClean="0"/>
              <a:t>’ </a:t>
            </a:r>
            <a:r>
              <a:rPr lang="tr-TR" baseline="0" err="1" smtClean="0"/>
              <a:t>assignments</a:t>
            </a:r>
            <a:r>
              <a:rPr lang="tr-TR" baseline="0" smtClean="0"/>
              <a:t>, </a:t>
            </a:r>
            <a:r>
              <a:rPr lang="tr-TR" baseline="0" err="1" smtClean="0"/>
              <a:t>projects</a:t>
            </a:r>
            <a:r>
              <a:rPr lang="tr-TR" baseline="0" smtClean="0"/>
              <a:t>, </a:t>
            </a:r>
            <a:r>
              <a:rPr lang="tr-TR" baseline="0" err="1" smtClean="0"/>
              <a:t>writing</a:t>
            </a:r>
            <a:r>
              <a:rPr lang="tr-TR" baseline="0" smtClean="0"/>
              <a:t> </a:t>
            </a:r>
            <a:r>
              <a:rPr lang="tr-TR" baseline="0" err="1" smtClean="0"/>
              <a:t>activities</a:t>
            </a:r>
            <a:r>
              <a:rPr lang="tr-TR" baseline="0" smtClean="0"/>
              <a:t> </a:t>
            </a:r>
            <a:r>
              <a:rPr lang="tr-TR" baseline="0" err="1" smtClean="0"/>
              <a:t>etc</a:t>
            </a:r>
            <a:r>
              <a:rPr lang="tr-TR" baseline="0" smtClean="0"/>
              <a:t>.</a:t>
            </a:r>
          </a:p>
          <a:p>
            <a:r>
              <a:rPr lang="tr-TR" baseline="0" smtClean="0"/>
              <a:t>VIDEO BLOG ENTRIES: </a:t>
            </a:r>
            <a:r>
              <a:rPr lang="tr-TR" baseline="0" err="1" smtClean="0"/>
              <a:t>It</a:t>
            </a:r>
            <a:r>
              <a:rPr lang="tr-TR" baseline="0" smtClean="0"/>
              <a:t> is a </a:t>
            </a:r>
            <a:r>
              <a:rPr lang="tr-TR" baseline="0" err="1" smtClean="0"/>
              <a:t>kind</a:t>
            </a:r>
            <a:r>
              <a:rPr lang="tr-TR" baseline="0" smtClean="0"/>
              <a:t> of e-</a:t>
            </a:r>
            <a:r>
              <a:rPr lang="tr-TR" baseline="0" err="1" smtClean="0"/>
              <a:t>diary</a:t>
            </a:r>
            <a:r>
              <a:rPr lang="tr-TR" baseline="0" smtClean="0"/>
              <a:t>. </a:t>
            </a:r>
            <a:r>
              <a:rPr lang="tr-TR" baseline="0" err="1" smtClean="0"/>
              <a:t>The</a:t>
            </a:r>
            <a:r>
              <a:rPr lang="tr-TR" baseline="0" smtClean="0"/>
              <a:t> </a:t>
            </a:r>
            <a:r>
              <a:rPr lang="tr-TR" baseline="0" err="1" smtClean="0"/>
              <a:t>students</a:t>
            </a:r>
            <a:r>
              <a:rPr lang="tr-TR" baseline="0" smtClean="0"/>
              <a:t> can </a:t>
            </a:r>
            <a:r>
              <a:rPr lang="tr-TR" baseline="0" err="1" smtClean="0"/>
              <a:t>practise</a:t>
            </a:r>
            <a:r>
              <a:rPr lang="tr-TR" baseline="0" smtClean="0"/>
              <a:t> English </a:t>
            </a:r>
            <a:r>
              <a:rPr lang="tr-TR" baseline="0" err="1" smtClean="0"/>
              <a:t>with</a:t>
            </a:r>
            <a:r>
              <a:rPr lang="tr-TR" baseline="0" smtClean="0"/>
              <a:t> </a:t>
            </a:r>
            <a:r>
              <a:rPr lang="tr-TR" baseline="0" err="1" smtClean="0"/>
              <a:t>genuine</a:t>
            </a:r>
            <a:r>
              <a:rPr lang="tr-TR" baseline="0" smtClean="0"/>
              <a:t> </a:t>
            </a:r>
            <a:r>
              <a:rPr lang="tr-TR" baseline="0" err="1" smtClean="0"/>
              <a:t>communication</a:t>
            </a:r>
            <a:r>
              <a:rPr lang="tr-TR" baseline="0" smtClean="0"/>
              <a:t>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52CC5-5165-9642-B475-6F4071B012B4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39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We</a:t>
            </a:r>
            <a:r>
              <a:rPr lang="tr-TR" dirty="0" smtClean="0"/>
              <a:t> can say </a:t>
            </a:r>
            <a:r>
              <a:rPr lang="tr-TR" dirty="0" err="1" smtClean="0"/>
              <a:t>that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values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education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c</a:t>
            </a:r>
            <a:r>
              <a:rPr lang="tr-TR" dirty="0" err="1" smtClean="0"/>
              <a:t>reating</a:t>
            </a:r>
            <a:r>
              <a:rPr lang="tr-TR" dirty="0" smtClean="0"/>
              <a:t> an </a:t>
            </a:r>
            <a:r>
              <a:rPr lang="tr-TR" dirty="0" err="1" smtClean="0"/>
              <a:t>environment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atmosphere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in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can </a:t>
            </a:r>
            <a:r>
              <a:rPr lang="tr-TR" dirty="0" err="1" smtClean="0"/>
              <a:t>acquire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universal, national, moral, humane and cultural values as well as the ethics.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6644-5E16-FA43-95E6-12943B1BB44A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322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Not </a:t>
            </a:r>
            <a:r>
              <a:rPr lang="tr-TR" dirty="0" err="1" smtClean="0"/>
              <a:t>try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teach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endParaRPr lang="tr-TR" dirty="0" smtClean="0"/>
          </a:p>
          <a:p>
            <a:r>
              <a:rPr lang="tr-TR" dirty="0" err="1" smtClean="0"/>
              <a:t>Just</a:t>
            </a:r>
            <a:r>
              <a:rPr lang="tr-TR" dirty="0" smtClean="0"/>
              <a:t> </a:t>
            </a:r>
            <a:r>
              <a:rPr lang="tr-TR" dirty="0" err="1" smtClean="0"/>
              <a:t>focus</a:t>
            </a:r>
            <a:r>
              <a:rPr lang="tr-TR" dirty="0" smtClean="0"/>
              <a:t> on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maintaing</a:t>
            </a:r>
            <a:r>
              <a:rPr lang="tr-TR" dirty="0" smtClean="0"/>
              <a:t> </a:t>
            </a:r>
            <a:r>
              <a:rPr lang="tr-TR" dirty="0" err="1" smtClean="0"/>
              <a:t>justice</a:t>
            </a:r>
            <a:r>
              <a:rPr lang="tr-TR" dirty="0" smtClean="0"/>
              <a:t>, self-</a:t>
            </a:r>
            <a:r>
              <a:rPr lang="tr-TR" dirty="0" err="1" smtClean="0"/>
              <a:t>actualization</a:t>
            </a:r>
            <a:r>
              <a:rPr lang="tr-TR" dirty="0" smtClean="0"/>
              <a:t>, </a:t>
            </a:r>
            <a:r>
              <a:rPr lang="tr-TR" dirty="0" err="1" smtClean="0"/>
              <a:t>which</a:t>
            </a:r>
            <a:r>
              <a:rPr lang="tr-TR" dirty="0" smtClean="0"/>
              <a:t> can </a:t>
            </a:r>
            <a:r>
              <a:rPr lang="tr-TR" dirty="0" err="1" smtClean="0"/>
              <a:t>enable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raise</a:t>
            </a:r>
            <a:r>
              <a:rPr lang="tr-TR" dirty="0" smtClean="0"/>
              <a:t>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citizens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beings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Try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role-model.</a:t>
            </a:r>
          </a:p>
          <a:p>
            <a:r>
              <a:rPr lang="tr-TR" dirty="0" err="1" smtClean="0"/>
              <a:t>Try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focus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natural</a:t>
            </a:r>
            <a:r>
              <a:rPr lang="tr-TR" dirty="0" smtClean="0"/>
              <a:t> </a:t>
            </a:r>
            <a:r>
              <a:rPr lang="tr-TR" dirty="0" err="1" smtClean="0"/>
              <a:t>flow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r>
              <a:rPr lang="tr-TR" dirty="0" smtClean="0"/>
              <a:t>.</a:t>
            </a:r>
          </a:p>
          <a:p>
            <a:r>
              <a:rPr lang="tr-TR" dirty="0" smtClean="0"/>
              <a:t>Not </a:t>
            </a:r>
            <a:r>
              <a:rPr lang="tr-TR" dirty="0" err="1" smtClean="0"/>
              <a:t>focus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punishments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rewards</a:t>
            </a:r>
            <a:r>
              <a:rPr lang="tr-TR" dirty="0" smtClean="0"/>
              <a:t>. (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real</a:t>
            </a:r>
            <a:r>
              <a:rPr lang="tr-TR" dirty="0" smtClean="0"/>
              <a:t>-life,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not be a </a:t>
            </a:r>
            <a:r>
              <a:rPr lang="tr-TR" dirty="0" err="1" smtClean="0"/>
              <a:t>reward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being</a:t>
            </a:r>
            <a:r>
              <a:rPr lang="tr-TR" dirty="0" smtClean="0"/>
              <a:t> a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citizen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human</a:t>
            </a:r>
            <a:r>
              <a:rPr lang="tr-TR" dirty="0" smtClean="0"/>
              <a:t>.)</a:t>
            </a:r>
          </a:p>
          <a:p>
            <a:r>
              <a:rPr lang="tr-TR" dirty="0" smtClean="0"/>
              <a:t>Not </a:t>
            </a:r>
            <a:r>
              <a:rPr lang="tr-TR" dirty="0" err="1" smtClean="0"/>
              <a:t>dictate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r>
              <a:rPr lang="tr-TR" dirty="0" smtClean="0"/>
              <a:t>. (</a:t>
            </a:r>
            <a:r>
              <a:rPr lang="tr-TR" dirty="0" err="1" smtClean="0"/>
              <a:t>It</a:t>
            </a:r>
            <a:r>
              <a:rPr lang="tr-TR" dirty="0" smtClean="0"/>
              <a:t> can be </a:t>
            </a:r>
            <a:r>
              <a:rPr lang="tr-TR" dirty="0" err="1" smtClean="0"/>
              <a:t>disturbing</a:t>
            </a:r>
            <a:r>
              <a:rPr lang="tr-TR" dirty="0" smtClean="0"/>
              <a:t>.)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6644-5E16-FA43-95E6-12943B1BB44A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32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Considers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holistically</a:t>
            </a:r>
            <a:r>
              <a:rPr lang="tr-TR" baseline="0" dirty="0" smtClean="0"/>
              <a:t>: </a:t>
            </a:r>
            <a:r>
              <a:rPr lang="tr-TR" baseline="0" dirty="0" err="1" smtClean="0"/>
              <a:t>cognitive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affective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behavioral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developments</a:t>
            </a:r>
            <a:endParaRPr lang="tr-TR" dirty="0" smtClean="0"/>
          </a:p>
          <a:p>
            <a:r>
              <a:rPr lang="tr-TR" dirty="0" err="1" smtClean="0"/>
              <a:t>Considers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educational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environment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holistically</a:t>
            </a:r>
            <a:r>
              <a:rPr lang="tr-TR" baseline="0" dirty="0" smtClean="0"/>
              <a:t>: </a:t>
            </a:r>
            <a:r>
              <a:rPr lang="tr-TR" baseline="0" dirty="0" err="1" smtClean="0"/>
              <a:t>school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classroom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parents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peers</a:t>
            </a:r>
            <a:endParaRPr lang="tr-TR" dirty="0" smtClean="0"/>
          </a:p>
          <a:p>
            <a:r>
              <a:rPr lang="tr-TR" dirty="0" err="1" smtClean="0"/>
              <a:t>Considers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skills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holistically</a:t>
            </a:r>
            <a:r>
              <a:rPr lang="tr-TR" baseline="0" dirty="0" smtClean="0"/>
              <a:t>: </a:t>
            </a:r>
            <a:r>
              <a:rPr lang="tr-TR" baseline="0" dirty="0" err="1" smtClean="0"/>
              <a:t>language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functions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skills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other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materials</a:t>
            </a:r>
            <a:r>
              <a:rPr lang="tr-TR" baseline="0" dirty="0" smtClean="0"/>
              <a:t> &amp; </a:t>
            </a:r>
            <a:r>
              <a:rPr lang="tr-TR" baseline="0" dirty="0" err="1" smtClean="0"/>
              <a:t>tasks</a:t>
            </a:r>
            <a:endParaRPr lang="tr-TR" baseline="0" dirty="0" smtClean="0"/>
          </a:p>
          <a:p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values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mentioned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throughout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curriculum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related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with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real</a:t>
            </a:r>
            <a:r>
              <a:rPr lang="tr-TR" baseline="0" dirty="0" smtClean="0"/>
              <a:t>-life </a:t>
            </a:r>
            <a:r>
              <a:rPr lang="tr-TR" baseline="0" dirty="0" err="1" smtClean="0"/>
              <a:t>usages</a:t>
            </a:r>
            <a:endParaRPr lang="tr-TR" baseline="0" dirty="0" smtClean="0"/>
          </a:p>
          <a:p>
            <a:r>
              <a:rPr lang="tr-TR" baseline="0" dirty="0" err="1" smtClean="0"/>
              <a:t>The</a:t>
            </a:r>
            <a:r>
              <a:rPr lang="tr-TR" baseline="0" dirty="0" smtClean="0"/>
              <a:t> English </a:t>
            </a:r>
            <a:r>
              <a:rPr lang="tr-TR" baseline="0" dirty="0" err="1" smtClean="0"/>
              <a:t>curriculum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includes</a:t>
            </a:r>
            <a:r>
              <a:rPr lang="tr-TR" baseline="0" dirty="0" smtClean="0"/>
              <a:t> not </a:t>
            </a:r>
            <a:r>
              <a:rPr lang="tr-TR" baseline="0" dirty="0" err="1" smtClean="0"/>
              <a:t>only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national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values</a:t>
            </a:r>
            <a:r>
              <a:rPr lang="tr-TR" baseline="0" dirty="0" smtClean="0"/>
              <a:t> but </a:t>
            </a:r>
            <a:r>
              <a:rPr lang="tr-TR" baseline="0" dirty="0" err="1" smtClean="0"/>
              <a:t>also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universal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ones</a:t>
            </a:r>
            <a:r>
              <a:rPr lang="tr-TR" baseline="0" dirty="0" smtClean="0"/>
              <a:t>.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The</a:t>
            </a:r>
            <a:r>
              <a:rPr lang="tr-TR" baseline="0" dirty="0" smtClean="0">
                <a:solidFill>
                  <a:schemeClr val="tx1"/>
                </a:solidFill>
              </a:rPr>
              <a:t> English </a:t>
            </a:r>
            <a:r>
              <a:rPr lang="tr-TR" baseline="0" dirty="0" err="1" smtClean="0">
                <a:solidFill>
                  <a:schemeClr val="tx1"/>
                </a:solidFill>
              </a:rPr>
              <a:t>curriculum</a:t>
            </a:r>
            <a:r>
              <a:rPr lang="tr-TR" baseline="0" dirty="0" smtClean="0">
                <a:solidFill>
                  <a:schemeClr val="tx1"/>
                </a:solidFill>
              </a:rPr>
              <a:t> </a:t>
            </a:r>
            <a:r>
              <a:rPr lang="tr-TR" baseline="0" dirty="0" err="1" smtClean="0">
                <a:solidFill>
                  <a:schemeClr val="tx1"/>
                </a:solidFill>
              </a:rPr>
              <a:t>supports</a:t>
            </a:r>
            <a:r>
              <a:rPr lang="tr-TR" baseline="0" dirty="0" smtClean="0">
                <a:solidFill>
                  <a:schemeClr val="tx1"/>
                </a:solidFill>
              </a:rPr>
              <a:t>  </a:t>
            </a:r>
            <a:r>
              <a:rPr lang="tr-TR" baseline="0" dirty="0" err="1" smtClean="0">
                <a:solidFill>
                  <a:schemeClr val="tx1"/>
                </a:solidFill>
              </a:rPr>
              <a:t>values</a:t>
            </a:r>
            <a:r>
              <a:rPr lang="tr-TR" baseline="0" dirty="0" smtClean="0">
                <a:solidFill>
                  <a:schemeClr val="tx1"/>
                </a:solidFill>
              </a:rPr>
              <a:t> </a:t>
            </a:r>
            <a:r>
              <a:rPr lang="tr-TR" baseline="0" dirty="0" err="1" smtClean="0">
                <a:solidFill>
                  <a:schemeClr val="tx1"/>
                </a:solidFill>
              </a:rPr>
              <a:t>education</a:t>
            </a:r>
            <a:r>
              <a:rPr lang="tr-TR" baseline="0" dirty="0" smtClean="0">
                <a:solidFill>
                  <a:schemeClr val="tx1"/>
                </a:solidFill>
              </a:rPr>
              <a:t> as </a:t>
            </a:r>
            <a:r>
              <a:rPr lang="tr-TR" baseline="0" dirty="0" err="1" smtClean="0">
                <a:solidFill>
                  <a:schemeClr val="tx1"/>
                </a:solidFill>
              </a:rPr>
              <a:t>well</a:t>
            </a:r>
            <a:r>
              <a:rPr lang="tr-TR" baseline="0" dirty="0" smtClean="0">
                <a:solidFill>
                  <a:schemeClr val="tx1"/>
                </a:solidFill>
              </a:rPr>
              <a:t> as </a:t>
            </a:r>
            <a:r>
              <a:rPr lang="tr-TR" baseline="0" dirty="0" err="1" smtClean="0">
                <a:solidFill>
                  <a:schemeClr val="tx1"/>
                </a:solidFill>
              </a:rPr>
              <a:t>the</a:t>
            </a:r>
            <a:r>
              <a:rPr lang="tr-TR" baseline="0" dirty="0" smtClean="0">
                <a:solidFill>
                  <a:schemeClr val="tx1"/>
                </a:solidFill>
              </a:rPr>
              <a:t> </a:t>
            </a:r>
            <a:r>
              <a:rPr lang="tr-TR" baseline="0" dirty="0" err="1" smtClean="0">
                <a:solidFill>
                  <a:schemeClr val="tx1"/>
                </a:solidFill>
              </a:rPr>
              <a:t>ethics</a:t>
            </a: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6644-5E16-FA43-95E6-12943B1BB44A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099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tr-TR" sz="1200" dirty="0" smtClean="0">
                <a:latin typeface="Calibri" charset="0"/>
              </a:rPr>
              <a:t>Ana dilde iletişim</a:t>
            </a:r>
            <a:endParaRPr lang="en-US" sz="1200" dirty="0" smtClean="0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tr-TR" sz="1200" dirty="0" smtClean="0">
                <a:latin typeface="Calibri" charset="0"/>
              </a:rPr>
              <a:t>Yabancı dillerde iletişim</a:t>
            </a:r>
            <a:endParaRPr lang="en-US" sz="1200" dirty="0" smtClean="0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tr-TR" sz="1200" dirty="0" smtClean="0">
                <a:latin typeface="Calibri" charset="0"/>
              </a:rPr>
              <a:t>Matematiksel yetkinlik ve bilim/teknolojide temel yetkinlik </a:t>
            </a:r>
            <a:endParaRPr lang="en-US" sz="1200" dirty="0" smtClean="0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tr-TR" sz="1200" dirty="0" smtClean="0">
                <a:latin typeface="Calibri" charset="0"/>
              </a:rPr>
              <a:t>Dijital yetkinlik </a:t>
            </a:r>
            <a:endParaRPr lang="en-US" sz="1200" dirty="0" smtClean="0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tr-TR" sz="1200" dirty="0" smtClean="0">
                <a:latin typeface="Calibri" charset="0"/>
              </a:rPr>
              <a:t>Öğrenmeyi öğrenme</a:t>
            </a:r>
            <a:endParaRPr lang="en-US" sz="1200" dirty="0" smtClean="0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tr-TR" sz="1200" dirty="0" smtClean="0">
                <a:latin typeface="Calibri" charset="0"/>
              </a:rPr>
              <a:t>Sosyal ve vatandaşlıkla ilgili yetkinlik </a:t>
            </a:r>
            <a:endParaRPr lang="en-US" sz="1200" dirty="0" smtClean="0">
              <a:latin typeface="Calibri" charset="0"/>
            </a:endParaRPr>
          </a:p>
          <a:p>
            <a:pPr marL="514350" indent="-514350">
              <a:buFont typeface="Calibri" charset="0"/>
              <a:buAutoNum type="arabicPeriod"/>
            </a:pPr>
            <a:r>
              <a:rPr lang="tr-TR" sz="1200" dirty="0" smtClean="0">
                <a:latin typeface="Calibri" charset="0"/>
              </a:rPr>
              <a:t>İnisiyatif alma ve girişimcilik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tr-TR" sz="1200" dirty="0" smtClean="0">
                <a:latin typeface="Calibri" charset="0"/>
              </a:rPr>
              <a:t>Kültürel farkındalık ve ifade</a:t>
            </a:r>
            <a:r>
              <a:rPr lang="en-US" sz="1200" dirty="0" smtClean="0">
                <a:latin typeface="Calibri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81F4F-7EC6-3840-BC68-91FCF78ACEF1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590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recent</a:t>
            </a:r>
            <a:r>
              <a:rPr lang="tr-TR" dirty="0" smtClean="0"/>
              <a:t> </a:t>
            </a:r>
            <a:r>
              <a:rPr lang="tr-TR" dirty="0" err="1" smtClean="0"/>
              <a:t>approaches</a:t>
            </a:r>
            <a:r>
              <a:rPr lang="tr-TR" dirty="0" smtClean="0"/>
              <a:t>, </a:t>
            </a:r>
            <a:r>
              <a:rPr lang="tr-TR" dirty="0" err="1" smtClean="0"/>
              <a:t>methods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techniques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needs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integration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technology</a:t>
            </a:r>
            <a:r>
              <a:rPr lang="tr-TR" baseline="0" dirty="0" smtClean="0"/>
              <a:t>, </a:t>
            </a:r>
          </a:p>
          <a:p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curriculums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should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meet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standarts</a:t>
            </a:r>
            <a:r>
              <a:rPr lang="tr-TR" baseline="0" dirty="0" smtClean="0"/>
              <a:t> set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European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Union</a:t>
            </a:r>
            <a:r>
              <a:rPr lang="tr-TR" baseline="0" dirty="0" smtClean="0"/>
              <a:t>. </a:t>
            </a:r>
          </a:p>
          <a:p>
            <a:r>
              <a:rPr lang="tr-TR" baseline="0" dirty="0" smtClean="0"/>
              <a:t>64th </a:t>
            </a:r>
            <a:r>
              <a:rPr lang="tr-TR" baseline="0" dirty="0" err="1" smtClean="0"/>
              <a:t>goverment</a:t>
            </a:r>
            <a:r>
              <a:rPr lang="tr-TR" baseline="0" dirty="0" smtClean="0"/>
              <a:t> set </a:t>
            </a:r>
            <a:r>
              <a:rPr lang="tr-TR" baseline="0" dirty="0" err="1" smtClean="0"/>
              <a:t>some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development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plans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strategies</a:t>
            </a:r>
            <a:endParaRPr lang="tr-TR" baseline="0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curriculums</a:t>
            </a:r>
            <a:r>
              <a:rPr lang="tr-TR" dirty="0" smtClean="0"/>
              <a:t> </a:t>
            </a:r>
            <a:r>
              <a:rPr lang="tr-TR" dirty="0" err="1" smtClean="0"/>
              <a:t>mostly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overloaded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therefore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most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time,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need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skip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education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part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teaching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dimension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Because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need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follow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curriculum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which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requires</a:t>
            </a:r>
            <a:r>
              <a:rPr lang="tr-TR" baseline="0" dirty="0" smtClean="0"/>
              <a:t> us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teach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many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subjetcs</a:t>
            </a:r>
            <a:r>
              <a:rPr lang="tr-TR" baseline="0" dirty="0" smtClean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E0FD4-7618-497A-A255-716E22787742}" type="slidenum">
              <a:rPr lang="tr-TR" smtClean="0"/>
              <a:pPr>
                <a:defRPr/>
              </a:pPr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57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Why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have</a:t>
            </a:r>
            <a:r>
              <a:rPr lang="tr-TR" baseline="0" dirty="0" smtClean="0"/>
              <a:t> done </a:t>
            </a:r>
            <a:r>
              <a:rPr lang="tr-TR" baseline="0" dirty="0" err="1" smtClean="0"/>
              <a:t>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changed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curriculums</a:t>
            </a:r>
            <a:r>
              <a:rPr lang="tr-TR" baseline="0" dirty="0" smtClean="0"/>
              <a:t>? How </a:t>
            </a:r>
            <a:r>
              <a:rPr lang="tr-TR" baseline="0" dirty="0" err="1" smtClean="0"/>
              <a:t>did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they</a:t>
            </a:r>
            <a:r>
              <a:rPr lang="tr-TR" baseline="0" dirty="0" smtClean="0"/>
              <a:t> do it?</a:t>
            </a:r>
          </a:p>
          <a:p>
            <a:r>
              <a:rPr lang="tr-TR" baseline="0" dirty="0" err="1" smtClean="0"/>
              <a:t>Related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laws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comittees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plans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strategies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considered</a:t>
            </a:r>
            <a:r>
              <a:rPr lang="tr-TR" baseline="0" dirty="0" smtClean="0"/>
              <a:t>. </a:t>
            </a:r>
          </a:p>
          <a:p>
            <a:r>
              <a:rPr lang="tr-TR" baseline="0" dirty="0" err="1" smtClean="0"/>
              <a:t>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questionnaire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there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questions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about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curriculum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weekly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lesson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hours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Then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results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analyzed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used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meetings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workshops</a:t>
            </a:r>
            <a:r>
              <a:rPr lang="tr-TR" baseline="0" dirty="0" smtClean="0"/>
              <a:t>.</a:t>
            </a:r>
          </a:p>
          <a:p>
            <a:r>
              <a:rPr lang="tr-TR" baseline="0" dirty="0" err="1" smtClean="0"/>
              <a:t>Each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province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wrote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report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opinions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groups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teachers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their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schools</a:t>
            </a:r>
            <a:r>
              <a:rPr lang="tr-TR" baseline="0" dirty="0" smtClean="0"/>
              <a:t>.</a:t>
            </a:r>
          </a:p>
          <a:p>
            <a:r>
              <a:rPr lang="tr-TR" baseline="0" dirty="0" smtClean="0"/>
              <a:t>A </a:t>
            </a:r>
            <a:r>
              <a:rPr lang="tr-TR" baseline="0" dirty="0" err="1" smtClean="0"/>
              <a:t>digital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survey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held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14000 </a:t>
            </a:r>
            <a:r>
              <a:rPr lang="tr-TR" baseline="0" dirty="0" err="1" smtClean="0"/>
              <a:t>teachers</a:t>
            </a:r>
            <a:r>
              <a:rPr lang="tr-TR" baseline="0" dirty="0" smtClean="0"/>
              <a:t> had </a:t>
            </a:r>
            <a:r>
              <a:rPr lang="tr-TR" baseline="0" dirty="0" err="1" smtClean="0"/>
              <a:t>suggested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their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proposals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about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curriculum</a:t>
            </a:r>
            <a:r>
              <a:rPr lang="tr-TR" baseline="0" dirty="0" smtClean="0"/>
              <a:t>.</a:t>
            </a:r>
          </a:p>
          <a:p>
            <a:r>
              <a:rPr lang="tr-TR" baseline="0" dirty="0" err="1" smtClean="0"/>
              <a:t>Related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departments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universities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asked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evaluate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current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curriculum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Even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some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academics</a:t>
            </a:r>
            <a:r>
              <a:rPr lang="tr-TR" baseline="0" dirty="0" smtClean="0"/>
              <a:t> had </a:t>
            </a:r>
            <a:r>
              <a:rPr lang="tr-TR" baseline="0" dirty="0" err="1" smtClean="0"/>
              <a:t>stated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their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views</a:t>
            </a:r>
            <a:r>
              <a:rPr lang="tr-TR" baseline="0" dirty="0" smtClean="0"/>
              <a:t>.</a:t>
            </a:r>
          </a:p>
          <a:p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list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academics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teachers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who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going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work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development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curriculums</a:t>
            </a:r>
            <a:r>
              <a:rPr lang="tr-TR" baseline="0" dirty="0" smtClean="0"/>
              <a:t>.</a:t>
            </a:r>
          </a:p>
          <a:p>
            <a:endParaRPr lang="tr-TR" baseline="0" dirty="0" smtClean="0"/>
          </a:p>
          <a:p>
            <a:endParaRPr lang="tr-TR" baseline="0" dirty="0" smtClean="0"/>
          </a:p>
          <a:p>
            <a:endParaRPr 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E0FD4-7618-497A-A255-716E22787742}" type="slidenum">
              <a:rPr lang="tr-TR" smtClean="0"/>
              <a:pPr>
                <a:defRPr/>
              </a:pPr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712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Speacialists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each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field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such</a:t>
            </a:r>
            <a:r>
              <a:rPr lang="tr-TR" baseline="0" dirty="0" smtClean="0"/>
              <a:t> as </a:t>
            </a:r>
            <a:r>
              <a:rPr lang="tr-TR" baseline="0" dirty="0" err="1" smtClean="0"/>
              <a:t>material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development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specialists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counselling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guidance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specialists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attended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process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development</a:t>
            </a:r>
            <a:r>
              <a:rPr lang="tr-TR" baseline="0" dirty="0" smtClean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E0FD4-7618-497A-A255-716E22787742}" type="slidenum">
              <a:rPr lang="tr-TR" smtClean="0"/>
              <a:pPr>
                <a:defRPr/>
              </a:pPr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995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E0FD4-7618-497A-A255-716E22787742}" type="slidenum">
              <a:rPr lang="tr-TR" smtClean="0"/>
              <a:pPr>
                <a:defRPr/>
              </a:pPr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030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These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components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should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understand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firstly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explanation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part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curriculum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major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philisophy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have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been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clearly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Functions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communicative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parts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curriuculum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Skills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shows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expectation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curriculum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each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theme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Themes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have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been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prepared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according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students</a:t>
            </a:r>
            <a:r>
              <a:rPr lang="tr-TR" baseline="0" dirty="0" smtClean="0"/>
              <a:t>’ </a:t>
            </a:r>
            <a:r>
              <a:rPr lang="tr-TR" baseline="0" dirty="0" err="1" smtClean="0"/>
              <a:t>interests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values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education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etc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A2568-D528-B142-AF19-BD6199E90167}" type="slidenum">
              <a:rPr lang="tr-TR" smtClean="0"/>
              <a:t>74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2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(The target language is a vehicle not a lesson to study)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(No single teaching method was entirely followed or left out.)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81F4F-7EC6-3840-BC68-91FCF78ACEF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2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encourage the students to become effective, fluent and self-directed users of English</a:t>
            </a:r>
          </a:p>
          <a:p>
            <a:r>
              <a:rPr lang="en-US" dirty="0" smtClean="0"/>
              <a:t>To engage the students in stimulating, motivating, and enjoyable learning environments</a:t>
            </a:r>
          </a:p>
          <a:p>
            <a:r>
              <a:rPr lang="en-US" dirty="0" smtClean="0"/>
              <a:t>To guide the students to become productive, autonomous and innovative individuals</a:t>
            </a:r>
          </a:p>
          <a:p>
            <a:r>
              <a:rPr lang="en-US" dirty="0" smtClean="0"/>
              <a:t>To raise the awareness of universal, national, moral and humane and cultural values as well as the competence in both oral and written communication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81F4F-7EC6-3840-BC68-91FCF78ACEF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91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Mixture of alternative and electronic assessment types</a:t>
            </a:r>
          </a:p>
          <a:p>
            <a:r>
              <a:rPr lang="en-US" dirty="0" smtClean="0"/>
              <a:t>The emphasis on the communicative assessment tasks</a:t>
            </a:r>
          </a:p>
          <a:p>
            <a:r>
              <a:rPr lang="en-US" dirty="0" smtClean="0"/>
              <a:t>The assessment of integrated skills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81F4F-7EC6-3840-BC68-91FCF78ACEF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42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Serves the language learning goals</a:t>
            </a:r>
          </a:p>
          <a:p>
            <a:r>
              <a:rPr lang="en-US" dirty="0" smtClean="0"/>
              <a:t>Promotes and checks learning in English, not as a negative reinforcement instrument</a:t>
            </a:r>
          </a:p>
          <a:p>
            <a:r>
              <a:rPr lang="en-US" dirty="0" smtClean="0"/>
              <a:t>Enables to assess authentic use of language</a:t>
            </a:r>
          </a:p>
          <a:p>
            <a:r>
              <a:rPr lang="en-US" dirty="0" smtClean="0"/>
              <a:t>Allows the involvement of multiple feedback providers for different assessment task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81F4F-7EC6-3840-BC68-91FCF78ACEF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013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assessment</a:t>
            </a:r>
            <a:r>
              <a:rPr lang="tr-TR" dirty="0" smtClean="0"/>
              <a:t> </a:t>
            </a:r>
            <a:r>
              <a:rPr lang="tr-TR" dirty="0" err="1" smtClean="0"/>
              <a:t>tool</a:t>
            </a:r>
            <a:r>
              <a:rPr lang="tr-TR" dirty="0" smtClean="0"/>
              <a:t> can be </a:t>
            </a:r>
            <a:r>
              <a:rPr lang="tr-TR" dirty="0" err="1" smtClean="0"/>
              <a:t>used</a:t>
            </a:r>
            <a:r>
              <a:rPr lang="tr-TR" dirty="0" smtClean="0"/>
              <a:t> as </a:t>
            </a:r>
            <a:r>
              <a:rPr lang="tr-TR" dirty="0" err="1" smtClean="0"/>
              <a:t>long</a:t>
            </a:r>
            <a:r>
              <a:rPr lang="tr-TR" dirty="0" smtClean="0"/>
              <a:t> as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reflect</a:t>
            </a:r>
            <a:r>
              <a:rPr lang="tr-TR" dirty="0" smtClean="0"/>
              <a:t> </a:t>
            </a:r>
            <a:r>
              <a:rPr lang="tr-TR" dirty="0" err="1" smtClean="0"/>
              <a:t>dynamic</a:t>
            </a:r>
            <a:r>
              <a:rPr lang="tr-TR" dirty="0" smtClean="0"/>
              <a:t>, </a:t>
            </a:r>
            <a:r>
              <a:rPr lang="tr-TR" dirty="0" err="1" smtClean="0"/>
              <a:t>communicative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interactive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nature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language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A2568-D528-B142-AF19-BD6199E9016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116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Casual listening: Sometimes</a:t>
            </a:r>
            <a:r>
              <a:rPr lang="en-US" baseline="0" dirty="0" smtClean="0"/>
              <a:t> we listen with no particular purpose in mind, and often without much concentration. Listening to the radio while doing housework, chatting to a friend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Focused listening: listen for a particular purpose, to find out information we need to know. Listening to a piece of important news, listening to someone explaining how to operate a machine (listen for the most important points, not with equal concentration)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C93BB-929E-BD42-8EA1-88C764C57A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8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assessment of reading ability doesn’t end with the measurement of comprehension.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A2568-D528-B142-AF19-BD6199E90167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31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A2568-D528-B142-AF19-BD6199E90167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73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9BDF-8FD0-4D4B-946C-C4D105132AEF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13FC-458F-6941-A1FD-7C3319F2F88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9BDF-8FD0-4D4B-946C-C4D105132AEF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13FC-458F-6941-A1FD-7C3319F2F88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9BDF-8FD0-4D4B-946C-C4D105132AEF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13FC-458F-6941-A1FD-7C3319F2F88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Resim" descr="powerpoint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36160" y="3573016"/>
            <a:ext cx="465584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Click to edit Master title style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AEA65-774F-8247-8B7B-99474F384617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DB8B7-676A-CE47-AEBA-412C2E42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0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Resim" descr="powerpoint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36160" y="3573016"/>
            <a:ext cx="465584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Click to edit Master title style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A51C-7B19-4464-9775-BB3CA78B7A41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F555-58B7-4422-8A34-061C4316850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6146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143F-6D15-48F3-851E-1D1A17B8B9C3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704D-99EA-42C4-95C4-3F2EA9B8A3F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50793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585B-52D2-453B-8825-F72A7494FBE7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EF789-1EF3-40F3-BBF9-0CFC2C30AE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9475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3F90-7243-4CEC-88FB-1AC5338571DD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5174-DF53-4821-899A-EBD2E8B2DA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8250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1E3E-AF3B-417D-B53C-4C4AB5CDAD29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7553-07D2-45EC-8990-AD183A4CDBB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2998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86B4-1B55-4DE4-8C41-33DCD4E3443A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644C-00A8-47E6-A3FF-99466AA884C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9090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A3A4-DF16-47E0-B20B-C37D14B39252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A0F0-8CCF-4399-9736-7FFD913951C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425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9BDF-8FD0-4D4B-946C-C4D105132AEF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13FC-458F-6941-A1FD-7C3319F2F88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96D7-F1CF-4D83-A5DC-8FCE2BE6BFD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2828-E5D5-4DFE-8703-C2F469208AE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9337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57F9-52C9-4964-80FA-8ACFAA4F1D3B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A829-1210-435E-A46C-E3DADCE122D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78078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A247-4826-49E7-8E94-A8D6A4AE0148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61EE-7F34-4ADD-9E50-25903A59972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73412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CC16-311B-4E2C-AA23-8BE695893ADC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D17C8-1D1C-4F0A-87AD-F97B726DF7B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7168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9BDF-8FD0-4D4B-946C-C4D105132AEF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13FC-458F-6941-A1FD-7C3319F2F88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9BDF-8FD0-4D4B-946C-C4D105132AEF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13FC-458F-6941-A1FD-7C3319F2F88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9BDF-8FD0-4D4B-946C-C4D105132AEF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13FC-458F-6941-A1FD-7C3319F2F88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9BDF-8FD0-4D4B-946C-C4D105132AEF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13FC-458F-6941-A1FD-7C3319F2F88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9BDF-8FD0-4D4B-946C-C4D105132AEF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13FC-458F-6941-A1FD-7C3319F2F88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9BDF-8FD0-4D4B-946C-C4D105132AEF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13FC-458F-6941-A1FD-7C3319F2F88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9BDF-8FD0-4D4B-946C-C4D105132AEF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13FC-458F-6941-A1FD-7C3319F2F88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9BDF-8FD0-4D4B-946C-C4D105132AEF}" type="datetimeFigureOut">
              <a:rPr lang="tr-TR" smtClean="0"/>
              <a:t>14.05.2017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813FC-458F-6941-A1FD-7C3319F2F88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624417" y="0"/>
            <a:ext cx="109728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C0A2E-8E7C-487F-B60E-AF5B6380E34E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2A476-006F-4E9B-A624-2CE7D5766FA8}" type="slidenum">
              <a:rPr lang="tr-TR" alt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8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localhost/Users/semihaaltindag/Desktop/listening/listening1%20.doc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andout%209.docx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cX48qmrN78&amp;t=25s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10reading.docx" TargetMode="External"/><Relationship Id="rId4" Type="http://schemas.openxmlformats.org/officeDocument/2006/relationships/hyperlink" Target="turkish80s.jpg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10%20picture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040324" y="1052736"/>
            <a:ext cx="3942438" cy="648072"/>
          </a:xfrm>
          <a:solidFill>
            <a:srgbClr val="C00000">
              <a:alpha val="0"/>
            </a:srgbClr>
          </a:solidFill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T.C</a:t>
            </a:r>
            <a:r>
              <a:rPr lang="tr-TR" sz="2800" b="1" dirty="0">
                <a:solidFill>
                  <a:schemeClr val="bg1"/>
                </a:solidFill>
              </a:rPr>
              <a:t>.</a:t>
            </a:r>
          </a:p>
          <a:p>
            <a:r>
              <a:rPr lang="tr-TR" sz="2800" b="1" dirty="0">
                <a:solidFill>
                  <a:schemeClr val="bg1"/>
                </a:solidFill>
              </a:rPr>
              <a:t>MİLLÎ EĞİTİM BAKANLIĞI</a:t>
            </a:r>
          </a:p>
          <a:p>
            <a:endParaRPr lang="tr-TR" b="1" dirty="0">
              <a:solidFill>
                <a:schemeClr val="bg1"/>
              </a:solidFill>
            </a:endParaRPr>
          </a:p>
          <a:p>
            <a:endParaRPr lang="tr-TR" b="1" dirty="0">
              <a:solidFill>
                <a:schemeClr val="bg1"/>
              </a:solidFill>
            </a:endParaRPr>
          </a:p>
          <a:p>
            <a:r>
              <a:rPr lang="tr-TR" sz="2800" b="1" dirty="0">
                <a:solidFill>
                  <a:schemeClr val="bg1"/>
                </a:solidFill>
              </a:rPr>
              <a:t>ORTAÖĞRETİM GENEL </a:t>
            </a:r>
            <a:r>
              <a:rPr lang="tr-TR" sz="2800" b="1" dirty="0" smtClean="0">
                <a:solidFill>
                  <a:schemeClr val="bg1"/>
                </a:solidFill>
              </a:rPr>
              <a:t>MÜDÜRLÜĞÜ</a:t>
            </a:r>
            <a:endParaRPr lang="tr-TR" sz="2800" b="1" dirty="0">
              <a:solidFill>
                <a:schemeClr val="bg1"/>
              </a:solidFill>
            </a:endParaRPr>
          </a:p>
          <a:p>
            <a:r>
              <a:rPr lang="tr-TR" sz="2800" b="1" dirty="0">
                <a:solidFill>
                  <a:schemeClr val="bg1"/>
                </a:solidFill>
              </a:rPr>
              <a:t>ÖĞRETİM PROGRAMLARI FÖRMATÖRLÜK EĞİTİCİ EĞİTİMİ ÇALIŞMASI</a:t>
            </a:r>
          </a:p>
          <a:p>
            <a:r>
              <a:rPr lang="tr-TR" sz="2800" b="1" dirty="0">
                <a:solidFill>
                  <a:schemeClr val="tx1"/>
                </a:solidFill>
              </a:rPr>
              <a:t>12-16 MAYIS 2017</a:t>
            </a:r>
          </a:p>
          <a:p>
            <a:r>
              <a:rPr lang="tr-TR" sz="2800" b="1" dirty="0">
                <a:solidFill>
                  <a:schemeClr val="tx1"/>
                </a:solidFill>
              </a:rPr>
              <a:t>ANTALYA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5248" y="2157716"/>
            <a:ext cx="972589" cy="966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8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825" y="6277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ASSESSMENT AND EVALUATION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2 İçerik Yer Tutucusu"/>
          <p:cNvSpPr txBox="1">
            <a:spLocks/>
          </p:cNvSpPr>
          <p:nvPr/>
        </p:nvSpPr>
        <p:spPr>
          <a:xfrm>
            <a:off x="1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8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8965"/>
            <a:ext cx="10972800" cy="1143000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Gathering information</a:t>
            </a:r>
          </a:p>
          <a:p>
            <a:pPr marL="857250" lvl="1" indent="-457200"/>
            <a:r>
              <a:rPr lang="en-US" dirty="0" smtClean="0"/>
              <a:t>Tests</a:t>
            </a:r>
          </a:p>
          <a:p>
            <a:pPr marL="857250" lvl="1" indent="-457200"/>
            <a:r>
              <a:rPr lang="en-US" dirty="0" smtClean="0"/>
              <a:t>Other sources</a:t>
            </a:r>
          </a:p>
          <a:p>
            <a:pPr marL="1257300" lvl="2" indent="-457200"/>
            <a:r>
              <a:rPr lang="en-US" dirty="0" smtClean="0"/>
              <a:t>Teacher’s assessment</a:t>
            </a:r>
          </a:p>
          <a:p>
            <a:pPr marL="1257300" lvl="2" indent="-457200"/>
            <a:r>
              <a:rPr lang="en-US" dirty="0" smtClean="0"/>
              <a:t>Continuous assessment</a:t>
            </a:r>
          </a:p>
          <a:p>
            <a:pPr marL="1257300" lvl="2" indent="-457200"/>
            <a:r>
              <a:rPr lang="en-US" dirty="0" smtClean="0"/>
              <a:t>Self-assessment</a:t>
            </a:r>
          </a:p>
          <a:p>
            <a:pPr marL="1257300" lvl="2" indent="-457200"/>
            <a:r>
              <a:rPr lang="en-US" dirty="0" smtClean="0"/>
              <a:t>Portfolio</a:t>
            </a:r>
          </a:p>
          <a:p>
            <a:pPr marL="800100" lvl="2" indent="0">
              <a:buNone/>
            </a:pP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3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965"/>
            <a:ext cx="10972800" cy="1143000"/>
          </a:xfrm>
        </p:spPr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Criterion-referenced</a:t>
            </a:r>
          </a:p>
          <a:p>
            <a:r>
              <a:rPr lang="en-US" dirty="0" smtClean="0"/>
              <a:t>Norm-referenced</a:t>
            </a:r>
          </a:p>
          <a:p>
            <a:r>
              <a:rPr lang="en-US" dirty="0" smtClean="0"/>
              <a:t>Individual-referenced</a:t>
            </a:r>
          </a:p>
          <a:p>
            <a:pPr lvl="1"/>
            <a:r>
              <a:rPr lang="en-US" dirty="0" smtClean="0"/>
              <a:t>Grades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Letters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4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706409"/>
            <a:ext cx="10972800" cy="1143000"/>
          </a:xfrm>
        </p:spPr>
        <p:txBody>
          <a:bodyPr/>
          <a:lstStyle/>
          <a:p>
            <a:r>
              <a:rPr lang="en-US" dirty="0" smtClean="0"/>
              <a:t>Statements about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implies a power hierarchy</a:t>
            </a:r>
          </a:p>
          <a:p>
            <a:r>
              <a:rPr lang="en-US" dirty="0" smtClean="0"/>
              <a:t>Assessment is potentially humiliating</a:t>
            </a:r>
          </a:p>
          <a:p>
            <a:r>
              <a:rPr lang="en-US" dirty="0" smtClean="0"/>
              <a:t>Teachers should give only positive feedback</a:t>
            </a:r>
          </a:p>
          <a:p>
            <a:r>
              <a:rPr lang="en-US" dirty="0" smtClean="0"/>
              <a:t>Giving praise fosters good teacher-student</a:t>
            </a:r>
          </a:p>
          <a:p>
            <a:r>
              <a:rPr lang="en-US" dirty="0" smtClean="0"/>
              <a:t>Very frequent approval loses its encouraging effect</a:t>
            </a:r>
          </a:p>
          <a:p>
            <a:r>
              <a:rPr lang="en-US" dirty="0" smtClean="0"/>
              <a:t>Correcting each other can be harmful to student relationships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8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9825" y="7404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ASSESSMENT AND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curriculum;</a:t>
            </a:r>
          </a:p>
          <a:p>
            <a:pPr lvl="1"/>
            <a:r>
              <a:rPr lang="en-US" dirty="0" smtClean="0"/>
              <a:t>Serves </a:t>
            </a:r>
            <a:r>
              <a:rPr lang="en-US" dirty="0"/>
              <a:t>the language learning goals</a:t>
            </a:r>
          </a:p>
          <a:p>
            <a:pPr lvl="1"/>
            <a:r>
              <a:rPr lang="en-US" dirty="0" smtClean="0"/>
              <a:t>Promotes </a:t>
            </a:r>
            <a:r>
              <a:rPr lang="en-US" dirty="0"/>
              <a:t>and checks learning in </a:t>
            </a:r>
            <a:r>
              <a:rPr lang="en-US" dirty="0" smtClean="0"/>
              <a:t>English</a:t>
            </a:r>
            <a:endParaRPr lang="en-US" dirty="0"/>
          </a:p>
          <a:p>
            <a:pPr lvl="1"/>
            <a:r>
              <a:rPr lang="en-US" dirty="0" smtClean="0"/>
              <a:t>authentic </a:t>
            </a:r>
            <a:r>
              <a:rPr lang="en-US" dirty="0"/>
              <a:t>use of language</a:t>
            </a:r>
          </a:p>
          <a:p>
            <a:pPr lvl="1"/>
            <a:r>
              <a:rPr lang="en-US" dirty="0" smtClean="0"/>
              <a:t>involvement </a:t>
            </a:r>
            <a:r>
              <a:rPr lang="en-US" dirty="0"/>
              <a:t>of multiple feedback providers for different assessment task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246313" y="2906713"/>
            <a:ext cx="7376659" cy="326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1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7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9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9825" y="831551"/>
            <a:ext cx="10515600" cy="1325563"/>
          </a:xfrm>
        </p:spPr>
        <p:txBody>
          <a:bodyPr/>
          <a:lstStyle/>
          <a:p>
            <a:r>
              <a:rPr lang="tr-TR" smtClean="0"/>
              <a:t>ASSESSMENT TOOLS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9825" y="2157094"/>
            <a:ext cx="10515600" cy="4351338"/>
          </a:xfrm>
        </p:spPr>
        <p:txBody>
          <a:bodyPr/>
          <a:lstStyle/>
          <a:p>
            <a:r>
              <a:rPr lang="tr-TR" dirty="0" err="1" smtClean="0"/>
              <a:t>Dynamic</a:t>
            </a:r>
            <a:endParaRPr lang="tr-TR" dirty="0" smtClean="0"/>
          </a:p>
          <a:p>
            <a:r>
              <a:rPr lang="tr-TR" dirty="0" err="1" smtClean="0"/>
              <a:t>Communicative</a:t>
            </a:r>
            <a:endParaRPr lang="tr-TR" dirty="0" smtClean="0"/>
          </a:p>
          <a:p>
            <a:r>
              <a:rPr lang="tr-TR" dirty="0" smtClean="0"/>
              <a:t>Interactive </a:t>
            </a:r>
            <a:r>
              <a:rPr lang="tr-TR" dirty="0" err="1" smtClean="0"/>
              <a:t>nature</a:t>
            </a:r>
            <a:r>
              <a:rPr lang="tr-TR" dirty="0" smtClean="0"/>
              <a:t> of </a:t>
            </a:r>
            <a:r>
              <a:rPr lang="tr-TR" dirty="0" err="1" smtClean="0"/>
              <a:t>language</a:t>
            </a: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5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6575" y="740415"/>
            <a:ext cx="10515600" cy="1325563"/>
          </a:xfrm>
        </p:spPr>
        <p:txBody>
          <a:bodyPr/>
          <a:lstStyle/>
          <a:p>
            <a:r>
              <a:rPr lang="tr-TR" dirty="0" smtClean="0"/>
              <a:t>ASSESSMENT OF FOUR SKILLS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898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4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53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18965"/>
            <a:ext cx="10972800" cy="1143000"/>
          </a:xfrm>
        </p:spPr>
        <p:txBody>
          <a:bodyPr/>
          <a:lstStyle/>
          <a:p>
            <a:r>
              <a:rPr lang="en-US" dirty="0" smtClean="0"/>
              <a:t>The importance of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exposure</a:t>
            </a:r>
          </a:p>
          <a:p>
            <a:r>
              <a:rPr lang="en-US" dirty="0" smtClean="0"/>
              <a:t>understand what is said to them</a:t>
            </a:r>
          </a:p>
          <a:p>
            <a:r>
              <a:rPr lang="en-US" i="1" dirty="0" smtClean="0"/>
              <a:t>Acquiring </a:t>
            </a:r>
            <a:r>
              <a:rPr lang="en-US" dirty="0" smtClean="0"/>
              <a:t>the language </a:t>
            </a:r>
            <a:r>
              <a:rPr lang="mr-IN" dirty="0" smtClean="0"/>
              <a:t>–</a:t>
            </a:r>
            <a:r>
              <a:rPr lang="en-US" dirty="0" smtClean="0"/>
              <a:t> picking up structures and vocabulary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2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9" y="718965"/>
            <a:ext cx="10972800" cy="1143000"/>
          </a:xfrm>
        </p:spPr>
        <p:txBody>
          <a:bodyPr/>
          <a:lstStyle/>
          <a:p>
            <a:r>
              <a:rPr lang="en-US" dirty="0" smtClean="0"/>
              <a:t>Listening in real-life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Casual listening</a:t>
            </a:r>
          </a:p>
          <a:p>
            <a:r>
              <a:rPr lang="en-US" dirty="0" smtClean="0">
                <a:hlinkClick r:id="rId3" action="ppaction://hlinkfile"/>
              </a:rPr>
              <a:t>Focused listening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0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573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TABLE OF CONTENTS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/>
              <a:t>P</a:t>
            </a:r>
            <a:r>
              <a:rPr lang="tr-TR" dirty="0" err="1" smtClean="0"/>
              <a:t>hilosophy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C</a:t>
            </a:r>
            <a:r>
              <a:rPr lang="tr-TR" dirty="0" err="1" smtClean="0"/>
              <a:t>urriculum</a:t>
            </a:r>
            <a:endParaRPr lang="tr-TR" dirty="0" smtClean="0"/>
          </a:p>
          <a:p>
            <a:r>
              <a:rPr lang="tr-TR" dirty="0" err="1" smtClean="0"/>
              <a:t>Assessment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Evaluation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C</a:t>
            </a:r>
            <a:r>
              <a:rPr lang="tr-TR" dirty="0" err="1" smtClean="0"/>
              <a:t>urriculum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of </a:t>
            </a:r>
            <a:r>
              <a:rPr lang="tr-TR" dirty="0" err="1" smtClean="0"/>
              <a:t>Technology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Curriculum</a:t>
            </a:r>
            <a:endParaRPr lang="tr-TR" dirty="0" smtClean="0"/>
          </a:p>
          <a:p>
            <a:r>
              <a:rPr lang="tr-TR" dirty="0" err="1" smtClean="0"/>
              <a:t>Values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C</a:t>
            </a:r>
            <a:r>
              <a:rPr lang="tr-TR" dirty="0" err="1" smtClean="0"/>
              <a:t>hanges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Curriculum</a:t>
            </a:r>
            <a:endParaRPr lang="tr-TR" dirty="0" smtClean="0"/>
          </a:p>
          <a:p>
            <a:r>
              <a:rPr lang="tr-TR" dirty="0" smtClean="0"/>
              <a:t>How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/>
              <a:t>U</a:t>
            </a:r>
            <a:r>
              <a:rPr lang="tr-TR" dirty="0" err="1" smtClean="0"/>
              <a:t>nderstand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New </a:t>
            </a:r>
            <a:r>
              <a:rPr lang="tr-TR" dirty="0" err="1"/>
              <a:t>C</a:t>
            </a:r>
            <a:r>
              <a:rPr lang="tr-TR" dirty="0" err="1" smtClean="0"/>
              <a:t>urriculum</a:t>
            </a: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3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26720" y="718965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Real-life </a:t>
            </a:r>
            <a:r>
              <a:rPr lang="en-US" dirty="0" smtClean="0"/>
              <a:t>listening in the classroom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Listening texts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Informal talk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Speaker visibility; direct speaker-listener interaction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Single exposure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2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718965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Real-life </a:t>
            </a:r>
            <a:r>
              <a:rPr lang="en-US" dirty="0" smtClean="0"/>
              <a:t>listening in the classroom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Listening tasks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Expectations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Purpose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Ongoing listener response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8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18965"/>
            <a:ext cx="10972800" cy="1143000"/>
          </a:xfrm>
        </p:spPr>
        <p:txBody>
          <a:bodyPr/>
          <a:lstStyle/>
          <a:p>
            <a:r>
              <a:rPr lang="en-US" dirty="0" smtClean="0"/>
              <a:t>Learner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Trouble with sounds</a:t>
            </a:r>
          </a:p>
          <a:p>
            <a:r>
              <a:rPr lang="en-US" dirty="0" smtClean="0"/>
              <a:t>Have to understand every word</a:t>
            </a:r>
          </a:p>
          <a:p>
            <a:r>
              <a:rPr lang="en-US" dirty="0" smtClean="0"/>
              <a:t>Can’t understand fast, natural native speech</a:t>
            </a:r>
          </a:p>
          <a:p>
            <a:r>
              <a:rPr lang="en-US" dirty="0" smtClean="0"/>
              <a:t>Need to hear things more than once</a:t>
            </a:r>
          </a:p>
          <a:p>
            <a:r>
              <a:rPr lang="en-US" dirty="0" smtClean="0"/>
              <a:t>Find it difficult to keep up</a:t>
            </a:r>
          </a:p>
          <a:p>
            <a:r>
              <a:rPr lang="en-US" dirty="0" smtClean="0"/>
              <a:t>Get tired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6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18965"/>
            <a:ext cx="10972800" cy="1143000"/>
          </a:xfrm>
        </p:spPr>
        <p:txBody>
          <a:bodyPr/>
          <a:lstStyle/>
          <a:p>
            <a:r>
              <a:rPr lang="en-US" dirty="0" smtClean="0"/>
              <a:t>Pre-listening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Setting the context</a:t>
            </a:r>
          </a:p>
          <a:p>
            <a:r>
              <a:rPr lang="en-US" dirty="0" smtClean="0"/>
              <a:t>Activating current knowledge</a:t>
            </a:r>
          </a:p>
          <a:p>
            <a:r>
              <a:rPr lang="en-US" dirty="0" smtClean="0"/>
              <a:t>Acquiring knowledge (backwash)</a:t>
            </a:r>
          </a:p>
          <a:p>
            <a:r>
              <a:rPr lang="en-US" dirty="0" smtClean="0"/>
              <a:t>Activating vocabulary /</a:t>
            </a:r>
            <a:r>
              <a:rPr lang="en-US" dirty="0"/>
              <a:t>l</a:t>
            </a:r>
            <a:r>
              <a:rPr lang="en-US" dirty="0" smtClean="0"/>
              <a:t>anguage</a:t>
            </a:r>
          </a:p>
          <a:p>
            <a:r>
              <a:rPr lang="en-US" dirty="0" smtClean="0"/>
              <a:t>Predicting content</a:t>
            </a:r>
          </a:p>
          <a:p>
            <a:r>
              <a:rPr lang="en-US" dirty="0" smtClean="0"/>
              <a:t>Pre-learning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Quotes</a:t>
            </a:r>
          </a:p>
          <a:p>
            <a:r>
              <a:rPr lang="en-US" dirty="0" smtClean="0"/>
              <a:t>Pictures, maps, graphs, diagrams</a:t>
            </a:r>
          </a:p>
          <a:p>
            <a:r>
              <a:rPr lang="en-US" dirty="0" smtClean="0"/>
              <a:t>Predicting</a:t>
            </a:r>
          </a:p>
          <a:p>
            <a:r>
              <a:rPr lang="en-US" dirty="0" smtClean="0"/>
              <a:t>Band, author, artist, topic information with tasks</a:t>
            </a:r>
          </a:p>
          <a:p>
            <a:r>
              <a:rPr lang="en-US" dirty="0" smtClean="0"/>
              <a:t>Jokes, riddles, puzzles, cartoons</a:t>
            </a:r>
          </a:p>
          <a:p>
            <a:r>
              <a:rPr lang="en-US" dirty="0" smtClean="0"/>
              <a:t>Semantic maps</a:t>
            </a:r>
            <a:endParaRPr lang="en-US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8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8965"/>
            <a:ext cx="10972800" cy="1143000"/>
          </a:xfrm>
        </p:spPr>
        <p:txBody>
          <a:bodyPr/>
          <a:lstStyle/>
          <a:p>
            <a:r>
              <a:rPr lang="en-US" dirty="0" smtClean="0"/>
              <a:t>While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Questions: direct, short, long</a:t>
            </a:r>
          </a:p>
          <a:p>
            <a:r>
              <a:rPr lang="en-US" dirty="0" smtClean="0"/>
              <a:t>Table completions </a:t>
            </a:r>
          </a:p>
          <a:p>
            <a:r>
              <a:rPr lang="en-US" dirty="0"/>
              <a:t>D</a:t>
            </a:r>
            <a:r>
              <a:rPr lang="en-US" dirty="0" smtClean="0"/>
              <a:t>iagrams, maps, pictures (labeling, tagging)</a:t>
            </a:r>
          </a:p>
          <a:p>
            <a:r>
              <a:rPr lang="en-US" dirty="0" smtClean="0"/>
              <a:t>T/F/NA</a:t>
            </a:r>
          </a:p>
          <a:p>
            <a:r>
              <a:rPr lang="en-US" dirty="0" smtClean="0"/>
              <a:t>Listing</a:t>
            </a:r>
          </a:p>
          <a:p>
            <a:r>
              <a:rPr lang="en-US" dirty="0" smtClean="0"/>
              <a:t>Multiple choice</a:t>
            </a:r>
          </a:p>
          <a:p>
            <a:r>
              <a:rPr lang="en-US" dirty="0" smtClean="0"/>
              <a:t>Underlying the correct </a:t>
            </a:r>
            <a:r>
              <a:rPr lang="en-US" dirty="0" err="1" smtClean="0"/>
              <a:t>optin</a:t>
            </a:r>
            <a:endParaRPr lang="en-US" dirty="0" smtClean="0"/>
          </a:p>
          <a:p>
            <a:r>
              <a:rPr lang="en-US" dirty="0" smtClean="0"/>
              <a:t>Sequencing (words, sentences, texts)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Text completion (missing ideas, tiles) </a:t>
            </a:r>
          </a:p>
          <a:p>
            <a:r>
              <a:rPr lang="en-US" dirty="0"/>
              <a:t>C</a:t>
            </a:r>
            <a:r>
              <a:rPr lang="en-US" dirty="0" smtClean="0"/>
              <a:t>loze task, C-test, gap </a:t>
            </a:r>
            <a:r>
              <a:rPr lang="en-US" dirty="0" err="1" smtClean="0"/>
              <a:t>compl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Problem </a:t>
            </a:r>
            <a:r>
              <a:rPr lang="en-US" dirty="0" err="1" smtClean="0"/>
              <a:t>solving,guessing,predicting</a:t>
            </a:r>
            <a:endParaRPr lang="en-US" dirty="0" smtClean="0"/>
          </a:p>
          <a:p>
            <a:r>
              <a:rPr lang="en-US" dirty="0" smtClean="0"/>
              <a:t>Image interpretation</a:t>
            </a:r>
          </a:p>
          <a:p>
            <a:r>
              <a:rPr lang="en-US" dirty="0" smtClean="0"/>
              <a:t>Paraphrasing, rephrasing </a:t>
            </a:r>
          </a:p>
          <a:p>
            <a:r>
              <a:rPr lang="en-US" dirty="0" smtClean="0"/>
              <a:t>Checking (ticking)</a:t>
            </a:r>
          </a:p>
          <a:p>
            <a:r>
              <a:rPr lang="en-US" dirty="0" smtClean="0"/>
              <a:t>Word attack</a:t>
            </a:r>
          </a:p>
          <a:p>
            <a:r>
              <a:rPr lang="en-US" dirty="0" smtClean="0"/>
              <a:t>Sound discrimination</a:t>
            </a:r>
          </a:p>
          <a:p>
            <a:r>
              <a:rPr lang="en-US" dirty="0" smtClean="0"/>
              <a:t>Distinguishing between formal and informal</a:t>
            </a:r>
            <a:endParaRPr lang="en-US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6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18965"/>
            <a:ext cx="10972800" cy="1143000"/>
          </a:xfrm>
        </p:spPr>
        <p:txBody>
          <a:bodyPr/>
          <a:lstStyle/>
          <a:p>
            <a:r>
              <a:rPr lang="en-US" dirty="0" smtClean="0"/>
              <a:t>Post listening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represents</a:t>
            </a:r>
            <a:r>
              <a:rPr lang="tr-TR" dirty="0" smtClean="0"/>
              <a:t> </a:t>
            </a:r>
            <a:r>
              <a:rPr lang="tr-TR" dirty="0"/>
              <a:t>a </a:t>
            </a:r>
            <a:r>
              <a:rPr lang="tr-TR" dirty="0" err="1"/>
              <a:t>follow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listening</a:t>
            </a:r>
            <a:r>
              <a:rPr lang="tr-TR" dirty="0"/>
              <a:t> </a:t>
            </a:r>
            <a:r>
              <a:rPr lang="tr-TR" dirty="0" err="1"/>
              <a:t>activity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err="1" smtClean="0"/>
              <a:t>aims</a:t>
            </a:r>
            <a:r>
              <a:rPr lang="tr-TR" dirty="0" smtClean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utilize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knowledge</a:t>
            </a:r>
            <a:r>
              <a:rPr lang="tr-TR" dirty="0"/>
              <a:t> </a:t>
            </a:r>
            <a:r>
              <a:rPr lang="tr-TR" dirty="0" err="1"/>
              <a:t>gained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listening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 of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skills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b="1" dirty="0" err="1"/>
              <a:t>speaking</a:t>
            </a:r>
            <a:r>
              <a:rPr lang="tr-TR" b="1" dirty="0"/>
              <a:t>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err="1"/>
              <a:t>writing</a:t>
            </a:r>
            <a:r>
              <a:rPr lang="tr-TR" b="1" dirty="0"/>
              <a:t>. 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7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7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18965"/>
            <a:ext cx="10972800" cy="1143000"/>
          </a:xfrm>
        </p:spPr>
        <p:txBody>
          <a:bodyPr/>
          <a:lstStyle/>
          <a:p>
            <a:r>
              <a:rPr lang="en-US" dirty="0" smtClean="0"/>
              <a:t>Adapting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materials include ready made audio visuals, they are cost effective, but;</a:t>
            </a:r>
          </a:p>
          <a:p>
            <a:pPr lvl="1"/>
            <a:r>
              <a:rPr lang="en-US" dirty="0" smtClean="0"/>
              <a:t>Too easy</a:t>
            </a:r>
          </a:p>
          <a:p>
            <a:pPr lvl="1"/>
            <a:r>
              <a:rPr lang="en-US" dirty="0" smtClean="0"/>
              <a:t>Too difficult</a:t>
            </a:r>
          </a:p>
          <a:p>
            <a:pPr lvl="1"/>
            <a:r>
              <a:rPr lang="en-US" dirty="0" smtClean="0"/>
              <a:t>Specific learner problems</a:t>
            </a:r>
          </a:p>
          <a:p>
            <a:pPr lvl="1"/>
            <a:r>
              <a:rPr lang="en-US" dirty="0" smtClean="0"/>
              <a:t>Lack of some activities that you consider important</a:t>
            </a:r>
            <a:endParaRPr lang="en-US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7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0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4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18965"/>
            <a:ext cx="10972800" cy="1143000"/>
          </a:xfrm>
        </p:spPr>
        <p:txBody>
          <a:bodyPr/>
          <a:lstStyle/>
          <a:p>
            <a:r>
              <a:rPr lang="en-US" dirty="0" smtClean="0"/>
              <a:t>Characteristics of a successful speaking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Learners talk a lot</a:t>
            </a:r>
          </a:p>
          <a:p>
            <a:r>
              <a:rPr lang="en-US" dirty="0" smtClean="0"/>
              <a:t>Participation is even</a:t>
            </a:r>
          </a:p>
          <a:p>
            <a:r>
              <a:rPr lang="en-US" dirty="0" smtClean="0"/>
              <a:t>Motivation is high</a:t>
            </a:r>
          </a:p>
          <a:p>
            <a:r>
              <a:rPr lang="en-US" dirty="0" smtClean="0"/>
              <a:t>Language is of an acceptable level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2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8965"/>
            <a:ext cx="10972800" cy="1143000"/>
          </a:xfrm>
        </p:spPr>
        <p:txBody>
          <a:bodyPr/>
          <a:lstStyle/>
          <a:p>
            <a:r>
              <a:rPr lang="en-US" dirty="0" smtClean="0"/>
              <a:t>Problems with speaking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inhibition</a:t>
            </a:r>
          </a:p>
          <a:p>
            <a:r>
              <a:rPr lang="en-US" dirty="0" smtClean="0"/>
              <a:t>Nothing to say</a:t>
            </a:r>
          </a:p>
          <a:p>
            <a:r>
              <a:rPr lang="en-US" dirty="0" smtClean="0"/>
              <a:t>Low or uneven participation</a:t>
            </a:r>
          </a:p>
          <a:p>
            <a:r>
              <a:rPr lang="en-US" dirty="0" smtClean="0"/>
              <a:t>Mother-tongue use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1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982" y="3573016"/>
            <a:ext cx="8645031" cy="1584176"/>
          </a:xfrm>
        </p:spPr>
        <p:txBody>
          <a:bodyPr>
            <a:normAutofit/>
          </a:bodyPr>
          <a:lstStyle/>
          <a:p>
            <a:r>
              <a:rPr lang="en-US" dirty="0" smtClean="0"/>
              <a:t>MAJOR PHILOSOPY OF THE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841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the teacher can do to help some of the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74" y="2433841"/>
            <a:ext cx="10972800" cy="3382341"/>
          </a:xfrm>
        </p:spPr>
        <p:txBody>
          <a:bodyPr/>
          <a:lstStyle/>
          <a:p>
            <a:r>
              <a:rPr lang="en-US" dirty="0" smtClean="0"/>
              <a:t>Use group work</a:t>
            </a:r>
          </a:p>
          <a:p>
            <a:r>
              <a:rPr lang="en-US" dirty="0" smtClean="0"/>
              <a:t>Base the activity on easy language</a:t>
            </a:r>
          </a:p>
          <a:p>
            <a:r>
              <a:rPr lang="en-US" dirty="0" smtClean="0"/>
              <a:t>Make a careful choice of topic and task to stimulate internet</a:t>
            </a:r>
          </a:p>
          <a:p>
            <a:r>
              <a:rPr lang="en-US" dirty="0" smtClean="0"/>
              <a:t>Give some instructions or training in discussion skills</a:t>
            </a:r>
          </a:p>
          <a:p>
            <a:r>
              <a:rPr lang="en-US" dirty="0" smtClean="0"/>
              <a:t>Keep students speaking the target language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5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8187" y="740415"/>
            <a:ext cx="10515600" cy="1325563"/>
          </a:xfrm>
        </p:spPr>
        <p:txBody>
          <a:bodyPr/>
          <a:lstStyle/>
          <a:p>
            <a:r>
              <a:rPr lang="tr-TR" dirty="0" smtClean="0"/>
              <a:t>Basic </a:t>
            </a: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Speaking</a:t>
            </a:r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236146"/>
              </p:ext>
            </p:extLst>
          </p:nvPr>
        </p:nvGraphicFramePr>
        <p:xfrm>
          <a:off x="609600" y="1806575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3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6575" y="740415"/>
            <a:ext cx="10515600" cy="1325563"/>
          </a:xfrm>
        </p:spPr>
        <p:txBody>
          <a:bodyPr/>
          <a:lstStyle/>
          <a:p>
            <a:r>
              <a:rPr lang="tr-TR" dirty="0" smtClean="0"/>
              <a:t>Basic </a:t>
            </a: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Speaking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289393"/>
              </p:ext>
            </p:extLst>
          </p:nvPr>
        </p:nvGraphicFramePr>
        <p:xfrm>
          <a:off x="609600" y="1870075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4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740415"/>
            <a:ext cx="10515600" cy="1325563"/>
          </a:xfrm>
        </p:spPr>
        <p:txBody>
          <a:bodyPr/>
          <a:lstStyle/>
          <a:p>
            <a:r>
              <a:rPr lang="tr-TR" dirty="0" err="1" smtClean="0"/>
              <a:t>Why</a:t>
            </a:r>
            <a:r>
              <a:rPr lang="tr-TR" dirty="0" smtClean="0"/>
              <a:t> is </a:t>
            </a:r>
            <a:r>
              <a:rPr lang="tr-TR" dirty="0" err="1"/>
              <a:t>t</a:t>
            </a:r>
            <a:r>
              <a:rPr lang="tr-TR" dirty="0" err="1" smtClean="0"/>
              <a:t>he</a:t>
            </a:r>
            <a:r>
              <a:rPr lang="tr-TR" dirty="0" smtClean="0"/>
              <a:t> </a:t>
            </a:r>
            <a:r>
              <a:rPr lang="tr-TR" dirty="0" err="1" smtClean="0"/>
              <a:t>Assessment</a:t>
            </a:r>
            <a:r>
              <a:rPr lang="tr-TR" dirty="0" smtClean="0"/>
              <a:t> of </a:t>
            </a:r>
            <a:r>
              <a:rPr lang="tr-TR" dirty="0" err="1" smtClean="0"/>
              <a:t>Speaking</a:t>
            </a:r>
            <a:r>
              <a:rPr lang="tr-TR" dirty="0" smtClean="0"/>
              <a:t> </a:t>
            </a:r>
            <a:r>
              <a:rPr lang="tr-TR" dirty="0" err="1" smtClean="0"/>
              <a:t>Difficult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Subjective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difficulties</a:t>
            </a:r>
            <a:r>
              <a:rPr lang="tr-TR" dirty="0" smtClean="0"/>
              <a:t> in </a:t>
            </a:r>
            <a:r>
              <a:rPr lang="tr-TR" dirty="0" err="1" smtClean="0"/>
              <a:t>scoring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complex</a:t>
            </a:r>
            <a:r>
              <a:rPr lang="tr-TR" dirty="0" smtClean="0"/>
              <a:t> </a:t>
            </a:r>
            <a:r>
              <a:rPr lang="tr-TR" dirty="0" err="1" smtClean="0"/>
              <a:t>criterias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assess</a:t>
            </a:r>
            <a:endParaRPr lang="tr-TR" dirty="0" smtClean="0"/>
          </a:p>
          <a:p>
            <a:r>
              <a:rPr lang="tr-TR" dirty="0" smtClean="0"/>
              <a:t>Limited time</a:t>
            </a: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0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6575" y="740415"/>
            <a:ext cx="10515600" cy="1325563"/>
          </a:xfrm>
        </p:spPr>
        <p:txBody>
          <a:bodyPr/>
          <a:lstStyle/>
          <a:p>
            <a:r>
              <a:rPr lang="tr-TR" dirty="0" smtClean="0"/>
              <a:t>ASSESSMENT SCALES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2308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3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7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8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18965"/>
            <a:ext cx="10972800" cy="1143000"/>
          </a:xfrm>
        </p:spPr>
        <p:txBody>
          <a:bodyPr/>
          <a:lstStyle/>
          <a:p>
            <a:r>
              <a:rPr lang="en-US" dirty="0" smtClean="0"/>
              <a:t>Reading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meanings</a:t>
            </a:r>
          </a:p>
          <a:p>
            <a:r>
              <a:rPr lang="en-US" dirty="0" smtClean="0"/>
              <a:t>Inferences</a:t>
            </a:r>
          </a:p>
          <a:p>
            <a:r>
              <a:rPr lang="en-US" dirty="0" smtClean="0"/>
              <a:t>Paraphrasing</a:t>
            </a:r>
          </a:p>
          <a:p>
            <a:r>
              <a:rPr lang="en-US" dirty="0" smtClean="0"/>
              <a:t>Recognizing writer’s purpose, attitude, tone and mood</a:t>
            </a:r>
          </a:p>
          <a:p>
            <a:r>
              <a:rPr lang="en-US" dirty="0" smtClean="0"/>
              <a:t>Weaving ideas together</a:t>
            </a:r>
          </a:p>
          <a:p>
            <a:r>
              <a:rPr lang="en-US" dirty="0" smtClean="0"/>
              <a:t>Following structure of passage</a:t>
            </a:r>
          </a:p>
          <a:p>
            <a:r>
              <a:rPr lang="en-US" dirty="0" smtClean="0"/>
              <a:t>Identify writer’s technique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1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8965"/>
            <a:ext cx="10972800" cy="1143000"/>
          </a:xfrm>
        </p:spPr>
        <p:txBody>
          <a:bodyPr/>
          <a:lstStyle/>
          <a:p>
            <a:r>
              <a:rPr lang="en-US" dirty="0" smtClean="0"/>
              <a:t>Reading </a:t>
            </a:r>
            <a:r>
              <a:rPr lang="en-US" dirty="0" err="1" smtClean="0"/>
              <a:t>microskills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Deducing the meaning and use of lexical items</a:t>
            </a:r>
          </a:p>
          <a:p>
            <a:r>
              <a:rPr lang="en-US" dirty="0" smtClean="0"/>
              <a:t>Skimming</a:t>
            </a:r>
          </a:p>
          <a:p>
            <a:r>
              <a:rPr lang="en-US" dirty="0" smtClean="0"/>
              <a:t>Scanning</a:t>
            </a:r>
          </a:p>
          <a:p>
            <a:r>
              <a:rPr lang="en-US" dirty="0" smtClean="0"/>
              <a:t>Extracting relevant points from a text electively</a:t>
            </a:r>
          </a:p>
          <a:p>
            <a:r>
              <a:rPr lang="en-US" dirty="0" smtClean="0"/>
              <a:t>Summarizing</a:t>
            </a:r>
          </a:p>
          <a:p>
            <a:r>
              <a:rPr lang="en-US" dirty="0" smtClean="0"/>
              <a:t>Main idea and supporting details</a:t>
            </a:r>
          </a:p>
          <a:p>
            <a:r>
              <a:rPr lang="en-US" dirty="0" smtClean="0"/>
              <a:t>Conceptual meaning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1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best method for testing reading</a:t>
            </a:r>
          </a:p>
          <a:p>
            <a:r>
              <a:rPr lang="en-US" dirty="0" smtClean="0"/>
              <a:t>No single method can fulfill all the varied purposes for which we might test</a:t>
            </a:r>
          </a:p>
          <a:p>
            <a:r>
              <a:rPr lang="en-US" dirty="0" smtClean="0"/>
              <a:t>Objective methods can be supplemented by subjective evaluations.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57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8965"/>
            <a:ext cx="10972800" cy="1143000"/>
          </a:xfrm>
        </p:spPr>
        <p:txBody>
          <a:bodyPr/>
          <a:lstStyle/>
          <a:p>
            <a:r>
              <a:rPr lang="en-US" dirty="0" smtClean="0"/>
              <a:t>Current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</a:t>
            </a:r>
          </a:p>
          <a:p>
            <a:r>
              <a:rPr lang="en-US" dirty="0" smtClean="0"/>
              <a:t>Short-answer questions</a:t>
            </a:r>
          </a:p>
          <a:p>
            <a:r>
              <a:rPr lang="en-US" dirty="0" smtClean="0"/>
              <a:t>Sentence completion</a:t>
            </a:r>
          </a:p>
          <a:p>
            <a:r>
              <a:rPr lang="en-US" dirty="0" smtClean="0"/>
              <a:t>Notes/Summary/Diagram/Flow chart/Table Completion</a:t>
            </a:r>
          </a:p>
          <a:p>
            <a:r>
              <a:rPr lang="en-US" dirty="0" smtClean="0"/>
              <a:t>Matching Lists, Phrases</a:t>
            </a:r>
          </a:p>
          <a:p>
            <a:r>
              <a:rPr lang="en-US" dirty="0" smtClean="0"/>
              <a:t>T/F/NA</a:t>
            </a:r>
          </a:p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4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G_2528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5003" b="5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77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85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09918"/>
            <a:ext cx="10972800" cy="1143000"/>
          </a:xfrm>
        </p:spPr>
        <p:txBody>
          <a:bodyPr/>
          <a:lstStyle/>
          <a:p>
            <a:r>
              <a:rPr lang="en-US" dirty="0" smtClean="0"/>
              <a:t>Written </a:t>
            </a:r>
            <a:r>
              <a:rPr lang="en-US" dirty="0" err="1" smtClean="0"/>
              <a:t>vs</a:t>
            </a:r>
            <a:r>
              <a:rPr lang="en-US" dirty="0" smtClean="0"/>
              <a:t> Spoken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Permanence</a:t>
            </a:r>
          </a:p>
          <a:p>
            <a:r>
              <a:rPr lang="en-US" dirty="0" smtClean="0"/>
              <a:t>Explicitness</a:t>
            </a:r>
          </a:p>
          <a:p>
            <a:r>
              <a:rPr lang="en-US" dirty="0" smtClean="0"/>
              <a:t>Density</a:t>
            </a:r>
          </a:p>
          <a:p>
            <a:r>
              <a:rPr lang="en-US" dirty="0" smtClean="0"/>
              <a:t>Detachment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Slowness of Production, speed of reception</a:t>
            </a:r>
          </a:p>
          <a:p>
            <a:r>
              <a:rPr lang="en-US" dirty="0" smtClean="0"/>
              <a:t>Standard language</a:t>
            </a:r>
          </a:p>
          <a:p>
            <a:r>
              <a:rPr lang="en-US" dirty="0" smtClean="0"/>
              <a:t>A learnt skill</a:t>
            </a:r>
          </a:p>
          <a:p>
            <a:r>
              <a:rPr lang="en-US" dirty="0" smtClean="0"/>
              <a:t>Sheer amount and importance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4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8965"/>
            <a:ext cx="10972800" cy="1143000"/>
          </a:xfrm>
        </p:spPr>
        <p:txBody>
          <a:bodyPr/>
          <a:lstStyle/>
          <a:p>
            <a:r>
              <a:rPr lang="en-US" dirty="0" smtClean="0"/>
              <a:t>Teaching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means</a:t>
            </a:r>
          </a:p>
          <a:p>
            <a:r>
              <a:rPr lang="en-US" dirty="0" smtClean="0"/>
              <a:t>As an end</a:t>
            </a:r>
          </a:p>
          <a:p>
            <a:r>
              <a:rPr lang="en-US" dirty="0" smtClean="0"/>
              <a:t>As both means and end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3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8965"/>
            <a:ext cx="10972800" cy="1143000"/>
          </a:xfrm>
        </p:spPr>
        <p:txBody>
          <a:bodyPr/>
          <a:lstStyle/>
          <a:p>
            <a:r>
              <a:rPr lang="en-US" dirty="0" smtClean="0"/>
              <a:t>Writing Tasks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Book report</a:t>
            </a:r>
          </a:p>
          <a:p>
            <a:r>
              <a:rPr lang="en-US" dirty="0" smtClean="0"/>
              <a:t>Book review</a:t>
            </a:r>
          </a:p>
          <a:p>
            <a:r>
              <a:rPr lang="en-US" dirty="0"/>
              <a:t>I</a:t>
            </a:r>
            <a:r>
              <a:rPr lang="en-US" dirty="0" smtClean="0"/>
              <a:t>nstruction sheet</a:t>
            </a:r>
          </a:p>
          <a:p>
            <a:r>
              <a:rPr lang="en-US" dirty="0" smtClean="0"/>
              <a:t>Narrative</a:t>
            </a:r>
          </a:p>
          <a:p>
            <a:r>
              <a:rPr lang="en-US" dirty="0" smtClean="0"/>
              <a:t>Personal story</a:t>
            </a:r>
          </a:p>
          <a:p>
            <a:r>
              <a:rPr lang="en-US" dirty="0" smtClean="0"/>
              <a:t>Describe a view</a:t>
            </a:r>
            <a:r>
              <a:rPr lang="tr-TR" dirty="0" smtClean="0"/>
              <a:t>/</a:t>
            </a:r>
            <a:r>
              <a:rPr lang="tr-TR" dirty="0" err="1" smtClean="0"/>
              <a:t>people</a:t>
            </a:r>
            <a:endParaRPr lang="tr-TR" dirty="0" smtClean="0"/>
          </a:p>
          <a:p>
            <a:endParaRPr lang="tr-TR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Write/</a:t>
            </a:r>
            <a:r>
              <a:rPr lang="tr-TR" dirty="0" err="1" smtClean="0"/>
              <a:t>answer</a:t>
            </a:r>
            <a:r>
              <a:rPr lang="tr-TR" dirty="0" smtClean="0"/>
              <a:t> a </a:t>
            </a:r>
            <a:r>
              <a:rPr lang="tr-TR" dirty="0" err="1" smtClean="0"/>
              <a:t>letter</a:t>
            </a:r>
            <a:r>
              <a:rPr lang="tr-TR" dirty="0" smtClean="0"/>
              <a:t>..</a:t>
            </a:r>
          </a:p>
          <a:p>
            <a:r>
              <a:rPr lang="en-US" dirty="0" smtClean="0"/>
              <a:t>Job application</a:t>
            </a:r>
          </a:p>
          <a:p>
            <a:r>
              <a:rPr lang="en-US" dirty="0" smtClean="0"/>
              <a:t>Propose change</a:t>
            </a:r>
          </a:p>
          <a:p>
            <a:r>
              <a:rPr lang="en-US" dirty="0" smtClean="0"/>
              <a:t>News report</a:t>
            </a:r>
          </a:p>
          <a:p>
            <a:r>
              <a:rPr lang="en-US" dirty="0" smtClean="0"/>
              <a:t>Ideal school/house</a:t>
            </a:r>
            <a:r>
              <a:rPr lang="mr-IN" dirty="0" smtClean="0"/>
              <a:t>…</a:t>
            </a:r>
            <a:endParaRPr lang="tr-TR" dirty="0" smtClean="0"/>
          </a:p>
          <a:p>
            <a:r>
              <a:rPr lang="tr-TR" dirty="0" err="1" smtClean="0"/>
              <a:t>Describe</a:t>
            </a:r>
            <a:r>
              <a:rPr lang="tr-TR" dirty="0" smtClean="0"/>
              <a:t> a </a:t>
            </a:r>
            <a:r>
              <a:rPr lang="tr-TR" dirty="0" err="1" smtClean="0"/>
              <a:t>process</a:t>
            </a:r>
            <a:endParaRPr lang="tr-TR" dirty="0" smtClean="0"/>
          </a:p>
          <a:p>
            <a:r>
              <a:rPr lang="tr-TR" dirty="0" smtClean="0"/>
              <a:t>Film </a:t>
            </a:r>
            <a:r>
              <a:rPr lang="tr-TR" dirty="0" err="1" smtClean="0"/>
              <a:t>music</a:t>
            </a:r>
            <a:endParaRPr lang="en-US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7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02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982" y="3573016"/>
            <a:ext cx="8645031" cy="1584176"/>
          </a:xfrm>
        </p:spPr>
        <p:txBody>
          <a:bodyPr>
            <a:normAutofit/>
          </a:bodyPr>
          <a:lstStyle/>
          <a:p>
            <a:r>
              <a:rPr lang="en-US" dirty="0" smtClean="0"/>
              <a:t>THE USE OF TECHNOLOGY IN THE NEW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740395"/>
            <a:ext cx="10515600" cy="1325563"/>
          </a:xfrm>
        </p:spPr>
        <p:txBody>
          <a:bodyPr/>
          <a:lstStyle/>
          <a:p>
            <a:r>
              <a:rPr lang="tr-TR" dirty="0" smtClean="0"/>
              <a:t>THE TECHNOLOGY 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8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3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44880" y="559103"/>
            <a:ext cx="10515600" cy="1325563"/>
          </a:xfrm>
        </p:spPr>
        <p:txBody>
          <a:bodyPr/>
          <a:lstStyle/>
          <a:p>
            <a:r>
              <a:rPr lang="tr-TR" dirty="0" smtClean="0"/>
              <a:t>21ST CENTURY SKILLS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463040"/>
            <a:ext cx="9906000" cy="4942523"/>
          </a:xfrm>
        </p:spPr>
      </p:pic>
      <p:sp>
        <p:nvSpPr>
          <p:cNvPr id="8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9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9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938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 THE NEW CURRICULUM</a:t>
            </a:r>
            <a:endParaRPr lang="en-US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Advocates a blended-learning environment for the students</a:t>
            </a:r>
          </a:p>
          <a:p>
            <a:r>
              <a:rPr lang="en-US" dirty="0"/>
              <a:t>Raises the awareness of several topics such as netiquette, positive/negative implications of technology among the students</a:t>
            </a:r>
          </a:p>
          <a:p>
            <a:r>
              <a:rPr lang="en-US" dirty="0"/>
              <a:t>Presents the great variety of technological task and materials </a:t>
            </a:r>
          </a:p>
          <a:p>
            <a:endParaRPr lang="tr-TR" dirty="0"/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8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3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6320" y="740395"/>
            <a:ext cx="10515600" cy="1325563"/>
          </a:xfrm>
        </p:spPr>
        <p:txBody>
          <a:bodyPr/>
          <a:lstStyle/>
          <a:p>
            <a:r>
              <a:rPr lang="tr-TR" dirty="0" smtClean="0"/>
              <a:t>SUGGESTED MATERIALS AND TASKS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6575" y="740395"/>
            <a:ext cx="10515600" cy="1325563"/>
          </a:xfrm>
        </p:spPr>
        <p:txBody>
          <a:bodyPr/>
          <a:lstStyle/>
          <a:p>
            <a:r>
              <a:rPr lang="tr-TR" smtClean="0"/>
              <a:t>RECOMMENDED TASKS IN THE CURRICULUM</a:t>
            </a:r>
            <a:endParaRPr lang="tr-TR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9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COMMON EUROPEAN FRAMEWORK OF REFERENCE FOR LANGUAGES (CEFR)</a:t>
            </a:r>
            <a:r>
              <a:rPr lang="en-US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n-US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en-US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descriptive and </a:t>
            </a:r>
            <a:r>
              <a:rPr lang="en-US" dirty="0" err="1">
                <a:solidFill>
                  <a:schemeClr val="tx1"/>
                </a:solidFill>
              </a:rPr>
              <a:t>pedagological</a:t>
            </a:r>
            <a:r>
              <a:rPr lang="en-US" dirty="0">
                <a:solidFill>
                  <a:schemeClr val="tx1"/>
                </a:solidFill>
              </a:rPr>
              <a:t> principals of the Common European Framework of Reference for Languages (CEFR)</a:t>
            </a:r>
          </a:p>
          <a:p>
            <a:r>
              <a:rPr lang="en-US" dirty="0">
                <a:solidFill>
                  <a:schemeClr val="tx1"/>
                </a:solidFill>
              </a:rPr>
              <a:t>Language Proficiency Levels:</a:t>
            </a:r>
          </a:p>
          <a:p>
            <a:r>
              <a:rPr lang="en-US" dirty="0">
                <a:solidFill>
                  <a:schemeClr val="tx1"/>
                </a:solidFill>
              </a:rPr>
              <a:t>A1, A2 Basic Users</a:t>
            </a:r>
          </a:p>
          <a:p>
            <a:r>
              <a:rPr lang="en-US" dirty="0">
                <a:solidFill>
                  <a:schemeClr val="tx1"/>
                </a:solidFill>
              </a:rPr>
              <a:t>B1, B2 Independent Users</a:t>
            </a:r>
          </a:p>
          <a:p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982" y="3573016"/>
            <a:ext cx="8645031" cy="1584176"/>
          </a:xfrm>
        </p:spPr>
        <p:txBody>
          <a:bodyPr>
            <a:normAutofit/>
          </a:bodyPr>
          <a:lstStyle/>
          <a:p>
            <a:r>
              <a:rPr lang="en-US" dirty="0" smtClean="0"/>
              <a:t>VALUES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VALUES EDUCATION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8500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4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Konu Başlığı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Not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</a:t>
            </a:r>
            <a:r>
              <a:rPr lang="tr-TR" dirty="0" err="1" smtClean="0"/>
              <a:t>ones</a:t>
            </a:r>
            <a:endParaRPr lang="tr-TR" dirty="0" smtClean="0"/>
          </a:p>
          <a:p>
            <a:r>
              <a:rPr lang="tr-TR" dirty="0" smtClean="0"/>
              <a:t>Role-model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natural</a:t>
            </a:r>
            <a:r>
              <a:rPr lang="tr-TR" dirty="0" smtClean="0"/>
              <a:t> </a:t>
            </a:r>
            <a:r>
              <a:rPr lang="tr-TR" dirty="0" err="1" smtClean="0"/>
              <a:t>flow</a:t>
            </a:r>
            <a:r>
              <a:rPr lang="tr-TR" dirty="0" smtClean="0"/>
              <a:t> of </a:t>
            </a:r>
            <a:r>
              <a:rPr lang="tr-TR" dirty="0" err="1" smtClean="0"/>
              <a:t>values</a:t>
            </a:r>
            <a:endParaRPr lang="tr-TR" dirty="0" smtClean="0"/>
          </a:p>
          <a:p>
            <a:r>
              <a:rPr lang="tr-TR" dirty="0" smtClean="0"/>
              <a:t>No </a:t>
            </a:r>
            <a:r>
              <a:rPr lang="tr-TR" dirty="0" err="1" smtClean="0"/>
              <a:t>punishment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rewards</a:t>
            </a:r>
            <a:endParaRPr lang="tr-TR" dirty="0" smtClean="0"/>
          </a:p>
          <a:p>
            <a:r>
              <a:rPr lang="tr-TR" dirty="0" smtClean="0"/>
              <a:t>No </a:t>
            </a:r>
            <a:r>
              <a:rPr lang="tr-TR" dirty="0" err="1" smtClean="0"/>
              <a:t>dictation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10299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HOW CAN WE ACHIEVE VALUES EDUCATION?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16750" y="-16283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1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6738" y="793750"/>
            <a:ext cx="4106862" cy="1763183"/>
          </a:xfrm>
        </p:spPr>
        <p:txBody>
          <a:bodyPr/>
          <a:lstStyle/>
          <a:p>
            <a:r>
              <a:rPr lang="tr-TR" dirty="0" err="1" smtClean="0"/>
              <a:t>Holistic</a:t>
            </a:r>
            <a:r>
              <a:rPr lang="tr-TR" dirty="0" smtClean="0"/>
              <a:t> </a:t>
            </a:r>
            <a:r>
              <a:rPr lang="tr-TR" dirty="0" err="1" smtClean="0"/>
              <a:t>Approach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489076"/>
              </p:ext>
            </p:extLst>
          </p:nvPr>
        </p:nvGraphicFramePr>
        <p:xfrm>
          <a:off x="1634445" y="1185334"/>
          <a:ext cx="10422088" cy="567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795" y="110960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VALUES EDUCATION IN ENGLISH CURRICULUM</a:t>
            </a:r>
            <a:endParaRPr lang="tr-TR" dirty="0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9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95" y="110960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0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69921" y="0"/>
            <a:ext cx="8229600" cy="908050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 err="1" smtClean="0"/>
              <a:t>Values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in English </a:t>
            </a:r>
            <a:r>
              <a:rPr lang="tr-TR" dirty="0" err="1" smtClean="0"/>
              <a:t>Curriculum</a:t>
            </a:r>
            <a:endParaRPr lang="tr-T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29842" y="1043158"/>
          <a:ext cx="8920976" cy="58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İçerik Yer Tutucusu"/>
          <p:cNvSpPr txBox="1">
            <a:spLocks/>
          </p:cNvSpPr>
          <p:nvPr/>
        </p:nvSpPr>
        <p:spPr>
          <a:xfrm>
            <a:off x="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795" y="110960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3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4" y="740395"/>
            <a:ext cx="10515600" cy="1325563"/>
          </a:xfrm>
        </p:spPr>
        <p:txBody>
          <a:bodyPr/>
          <a:lstStyle/>
          <a:p>
            <a:r>
              <a:rPr lang="en-US" dirty="0" smtClean="0"/>
              <a:t>KEY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Communicating in </a:t>
            </a:r>
            <a:r>
              <a:rPr lang="en-US" dirty="0"/>
              <a:t>m</a:t>
            </a:r>
            <a:r>
              <a:rPr lang="en-US" dirty="0" smtClean="0"/>
              <a:t>other tongue</a:t>
            </a:r>
          </a:p>
          <a:p>
            <a:r>
              <a:rPr lang="en-US" dirty="0" smtClean="0"/>
              <a:t>Communicating in second language</a:t>
            </a:r>
          </a:p>
          <a:p>
            <a:r>
              <a:rPr lang="en-US" dirty="0" err="1" smtClean="0"/>
              <a:t>Maths</a:t>
            </a:r>
            <a:r>
              <a:rPr lang="en-US" dirty="0" smtClean="0"/>
              <a:t>, science and technology</a:t>
            </a:r>
          </a:p>
          <a:p>
            <a:r>
              <a:rPr lang="en-US" dirty="0" smtClean="0"/>
              <a:t>Digital</a:t>
            </a:r>
          </a:p>
          <a:p>
            <a:r>
              <a:rPr lang="en-US" dirty="0" smtClean="0"/>
              <a:t>Learning to learn</a:t>
            </a:r>
          </a:p>
          <a:p>
            <a:r>
              <a:rPr lang="en-US" dirty="0" smtClean="0"/>
              <a:t>Social and citizenship</a:t>
            </a:r>
          </a:p>
          <a:p>
            <a:r>
              <a:rPr lang="en-US" dirty="0" err="1" smtClean="0"/>
              <a:t>Enterpreneurship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ultural awareness and expression</a:t>
            </a:r>
            <a:endParaRPr lang="en-US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95" y="110960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2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4005064"/>
            <a:ext cx="7992888" cy="1188132"/>
          </a:xfrm>
        </p:spPr>
        <p:txBody>
          <a:bodyPr>
            <a:normAutofit/>
          </a:bodyPr>
          <a:lstStyle/>
          <a:p>
            <a:r>
              <a:rPr lang="en-US" smtClean="0"/>
              <a:t>THE CHANGES IN THE NEW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740395"/>
            <a:ext cx="10515600" cy="1325563"/>
          </a:xfrm>
        </p:spPr>
        <p:txBody>
          <a:bodyPr/>
          <a:lstStyle/>
          <a:p>
            <a:r>
              <a:rPr lang="tr-TR" smtClean="0"/>
              <a:t>THE ENGLISH CURRICULUM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2903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1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3392" y="776091"/>
            <a:ext cx="10515600" cy="1325563"/>
          </a:xfrm>
        </p:spPr>
        <p:txBody>
          <a:bodyPr/>
          <a:lstStyle/>
          <a:p>
            <a:r>
              <a:rPr lang="tr-TR" dirty="0" smtClean="0"/>
              <a:t>THE NEEDS FOR THE DEVELOPMENT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Always</a:t>
            </a:r>
            <a:r>
              <a:rPr lang="tr-TR" dirty="0" smtClean="0"/>
              <a:t> </a:t>
            </a:r>
            <a:r>
              <a:rPr lang="tr-TR" dirty="0" err="1" smtClean="0"/>
              <a:t>changing</a:t>
            </a:r>
            <a:r>
              <a:rPr lang="tr-TR" dirty="0" smtClean="0"/>
              <a:t> </a:t>
            </a:r>
            <a:r>
              <a:rPr lang="tr-TR" dirty="0" err="1" smtClean="0"/>
              <a:t>educational</a:t>
            </a:r>
            <a:r>
              <a:rPr lang="tr-TR" dirty="0" smtClean="0"/>
              <a:t> </a:t>
            </a:r>
            <a:r>
              <a:rPr lang="tr-TR" dirty="0" err="1" smtClean="0"/>
              <a:t>needs</a:t>
            </a:r>
            <a:endParaRPr lang="tr-TR" dirty="0" smtClean="0"/>
          </a:p>
          <a:p>
            <a:r>
              <a:rPr lang="tr-TR" dirty="0" err="1" smtClean="0"/>
              <a:t>Recent</a:t>
            </a:r>
            <a:r>
              <a:rPr lang="tr-TR" dirty="0" smtClean="0"/>
              <a:t> </a:t>
            </a:r>
            <a:r>
              <a:rPr lang="tr-TR" dirty="0" err="1" smtClean="0"/>
              <a:t>developments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field</a:t>
            </a:r>
            <a:r>
              <a:rPr lang="tr-TR" dirty="0" smtClean="0"/>
              <a:t> of </a:t>
            </a:r>
            <a:r>
              <a:rPr lang="tr-TR" dirty="0" err="1" smtClean="0"/>
              <a:t>education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European</a:t>
            </a:r>
            <a:r>
              <a:rPr lang="tr-TR" dirty="0" smtClean="0"/>
              <a:t> Strategic Framework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goverment’s</a:t>
            </a:r>
            <a:r>
              <a:rPr lang="tr-TR" dirty="0" smtClean="0"/>
              <a:t> </a:t>
            </a:r>
            <a:r>
              <a:rPr lang="tr-TR" dirty="0" err="1" smtClean="0"/>
              <a:t>policy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r>
              <a:rPr lang="tr-TR" dirty="0" smtClean="0"/>
              <a:t> </a:t>
            </a:r>
            <a:r>
              <a:rPr lang="tr-TR" dirty="0" err="1" smtClean="0"/>
              <a:t>plans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increase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equality</a:t>
            </a:r>
            <a:r>
              <a:rPr lang="tr-TR" dirty="0" smtClean="0"/>
              <a:t> of </a:t>
            </a:r>
            <a:r>
              <a:rPr lang="tr-TR" dirty="0" err="1" smtClean="0"/>
              <a:t>opportunities</a:t>
            </a:r>
            <a:r>
              <a:rPr lang="tr-TR" dirty="0" smtClean="0"/>
              <a:t> in </a:t>
            </a:r>
            <a:r>
              <a:rPr lang="tr-TR" dirty="0" err="1" smtClean="0"/>
              <a:t>education</a:t>
            </a:r>
            <a:endParaRPr lang="tr-TR" dirty="0" smtClean="0"/>
          </a:p>
          <a:p>
            <a:r>
              <a:rPr lang="tr-TR" dirty="0" err="1" smtClean="0"/>
              <a:t>Overloaded</a:t>
            </a:r>
            <a:r>
              <a:rPr lang="tr-TR" dirty="0" smtClean="0"/>
              <a:t> </a:t>
            </a:r>
            <a:r>
              <a:rPr lang="tr-TR" dirty="0" err="1" smtClean="0"/>
              <a:t>curriculum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4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3662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2246313" y="2906713"/>
            <a:ext cx="7376659" cy="326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1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7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9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1344" y="620688"/>
            <a:ext cx="11521280" cy="1325563"/>
          </a:xfrm>
        </p:spPr>
        <p:txBody>
          <a:bodyPr>
            <a:normAutofit fontScale="90000"/>
          </a:bodyPr>
          <a:lstStyle/>
          <a:p>
            <a:r>
              <a:rPr lang="tr-TR" smtClean="0"/>
              <a:t>BEFORE THE DEVELOPMENT OF THE CURRICULUM 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0141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curriculums</a:t>
            </a:r>
            <a:r>
              <a:rPr lang="tr-TR" dirty="0" smtClean="0"/>
              <a:t> </a:t>
            </a:r>
            <a:r>
              <a:rPr lang="tr-TR" dirty="0" err="1" smtClean="0"/>
              <a:t>around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examined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references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issues</a:t>
            </a:r>
            <a:r>
              <a:rPr lang="tr-TR" dirty="0" smtClean="0"/>
              <a:t> of Basic </a:t>
            </a:r>
            <a:r>
              <a:rPr lang="tr-TR" dirty="0" err="1" smtClean="0"/>
              <a:t>Law</a:t>
            </a:r>
            <a:r>
              <a:rPr lang="tr-TR" dirty="0" smtClean="0"/>
              <a:t>,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thesises</a:t>
            </a:r>
            <a:r>
              <a:rPr lang="tr-TR" dirty="0" smtClean="0"/>
              <a:t>, </a:t>
            </a:r>
            <a:r>
              <a:rPr lang="tr-TR" dirty="0" err="1" smtClean="0"/>
              <a:t>goverment</a:t>
            </a:r>
            <a:r>
              <a:rPr lang="tr-TR" dirty="0" smtClean="0"/>
              <a:t> </a:t>
            </a:r>
            <a:r>
              <a:rPr lang="tr-TR" dirty="0" err="1" smtClean="0"/>
              <a:t>strategies</a:t>
            </a:r>
            <a:r>
              <a:rPr lang="tr-TR" dirty="0" smtClean="0"/>
              <a:t>/</a:t>
            </a:r>
            <a:r>
              <a:rPr lang="tr-TR" dirty="0" err="1" smtClean="0"/>
              <a:t>plans</a:t>
            </a:r>
            <a:r>
              <a:rPr lang="tr-TR" dirty="0" smtClean="0"/>
              <a:t>, </a:t>
            </a:r>
            <a:r>
              <a:rPr lang="tr-TR" dirty="0" err="1" smtClean="0"/>
              <a:t>committees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considered</a:t>
            </a:r>
            <a:r>
              <a:rPr lang="tr-TR" dirty="0" smtClean="0"/>
              <a:t>.</a:t>
            </a:r>
          </a:p>
          <a:p>
            <a:r>
              <a:rPr lang="tr-TR" dirty="0" smtClean="0"/>
              <a:t>A </a:t>
            </a:r>
            <a:r>
              <a:rPr lang="tr-TR" dirty="0" err="1" smtClean="0"/>
              <a:t>likert</a:t>
            </a:r>
            <a:r>
              <a:rPr lang="tr-TR" dirty="0" smtClean="0"/>
              <a:t> </a:t>
            </a:r>
            <a:r>
              <a:rPr lang="tr-TR" dirty="0" err="1" smtClean="0"/>
              <a:t>questionaire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implemented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administrators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reports</a:t>
            </a:r>
            <a:r>
              <a:rPr lang="tr-TR" dirty="0" smtClean="0"/>
              <a:t> </a:t>
            </a:r>
            <a:r>
              <a:rPr lang="tr-TR" dirty="0" err="1" smtClean="0"/>
              <a:t>written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provinces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survey</a:t>
            </a:r>
            <a:endParaRPr lang="tr-TR" dirty="0" smtClean="0"/>
          </a:p>
          <a:p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reports</a:t>
            </a:r>
            <a:r>
              <a:rPr lang="tr-TR" dirty="0" smtClean="0"/>
              <a:t>/ </a:t>
            </a:r>
            <a:r>
              <a:rPr lang="tr-TR" dirty="0" err="1" smtClean="0"/>
              <a:t>Academic</a:t>
            </a:r>
            <a:r>
              <a:rPr lang="tr-TR" dirty="0" smtClean="0"/>
              <a:t> </a:t>
            </a:r>
            <a:r>
              <a:rPr lang="tr-TR" dirty="0" err="1" smtClean="0"/>
              <a:t>views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list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academics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r>
              <a:rPr lang="tr-TR" dirty="0"/>
              <a:t>.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65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6575" y="733454"/>
            <a:ext cx="10515600" cy="1325563"/>
          </a:xfrm>
        </p:spPr>
        <p:txBody>
          <a:bodyPr/>
          <a:lstStyle/>
          <a:p>
            <a:r>
              <a:rPr lang="tr-TR" smtClean="0"/>
              <a:t>WHO?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5611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9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66800" y="736167"/>
            <a:ext cx="10515600" cy="1325563"/>
          </a:xfrm>
        </p:spPr>
        <p:txBody>
          <a:bodyPr/>
          <a:lstStyle/>
          <a:p>
            <a:r>
              <a:rPr lang="tr-TR" dirty="0" smtClean="0"/>
              <a:t>WHAT?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762416"/>
              </p:ext>
            </p:extLst>
          </p:nvPr>
        </p:nvGraphicFramePr>
        <p:xfrm>
          <a:off x="838200" y="1628800"/>
          <a:ext cx="10515600" cy="45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94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95400" y="980728"/>
            <a:ext cx="8229600" cy="90805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Coding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New </a:t>
            </a:r>
            <a:r>
              <a:rPr lang="tr-TR" dirty="0" err="1" smtClean="0"/>
              <a:t>Curriculum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6" name="5 İçerik Yer Tutucusu" descr="Ekran Alıntıs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3513" y="1556792"/>
            <a:ext cx="8801027" cy="2880320"/>
          </a:xfrm>
          <a:prstGeom prst="rect">
            <a:avLst/>
          </a:prstGeom>
        </p:spPr>
      </p:pic>
      <p:sp>
        <p:nvSpPr>
          <p:cNvPr id="7" name="2 İçerik Yer Tutucusu"/>
          <p:cNvSpPr txBox="1">
            <a:spLocks/>
          </p:cNvSpPr>
          <p:nvPr/>
        </p:nvSpPr>
        <p:spPr>
          <a:xfrm>
            <a:off x="37510" y="-174276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7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74039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/>
              <a:t>     </a:t>
            </a:r>
            <a:r>
              <a:rPr lang="en-US" sz="3600" dirty="0"/>
              <a:t>What has changed in the </a:t>
            </a:r>
            <a:r>
              <a:rPr lang="tr-TR" sz="3600" dirty="0" err="1"/>
              <a:t>English</a:t>
            </a:r>
            <a:r>
              <a:rPr lang="tr-TR" sz="3600" dirty="0"/>
              <a:t> </a:t>
            </a:r>
            <a:r>
              <a:rPr lang="en-US" sz="3600" dirty="0"/>
              <a:t>Curriculum</a:t>
            </a:r>
            <a:r>
              <a:rPr lang="en-US" sz="3600" dirty="0" smtClean="0"/>
              <a:t>?</a:t>
            </a:r>
            <a:endParaRPr lang="tr-TR" sz="3600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688495"/>
              </p:ext>
            </p:extLst>
          </p:nvPr>
        </p:nvGraphicFramePr>
        <p:xfrm>
          <a:off x="855331" y="4005064"/>
          <a:ext cx="10515600" cy="1341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Current</a:t>
                      </a:r>
                      <a:endParaRPr lang="en-US" sz="2800" dirty="0" smtClean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r>
                        <a:rPr lang="tr-TR" sz="2800" dirty="0" err="1" smtClean="0"/>
                        <a:t>Revised</a:t>
                      </a:r>
                      <a:endParaRPr lang="tr-TR" sz="2800" dirty="0"/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Wild Life</a:t>
                      </a:r>
                    </a:p>
                    <a:p>
                      <a:pPr algn="l"/>
                      <a:endParaRPr lang="tr-TR" sz="2400" dirty="0" smtClean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Human in Nature</a:t>
                      </a:r>
                    </a:p>
                    <a:p>
                      <a:endParaRPr lang="tr-TR" sz="2400" dirty="0"/>
                    </a:p>
                  </a:txBody>
                  <a:tcPr marL="116840" marR="116840"/>
                </a:tc>
              </a:tr>
            </a:tbl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1991544" y="126876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0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838200" y="2413338"/>
            <a:ext cx="1051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themes prepared in line with the needs analysis in the current program have been re</a:t>
            </a:r>
            <a:r>
              <a:rPr lang="tr-TR" dirty="0" err="1"/>
              <a:t>vised</a:t>
            </a:r>
            <a:r>
              <a:rPr lang="en-US" dirty="0"/>
              <a:t> according to the language functions, values ​​education and the recommendations </a:t>
            </a:r>
            <a:r>
              <a:rPr lang="tr-TR" dirty="0" err="1"/>
              <a:t>proposed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en-US" dirty="0"/>
              <a:t>teachers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educational</a:t>
            </a:r>
            <a:r>
              <a:rPr lang="tr-TR" dirty="0"/>
              <a:t> </a:t>
            </a:r>
            <a:r>
              <a:rPr lang="tr-TR" dirty="0" err="1"/>
              <a:t>institutions</a:t>
            </a:r>
            <a:r>
              <a:rPr lang="tr-TR" dirty="0"/>
              <a:t>.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Example:E.9.4.</a:t>
            </a:r>
          </a:p>
        </p:txBody>
      </p:sp>
      <p:pic>
        <p:nvPicPr>
          <p:cNvPr id="7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58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838200" y="528971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/>
              <a:t>     </a:t>
            </a:r>
            <a:r>
              <a:rPr lang="en-US" sz="3600" dirty="0"/>
              <a:t>What has changed in the </a:t>
            </a:r>
            <a:r>
              <a:rPr lang="tr-TR" sz="3600" dirty="0" err="1"/>
              <a:t>English</a:t>
            </a:r>
            <a:r>
              <a:rPr lang="tr-TR" sz="3600" dirty="0"/>
              <a:t> </a:t>
            </a:r>
            <a:r>
              <a:rPr lang="en-US" sz="3600" dirty="0"/>
              <a:t>Curriculum?</a:t>
            </a:r>
            <a:endParaRPr lang="tr-TR" sz="3600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944332"/>
              </p:ext>
            </p:extLst>
          </p:nvPr>
        </p:nvGraphicFramePr>
        <p:xfrm>
          <a:off x="834861" y="3314602"/>
          <a:ext cx="10515600" cy="238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Current</a:t>
                      </a:r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/>
                        <a:t>Revised</a:t>
                      </a:r>
                      <a:endParaRPr lang="tr-TR" sz="1800" dirty="0" smtClean="0"/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Functions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-</a:t>
                      </a:r>
                      <a:r>
                        <a:rPr lang="en-US" dirty="0" smtClean="0"/>
                        <a:t>Introducing yourself and your family</a:t>
                      </a:r>
                      <a:br>
                        <a:rPr lang="en-US" dirty="0" smtClean="0"/>
                      </a:br>
                      <a:r>
                        <a:rPr lang="tr-TR" dirty="0" smtClean="0"/>
                        <a:t>-</a:t>
                      </a:r>
                      <a:r>
                        <a:rPr lang="en-US" dirty="0" smtClean="0"/>
                        <a:t>Talking about possessions</a:t>
                      </a:r>
                      <a:br>
                        <a:rPr lang="en-US" dirty="0" smtClean="0"/>
                      </a:br>
                      <a:r>
                        <a:rPr lang="tr-TR" dirty="0" smtClean="0"/>
                        <a:t>-</a:t>
                      </a:r>
                      <a:r>
                        <a:rPr lang="en-US" dirty="0" smtClean="0"/>
                        <a:t>Meeting new people</a:t>
                      </a:r>
                      <a:br>
                        <a:rPr lang="en-US" dirty="0" smtClean="0"/>
                      </a:br>
                      <a:r>
                        <a:rPr lang="tr-TR" dirty="0" smtClean="0"/>
                        <a:t>-</a:t>
                      </a:r>
                      <a:r>
                        <a:rPr lang="en-US" dirty="0" smtClean="0"/>
                        <a:t>Talking about jobs</a:t>
                      </a:r>
                      <a:br>
                        <a:rPr lang="en-US" dirty="0" smtClean="0"/>
                      </a:br>
                      <a:r>
                        <a:rPr lang="tr-TR" dirty="0" smtClean="0"/>
                        <a:t>-</a:t>
                      </a:r>
                      <a:r>
                        <a:rPr lang="en-US" dirty="0" smtClean="0"/>
                        <a:t>Naming different</a:t>
                      </a:r>
                      <a:r>
                        <a:rPr lang="en-US" sz="1600" dirty="0" smtClean="0"/>
                        <a:t> countries</a:t>
                      </a:r>
                      <a:r>
                        <a:rPr lang="en-US" dirty="0" smtClean="0"/>
                        <a:t> and languages</a:t>
                      </a:r>
                      <a:br>
                        <a:rPr lang="en-US" dirty="0" smtClean="0"/>
                      </a:br>
                      <a:r>
                        <a:rPr lang="tr-TR" dirty="0" smtClean="0"/>
                        <a:t>-</a:t>
                      </a:r>
                      <a:r>
                        <a:rPr lang="en-US" dirty="0" smtClean="0"/>
                        <a:t>Asking about and giving directions</a:t>
                      </a:r>
                      <a:endParaRPr lang="tr-TR" dirty="0" smtClean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Functions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and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Useful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Language</a:t>
                      </a:r>
                      <a:r>
                        <a:rPr lang="tr-TR" dirty="0" smtClean="0"/>
                        <a:t/>
                      </a:r>
                      <a:br>
                        <a:rPr lang="tr-TR" dirty="0" smtClean="0"/>
                      </a:br>
                      <a:r>
                        <a:rPr lang="tr-TR" dirty="0" smtClean="0"/>
                        <a:t>1. </a:t>
                      </a:r>
                      <a:r>
                        <a:rPr lang="tr-TR" dirty="0" err="1" smtClean="0"/>
                        <a:t>Meeting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new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people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and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introducing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oneself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and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family</a:t>
                      </a:r>
                      <a:r>
                        <a:rPr lang="tr-TR" dirty="0" smtClean="0"/>
                        <a:t/>
                      </a:r>
                      <a:br>
                        <a:rPr lang="tr-TR" dirty="0" smtClean="0"/>
                      </a:br>
                      <a:r>
                        <a:rPr lang="tr-TR" dirty="0" smtClean="0"/>
                        <a:t>2. </a:t>
                      </a:r>
                      <a:r>
                        <a:rPr lang="tr-TR" dirty="0" err="1" smtClean="0"/>
                        <a:t>Talking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about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possessions</a:t>
                      </a:r>
                      <a:r>
                        <a:rPr lang="tr-TR" dirty="0" smtClean="0"/>
                        <a:t/>
                      </a:r>
                      <a:br>
                        <a:rPr lang="tr-TR" dirty="0" smtClean="0"/>
                      </a:br>
                      <a:r>
                        <a:rPr lang="tr-TR" dirty="0" smtClean="0"/>
                        <a:t>3. </a:t>
                      </a:r>
                      <a:r>
                        <a:rPr lang="tr-TR" dirty="0" err="1" smtClean="0"/>
                        <a:t>Asking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for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and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giving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directions</a:t>
                      </a:r>
                      <a:endParaRPr lang="tr-TR" sz="2400" dirty="0" smtClean="0"/>
                    </a:p>
                    <a:p>
                      <a:endParaRPr lang="tr-TR" dirty="0"/>
                    </a:p>
                  </a:txBody>
                  <a:tcPr marL="116840" marR="116840"/>
                </a:tc>
              </a:tr>
            </a:tbl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2063553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55440" y="157056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Language functions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been</a:t>
            </a:r>
            <a:r>
              <a:rPr lang="tr-TR" sz="2400" dirty="0"/>
              <a:t> </a:t>
            </a:r>
            <a:r>
              <a:rPr lang="en-US" sz="2400" dirty="0"/>
              <a:t>revised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en-US" sz="2400" dirty="0"/>
              <a:t> </a:t>
            </a:r>
            <a:r>
              <a:rPr lang="tr-TR" sz="2400" dirty="0" err="1"/>
              <a:t>minimized</a:t>
            </a:r>
            <a:r>
              <a:rPr lang="tr-TR" sz="2400" dirty="0"/>
              <a:t> </a:t>
            </a:r>
            <a:r>
              <a:rPr lang="tr-TR" sz="2400" dirty="0" err="1"/>
              <a:t>according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communicative</a:t>
            </a:r>
            <a:r>
              <a:rPr lang="tr-TR" sz="2400" dirty="0"/>
              <a:t> </a:t>
            </a:r>
            <a:r>
              <a:rPr lang="tr-TR" sz="2400" dirty="0" err="1"/>
              <a:t>roles</a:t>
            </a:r>
            <a:r>
              <a:rPr lang="tr-TR" sz="2400" dirty="0"/>
              <a:t> of 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language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real</a:t>
            </a:r>
            <a:r>
              <a:rPr lang="tr-TR" sz="2400" dirty="0"/>
              <a:t> life </a:t>
            </a:r>
            <a:r>
              <a:rPr lang="tr-TR" sz="2400" dirty="0" err="1"/>
              <a:t>situations</a:t>
            </a:r>
            <a:r>
              <a:rPr lang="tr-TR" sz="2400" dirty="0"/>
              <a:t>.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991545" y="2852937"/>
            <a:ext cx="4617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Example</a:t>
            </a:r>
            <a:r>
              <a:rPr lang="tr-TR" sz="2400" dirty="0">
                <a:solidFill>
                  <a:srgbClr val="FF0000"/>
                </a:solidFill>
              </a:rPr>
              <a:t>:E.9.1. </a:t>
            </a:r>
            <a:r>
              <a:rPr lang="tr-TR" sz="2400" dirty="0" err="1">
                <a:solidFill>
                  <a:srgbClr val="FF0000"/>
                </a:solidFill>
              </a:rPr>
              <a:t>Studying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Abroad</a:t>
            </a:r>
            <a:endParaRPr lang="tr-TR" sz="2400" dirty="0"/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12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5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827094" y="625719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/>
              <a:t>     </a:t>
            </a:r>
            <a:r>
              <a:rPr lang="en-US" sz="3600" dirty="0"/>
              <a:t>What has changed in the </a:t>
            </a:r>
            <a:r>
              <a:rPr lang="tr-TR" sz="3600" dirty="0" err="1"/>
              <a:t>English</a:t>
            </a:r>
            <a:r>
              <a:rPr lang="tr-TR" sz="3600" dirty="0"/>
              <a:t> </a:t>
            </a:r>
            <a:r>
              <a:rPr lang="en-US" sz="3600" dirty="0"/>
              <a:t>Curriculum?</a:t>
            </a:r>
            <a:endParaRPr lang="tr-TR" sz="3600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321357"/>
              </p:ext>
            </p:extLst>
          </p:nvPr>
        </p:nvGraphicFramePr>
        <p:xfrm>
          <a:off x="838200" y="3717032"/>
          <a:ext cx="10515600" cy="1559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CURRENT</a:t>
                      </a:r>
                      <a:endParaRPr lang="tr-TR" dirty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REVISED</a:t>
                      </a:r>
                      <a:endParaRPr lang="tr-TR" dirty="0"/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 err="1" smtClean="0"/>
                        <a:t>Speaking</a:t>
                      </a:r>
                      <a:endParaRPr lang="tr-TR" sz="1800" kern="1200" dirty="0" smtClean="0"/>
                    </a:p>
                    <a:p>
                      <a:r>
                        <a:rPr lang="tr-TR" sz="1800" kern="1200" dirty="0" smtClean="0"/>
                        <a:t>•  </a:t>
                      </a:r>
                      <a:r>
                        <a:rPr lang="tr-TR" sz="1800" kern="1200" dirty="0" err="1" smtClean="0"/>
                        <a:t>Students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will</a:t>
                      </a:r>
                      <a:r>
                        <a:rPr lang="tr-TR" sz="1800" kern="1200" dirty="0" smtClean="0"/>
                        <a:t> be </a:t>
                      </a:r>
                      <a:r>
                        <a:rPr lang="tr-TR" sz="1800" kern="1200" dirty="0" err="1" smtClean="0"/>
                        <a:t>able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to</a:t>
                      </a:r>
                      <a:r>
                        <a:rPr lang="tr-TR" sz="1800" kern="1200" dirty="0" smtClean="0"/>
                        <a:t> ask </a:t>
                      </a:r>
                      <a:r>
                        <a:rPr lang="tr-TR" sz="1800" kern="1200" dirty="0" err="1" smtClean="0"/>
                        <a:t>and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answer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simple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questions</a:t>
                      </a:r>
                      <a:r>
                        <a:rPr lang="tr-TR" sz="1800" kern="1200" dirty="0" smtClean="0"/>
                        <a:t>, </a:t>
                      </a:r>
                      <a:r>
                        <a:rPr lang="tr-TR" sz="1800" kern="1200" dirty="0" err="1" smtClean="0"/>
                        <a:t>initiate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and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respond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to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simple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statements</a:t>
                      </a:r>
                      <a:r>
                        <a:rPr lang="tr-TR" sz="1800" kern="1200" dirty="0" smtClean="0"/>
                        <a:t> in </a:t>
                      </a:r>
                      <a:r>
                        <a:rPr lang="tr-TR" sz="1800" kern="1200" dirty="0" err="1" smtClean="0"/>
                        <a:t>areas</a:t>
                      </a:r>
                      <a:r>
                        <a:rPr lang="tr-TR" sz="1800" kern="1200" dirty="0" smtClean="0"/>
                        <a:t> of </a:t>
                      </a:r>
                      <a:r>
                        <a:rPr lang="tr-TR" sz="1800" kern="1200" dirty="0" err="1" smtClean="0"/>
                        <a:t>immediate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need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or</a:t>
                      </a:r>
                      <a:r>
                        <a:rPr lang="tr-TR" sz="1800" kern="1200" dirty="0" smtClean="0"/>
                        <a:t> on </a:t>
                      </a:r>
                      <a:r>
                        <a:rPr lang="tr-TR" sz="1800" kern="1200" dirty="0" err="1" smtClean="0"/>
                        <a:t>very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familiar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topics</a:t>
                      </a:r>
                      <a:r>
                        <a:rPr lang="tr-TR" sz="1800" kern="1200" dirty="0" smtClean="0"/>
                        <a:t>.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/>
                        <a:t>E9.8.S1.  </a:t>
                      </a:r>
                      <a:r>
                        <a:rPr lang="tr-TR" sz="1800" kern="1200" dirty="0" err="1" smtClean="0"/>
                        <a:t>Students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will</a:t>
                      </a:r>
                      <a:r>
                        <a:rPr lang="tr-TR" sz="1800" kern="1200" dirty="0" smtClean="0"/>
                        <a:t> be </a:t>
                      </a:r>
                      <a:r>
                        <a:rPr lang="tr-TR" sz="1800" kern="1200" dirty="0" err="1" smtClean="0"/>
                        <a:t>able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to</a:t>
                      </a:r>
                      <a:r>
                        <a:rPr lang="tr-TR" sz="1800" kern="1200" dirty="0" smtClean="0"/>
                        <a:t> ask </a:t>
                      </a:r>
                      <a:r>
                        <a:rPr lang="tr-TR" sz="1800" kern="1200" dirty="0" err="1" smtClean="0"/>
                        <a:t>for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help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from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the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emergency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services</a:t>
                      </a:r>
                      <a:r>
                        <a:rPr lang="tr-TR" sz="1800" kern="1200" dirty="0" smtClean="0"/>
                        <a:t> in </a:t>
                      </a:r>
                      <a:r>
                        <a:rPr lang="tr-TR" sz="1800" kern="1200" dirty="0" err="1" smtClean="0"/>
                        <a:t>areas</a:t>
                      </a:r>
                      <a:r>
                        <a:rPr lang="tr-TR" sz="1800" kern="1200" dirty="0" smtClean="0"/>
                        <a:t> of </a:t>
                      </a:r>
                      <a:r>
                        <a:rPr lang="tr-TR" sz="1800" kern="1200" dirty="0" err="1" smtClean="0"/>
                        <a:t>immediate</a:t>
                      </a:r>
                      <a:r>
                        <a:rPr lang="tr-TR" sz="1800" kern="1200" dirty="0" smtClean="0"/>
                        <a:t> </a:t>
                      </a:r>
                      <a:r>
                        <a:rPr lang="tr-TR" sz="1800" kern="1200" dirty="0" err="1" smtClean="0"/>
                        <a:t>need</a:t>
                      </a:r>
                      <a:r>
                        <a:rPr lang="tr-TR" sz="1800" kern="1200" dirty="0" smtClean="0"/>
                        <a:t>.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840" marR="116840"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838200" y="1778865"/>
            <a:ext cx="96502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Skills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and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learning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outcomes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have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been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reformulated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in a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measurable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manner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in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accordance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with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the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general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objectives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of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the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212121"/>
                </a:solidFill>
                <a:latin typeface="inherit"/>
                <a:cs typeface="Arial" pitchFamily="34" charset="0"/>
              </a:rPr>
              <a:t>curriculum</a:t>
            </a:r>
            <a:r>
              <a:rPr lang="tr-TR" sz="2400" dirty="0">
                <a:solidFill>
                  <a:srgbClr val="212121"/>
                </a:solidFill>
                <a:latin typeface="inherit"/>
                <a:cs typeface="Arial" pitchFamily="34" charset="0"/>
              </a:rPr>
              <a:t>.</a:t>
            </a:r>
            <a:endParaRPr lang="tr-TR" sz="1400" dirty="0">
              <a:latin typeface="Arial" pitchFamily="34" charset="0"/>
              <a:cs typeface="Arial" pitchFamily="34" charset="0"/>
            </a:endParaRPr>
          </a:p>
          <a:p>
            <a:pPr lvl="0"/>
            <a:endParaRPr lang="tr-TR" sz="1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2400" dirty="0" err="1">
                <a:solidFill>
                  <a:srgbClr val="FF0000"/>
                </a:solidFill>
                <a:cs typeface="Arial" pitchFamily="34" charset="0"/>
              </a:rPr>
              <a:t>Example</a:t>
            </a:r>
            <a:r>
              <a:rPr lang="tr-TR" sz="2400" dirty="0">
                <a:solidFill>
                  <a:srgbClr val="FF0000"/>
                </a:solidFill>
                <a:cs typeface="Arial" pitchFamily="34" charset="0"/>
              </a:rPr>
              <a:t>: E.9.8. </a:t>
            </a:r>
            <a:r>
              <a:rPr lang="tr-TR" sz="2400" dirty="0" err="1">
                <a:solidFill>
                  <a:srgbClr val="FF0000"/>
                </a:solidFill>
                <a:cs typeface="Arial" pitchFamily="34" charset="0"/>
              </a:rPr>
              <a:t>Emergency</a:t>
            </a:r>
            <a:r>
              <a:rPr lang="tr-TR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cs typeface="Arial" pitchFamily="34" charset="0"/>
              </a:rPr>
              <a:t>and</a:t>
            </a:r>
            <a:r>
              <a:rPr lang="tr-TR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cs typeface="Arial" pitchFamily="34" charset="0"/>
              </a:rPr>
              <a:t>Health</a:t>
            </a:r>
            <a:r>
              <a:rPr lang="tr-TR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cs typeface="Arial" pitchFamily="34" charset="0"/>
              </a:rPr>
              <a:t>Problems</a:t>
            </a:r>
            <a:endParaRPr lang="tr-TR" sz="2000" dirty="0"/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51883" y="-94416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10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02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335360" y="546922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/>
              <a:t>     </a:t>
            </a:r>
            <a:r>
              <a:rPr lang="en-US" sz="3600" dirty="0"/>
              <a:t>What has changed in the </a:t>
            </a:r>
            <a:r>
              <a:rPr lang="tr-TR" sz="3600" dirty="0" err="1"/>
              <a:t>English</a:t>
            </a:r>
            <a:r>
              <a:rPr lang="tr-TR" sz="3600" dirty="0"/>
              <a:t> </a:t>
            </a:r>
            <a:r>
              <a:rPr lang="en-US" sz="3600" dirty="0"/>
              <a:t>Curriculum?</a:t>
            </a:r>
            <a:endParaRPr lang="tr-TR" sz="3600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76945"/>
              </p:ext>
            </p:extLst>
          </p:nvPr>
        </p:nvGraphicFramePr>
        <p:xfrm>
          <a:off x="846575" y="3068960"/>
          <a:ext cx="10515600" cy="2926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Current</a:t>
                      </a:r>
                      <a:endParaRPr lang="tr-TR" sz="2400" dirty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Revised</a:t>
                      </a:r>
                      <a:endParaRPr lang="tr-TR" sz="2400" dirty="0"/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Theme</a:t>
                      </a:r>
                      <a:endParaRPr lang="tr-TR" sz="1600" dirty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Detective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Stories</a:t>
                      </a:r>
                      <a:endParaRPr lang="tr-TR" sz="1600" dirty="0" smtClean="0"/>
                    </a:p>
                    <a:p>
                      <a:r>
                        <a:rPr lang="tr-TR" sz="1600" dirty="0" smtClean="0"/>
                        <a:t>(E10.3.)</a:t>
                      </a:r>
                      <a:endParaRPr lang="tr-TR" sz="1600" dirty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Legendary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 err="1" smtClean="0"/>
                        <a:t>Figures</a:t>
                      </a:r>
                      <a:endParaRPr lang="tr-TR" sz="1600" baseline="0" dirty="0" smtClean="0"/>
                    </a:p>
                    <a:p>
                      <a:r>
                        <a:rPr lang="tr-TR" sz="1600" baseline="0" dirty="0" smtClean="0"/>
                        <a:t>(E10.3.)</a:t>
                      </a:r>
                      <a:endParaRPr lang="tr-TR" sz="1600" dirty="0"/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Skill</a:t>
                      </a:r>
                      <a:endParaRPr lang="tr-TR" sz="1600" dirty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Writing</a:t>
                      </a:r>
                      <a:endParaRPr lang="tr-TR" sz="1600" dirty="0" smtClean="0"/>
                    </a:p>
                    <a:p>
                      <a:r>
                        <a:rPr lang="tr-TR" sz="1600" dirty="0" smtClean="0"/>
                        <a:t>•  </a:t>
                      </a:r>
                      <a:r>
                        <a:rPr lang="tr-TR" sz="1600" dirty="0" err="1" smtClean="0"/>
                        <a:t>Students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will</a:t>
                      </a:r>
                      <a:r>
                        <a:rPr lang="tr-TR" sz="1600" dirty="0" smtClean="0"/>
                        <a:t> be </a:t>
                      </a:r>
                      <a:r>
                        <a:rPr lang="tr-TR" sz="1600" dirty="0" err="1" smtClean="0"/>
                        <a:t>able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to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write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short</a:t>
                      </a:r>
                      <a:r>
                        <a:rPr lang="tr-TR" sz="1600" dirty="0" smtClean="0"/>
                        <a:t>, </a:t>
                      </a:r>
                      <a:r>
                        <a:rPr lang="tr-TR" sz="1600" dirty="0" err="1" smtClean="0"/>
                        <a:t>simple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formulaic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notes</a:t>
                      </a:r>
                      <a:r>
                        <a:rPr lang="tr-TR" sz="1600" dirty="0" smtClean="0"/>
                        <a:t>/</a:t>
                      </a:r>
                      <a:r>
                        <a:rPr lang="tr-TR" sz="1600" dirty="0" err="1" smtClean="0"/>
                        <a:t>advice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relating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to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matters</a:t>
                      </a:r>
                      <a:r>
                        <a:rPr lang="tr-TR" sz="1600" dirty="0" smtClean="0"/>
                        <a:t> in </a:t>
                      </a:r>
                      <a:r>
                        <a:rPr lang="tr-TR" sz="1600" dirty="0" err="1" smtClean="0"/>
                        <a:t>areas</a:t>
                      </a:r>
                      <a:r>
                        <a:rPr lang="tr-TR" sz="1600" dirty="0" smtClean="0"/>
                        <a:t> of </a:t>
                      </a:r>
                      <a:r>
                        <a:rPr lang="tr-TR" sz="1600" dirty="0" err="1" smtClean="0"/>
                        <a:t>immediate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need</a:t>
                      </a:r>
                      <a:r>
                        <a:rPr lang="tr-TR" sz="1600" dirty="0" smtClean="0"/>
                        <a:t>.</a:t>
                      </a:r>
                      <a:endParaRPr lang="tr-TR" sz="1600" dirty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E9.8.W1.  </a:t>
                      </a:r>
                      <a:r>
                        <a:rPr lang="tr-TR" sz="1600" dirty="0" err="1" smtClean="0"/>
                        <a:t>Students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will</a:t>
                      </a:r>
                      <a:r>
                        <a:rPr lang="tr-TR" sz="1600" dirty="0" smtClean="0"/>
                        <a:t> be </a:t>
                      </a:r>
                      <a:r>
                        <a:rPr lang="tr-TR" sz="1600" dirty="0" err="1" smtClean="0"/>
                        <a:t>able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to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prepare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posters</a:t>
                      </a:r>
                      <a:r>
                        <a:rPr lang="tr-TR" sz="1600" dirty="0" smtClean="0"/>
                        <a:t>/</a:t>
                      </a:r>
                      <a:r>
                        <a:rPr lang="tr-TR" sz="1600" dirty="0" err="1" smtClean="0"/>
                        <a:t>leaflet</a:t>
                      </a:r>
                      <a:r>
                        <a:rPr lang="tr-TR" sz="1600" dirty="0" smtClean="0"/>
                        <a:t>/</a:t>
                      </a:r>
                      <a:r>
                        <a:rPr lang="tr-TR" sz="1600" dirty="0" err="1" smtClean="0"/>
                        <a:t>brochures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about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safety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and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health</a:t>
                      </a:r>
                      <a:r>
                        <a:rPr lang="tr-TR" sz="1600" dirty="0" smtClean="0"/>
                        <a:t> at </a:t>
                      </a:r>
                      <a:r>
                        <a:rPr lang="tr-TR" sz="1600" dirty="0" err="1" smtClean="0"/>
                        <a:t>work</a:t>
                      </a:r>
                      <a:r>
                        <a:rPr lang="tr-TR" sz="1600" dirty="0" smtClean="0"/>
                        <a:t>.</a:t>
                      </a:r>
                      <a:endParaRPr lang="tr-TR" sz="1600" dirty="0"/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Sample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 smtClean="0"/>
                        <a:t>Usage</a:t>
                      </a:r>
                      <a:endParaRPr lang="tr-TR" sz="1600" dirty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err="1" smtClean="0">
                          <a:effectLst/>
                        </a:rPr>
                        <a:t>If</a:t>
                      </a:r>
                      <a:r>
                        <a:rPr lang="tr-TR" sz="1600" kern="1200" dirty="0" smtClean="0">
                          <a:effectLst/>
                        </a:rPr>
                        <a:t> </a:t>
                      </a:r>
                      <a:r>
                        <a:rPr lang="tr-TR" sz="1600" kern="1200" dirty="0" err="1" smtClean="0">
                          <a:effectLst/>
                        </a:rPr>
                        <a:t>we</a:t>
                      </a:r>
                      <a:r>
                        <a:rPr lang="tr-TR" sz="1600" kern="1200" dirty="0" smtClean="0">
                          <a:effectLst/>
                        </a:rPr>
                        <a:t> </a:t>
                      </a:r>
                      <a:r>
                        <a:rPr lang="tr-TR" sz="1600" kern="1200" dirty="0" err="1" smtClean="0">
                          <a:effectLst/>
                        </a:rPr>
                        <a:t>don’t</a:t>
                      </a:r>
                      <a:r>
                        <a:rPr lang="tr-TR" sz="1600" kern="1200" dirty="0" smtClean="0">
                          <a:effectLst/>
                        </a:rPr>
                        <a:t> </a:t>
                      </a:r>
                      <a:r>
                        <a:rPr lang="tr-TR" sz="1600" kern="1200" dirty="0" err="1" smtClean="0">
                          <a:effectLst/>
                        </a:rPr>
                        <a:t>use</a:t>
                      </a:r>
                      <a:r>
                        <a:rPr lang="tr-TR" sz="1600" kern="1200" dirty="0" smtClean="0">
                          <a:effectLst/>
                        </a:rPr>
                        <a:t> </a:t>
                      </a:r>
                      <a:r>
                        <a:rPr lang="tr-TR" sz="1600" kern="1200" dirty="0" err="1" smtClean="0">
                          <a:effectLst/>
                        </a:rPr>
                        <a:t>the</a:t>
                      </a:r>
                      <a:r>
                        <a:rPr lang="tr-TR" sz="1600" kern="1200" dirty="0" smtClean="0">
                          <a:effectLst/>
                        </a:rPr>
                        <a:t> </a:t>
                      </a:r>
                      <a:r>
                        <a:rPr lang="tr-TR" sz="1600" kern="1200" dirty="0" err="1" smtClean="0">
                          <a:effectLst/>
                        </a:rPr>
                        <a:t>energy</a:t>
                      </a:r>
                      <a:r>
                        <a:rPr lang="tr-TR" sz="1600" kern="1200" dirty="0" smtClean="0">
                          <a:effectLst/>
                        </a:rPr>
                        <a:t> </a:t>
                      </a:r>
                      <a:r>
                        <a:rPr lang="tr-TR" sz="1600" kern="1200" dirty="0" err="1" smtClean="0">
                          <a:effectLst/>
                        </a:rPr>
                        <a:t>sources</a:t>
                      </a:r>
                      <a:r>
                        <a:rPr lang="tr-TR" sz="1600" kern="1200" dirty="0" smtClean="0">
                          <a:effectLst/>
                        </a:rPr>
                        <a:t> </a:t>
                      </a:r>
                      <a:r>
                        <a:rPr lang="tr-TR" sz="1600" kern="1200" dirty="0" err="1" smtClean="0">
                          <a:effectLst/>
                        </a:rPr>
                        <a:t>thoughtfully</a:t>
                      </a:r>
                      <a:r>
                        <a:rPr lang="tr-TR" sz="1600" kern="1200" dirty="0" smtClean="0">
                          <a:effectLst/>
                        </a:rPr>
                        <a:t>, </a:t>
                      </a:r>
                      <a:r>
                        <a:rPr lang="tr-TR" sz="1600" kern="1200" dirty="0" err="1" smtClean="0">
                          <a:effectLst/>
                        </a:rPr>
                        <a:t>the</a:t>
                      </a:r>
                      <a:r>
                        <a:rPr lang="tr-TR" sz="1600" kern="1200" dirty="0" smtClean="0">
                          <a:effectLst/>
                        </a:rPr>
                        <a:t> Earth </a:t>
                      </a:r>
                      <a:r>
                        <a:rPr lang="tr-TR" sz="1600" kern="1200" dirty="0" err="1" smtClean="0">
                          <a:effectLst/>
                        </a:rPr>
                        <a:t>will</a:t>
                      </a:r>
                      <a:r>
                        <a:rPr lang="tr-TR" sz="1600" kern="1200" dirty="0" smtClean="0">
                          <a:effectLst/>
                        </a:rPr>
                        <a:t>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effectLst/>
                        </a:rPr>
                        <a:t>(E10.6.)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840" marR="116840"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832682" y="1345853"/>
            <a:ext cx="103038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The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historical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,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cultural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,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social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and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ethical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accumulation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of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our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country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has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been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added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to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the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English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Curriculum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through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the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values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education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approach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. </a:t>
            </a:r>
          </a:p>
          <a:p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The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values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have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been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associated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with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themes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,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skills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and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sample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latin typeface="inherit"/>
                <a:cs typeface="Arial" pitchFamily="34" charset="0"/>
              </a:rPr>
              <a:t>usages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​​in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relation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to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the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philosophy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of </a:t>
            </a:r>
            <a:r>
              <a:rPr lang="tr-TR" dirty="0" err="1" smtClean="0">
                <a:solidFill>
                  <a:srgbClr val="212121"/>
                </a:solidFill>
                <a:latin typeface="inherit"/>
                <a:cs typeface="Arial" pitchFamily="34" charset="0"/>
              </a:rPr>
              <a:t>the</a:t>
            </a:r>
            <a:r>
              <a:rPr lang="tr-T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 program.</a:t>
            </a:r>
            <a:r>
              <a:rPr lang="tr-TR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endParaRPr lang="tr-TR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tr-TR" dirty="0" err="1" smtClean="0">
                <a:solidFill>
                  <a:srgbClr val="FF0000"/>
                </a:solidFill>
                <a:cs typeface="Arial" pitchFamily="34" charset="0"/>
              </a:rPr>
              <a:t>Example</a:t>
            </a:r>
            <a:r>
              <a:rPr lang="tr-TR" dirty="0" smtClean="0">
                <a:solidFill>
                  <a:srgbClr val="FF0000"/>
                </a:solidFill>
                <a:cs typeface="Arial" pitchFamily="34" charset="0"/>
              </a:rPr>
              <a:t>: E.10.3. </a:t>
            </a:r>
            <a:r>
              <a:rPr lang="tr-TR" dirty="0" err="1" smtClean="0">
                <a:solidFill>
                  <a:srgbClr val="FF0000"/>
                </a:solidFill>
                <a:cs typeface="Arial" pitchFamily="34" charset="0"/>
              </a:rPr>
              <a:t>Legendary</a:t>
            </a:r>
            <a:r>
              <a:rPr lang="tr-TR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cs typeface="Arial" pitchFamily="34" charset="0"/>
              </a:rPr>
              <a:t>Figures</a:t>
            </a:r>
            <a:r>
              <a:rPr lang="tr-TR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endParaRPr lang="tr-TR" dirty="0" smtClean="0">
              <a:solidFill>
                <a:srgbClr val="212121"/>
              </a:solidFill>
              <a:latin typeface="inherit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16750" y="-32419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10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42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9807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Table</a:t>
            </a:r>
            <a:r>
              <a:rPr lang="tr-TR" dirty="0" smtClean="0"/>
              <a:t> of </a:t>
            </a:r>
            <a:r>
              <a:rPr lang="tr-TR" dirty="0" err="1" smtClean="0"/>
              <a:t>Changes</a:t>
            </a:r>
            <a:r>
              <a:rPr lang="tr-TR" dirty="0" smtClean="0"/>
              <a:t> as </a:t>
            </a:r>
            <a:r>
              <a:rPr lang="tr-TR" dirty="0" err="1" smtClean="0"/>
              <a:t>Numbers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286435"/>
              </p:ext>
            </p:extLst>
          </p:nvPr>
        </p:nvGraphicFramePr>
        <p:xfrm>
          <a:off x="838200" y="1825625"/>
          <a:ext cx="10515600" cy="1259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800" kern="1200" dirty="0" smtClean="0"/>
                        <a:t>9</a:t>
                      </a:r>
                      <a:r>
                        <a:rPr lang="tr-TR" sz="2800" kern="1200" baseline="30000" dirty="0" smtClean="0"/>
                        <a:t>th</a:t>
                      </a:r>
                      <a:r>
                        <a:rPr lang="tr-TR" sz="2800" kern="1200" dirty="0" smtClean="0"/>
                        <a:t> </a:t>
                      </a:r>
                      <a:r>
                        <a:rPr lang="tr-TR" sz="2800" kern="1200" dirty="0" err="1" smtClean="0"/>
                        <a:t>Grades</a:t>
                      </a:r>
                      <a:endParaRPr lang="tr-TR" sz="2800" dirty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r>
                        <a:rPr lang="tr-TR" sz="2800" kern="1200" dirty="0" err="1" smtClean="0"/>
                        <a:t>Current</a:t>
                      </a:r>
                      <a:endParaRPr lang="tr-TR" sz="2800" dirty="0"/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r>
                        <a:rPr lang="tr-TR" sz="2800" kern="1200" dirty="0" err="1" smtClean="0"/>
                        <a:t>Revised</a:t>
                      </a:r>
                      <a:endParaRPr lang="tr-TR" sz="2800" dirty="0"/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 dirty="0"/>
                        <a:t> </a:t>
                      </a:r>
                      <a:r>
                        <a:rPr lang="en-US" sz="2400" dirty="0"/>
                        <a:t>Functions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49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38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 dirty="0"/>
                        <a:t> </a:t>
                      </a:r>
                      <a:r>
                        <a:rPr lang="en-US" sz="2400" dirty="0"/>
                        <a:t>Language Skills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105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89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</a:tr>
            </a:tbl>
          </a:graphicData>
        </a:graphic>
      </p:graphicFrame>
      <p:sp>
        <p:nvSpPr>
          <p:cNvPr id="7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1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831449" y="100858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Table</a:t>
            </a:r>
            <a:r>
              <a:rPr lang="tr-TR" dirty="0" smtClean="0"/>
              <a:t> of </a:t>
            </a:r>
            <a:r>
              <a:rPr lang="tr-TR" dirty="0" err="1" smtClean="0"/>
              <a:t>Changes</a:t>
            </a:r>
            <a:r>
              <a:rPr lang="tr-TR" dirty="0" smtClean="0"/>
              <a:t> as </a:t>
            </a:r>
            <a:r>
              <a:rPr lang="tr-TR" dirty="0" err="1" smtClean="0"/>
              <a:t>Numbers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534882"/>
              </p:ext>
            </p:extLst>
          </p:nvPr>
        </p:nvGraphicFramePr>
        <p:xfrm>
          <a:off x="838200" y="1825625"/>
          <a:ext cx="10515600" cy="13967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05200"/>
                <a:gridCol w="3505200"/>
                <a:gridCol w="3505200"/>
              </a:tblGrid>
              <a:tr h="510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/>
                        <a:t>10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Grades</a:t>
                      </a:r>
                      <a:endParaRPr lang="tr-TR" sz="28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/>
                        <a:t>Current</a:t>
                      </a:r>
                      <a:endParaRPr lang="tr-TR" sz="28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/>
                        <a:t>Revised</a:t>
                      </a:r>
                      <a:endParaRPr lang="tr-TR" sz="28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</a:tr>
              <a:tr h="443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Functions</a:t>
                      </a:r>
                      <a:endParaRPr lang="tr-T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39</a:t>
                      </a:r>
                      <a:endParaRPr lang="tr-T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29</a:t>
                      </a:r>
                      <a:endParaRPr lang="tr-T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7631" marR="87631" marT="0" marB="0"/>
                </a:tc>
              </a:tr>
              <a:tr h="443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Language Skills</a:t>
                      </a:r>
                      <a:endParaRPr lang="tr-T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94</a:t>
                      </a:r>
                      <a:endParaRPr lang="tr-T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77</a:t>
                      </a:r>
                      <a:endParaRPr lang="tr-T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7631" marR="87631" marT="0" marB="0"/>
                </a:tc>
              </a:tr>
            </a:tbl>
          </a:graphicData>
        </a:graphic>
      </p:graphicFrame>
      <p:sp>
        <p:nvSpPr>
          <p:cNvPr id="8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7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246313" y="2906713"/>
            <a:ext cx="7376659" cy="326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9825" y="736273"/>
            <a:ext cx="10515600" cy="1325563"/>
          </a:xfrm>
        </p:spPr>
        <p:txBody>
          <a:bodyPr/>
          <a:lstStyle/>
          <a:p>
            <a:r>
              <a:rPr lang="en-US" dirty="0" smtClean="0"/>
              <a:t>THE ASPECTS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Taking all aspects of communicative competence into consideration in the classes</a:t>
            </a:r>
          </a:p>
          <a:p>
            <a:r>
              <a:rPr lang="en-US" dirty="0"/>
              <a:t>Addressing language functions rather than grammatical structures</a:t>
            </a:r>
          </a:p>
          <a:p>
            <a:r>
              <a:rPr lang="en-US" dirty="0"/>
              <a:t>Integration of four skills</a:t>
            </a:r>
          </a:p>
          <a:p>
            <a:r>
              <a:rPr lang="en-US" dirty="0"/>
              <a:t>Encouraging </a:t>
            </a:r>
            <a:r>
              <a:rPr lang="en-US" dirty="0" smtClean="0"/>
              <a:t>collaboration </a:t>
            </a:r>
            <a:r>
              <a:rPr lang="en-US" dirty="0"/>
              <a:t>rather than a competition</a:t>
            </a:r>
          </a:p>
          <a:p>
            <a:r>
              <a:rPr lang="en-US" dirty="0"/>
              <a:t>Fostering learner autonomy </a:t>
            </a:r>
          </a:p>
          <a:p>
            <a:r>
              <a:rPr lang="en-US" dirty="0"/>
              <a:t>Presenting task-based, </a:t>
            </a:r>
            <a:r>
              <a:rPr lang="en-US" dirty="0" smtClean="0"/>
              <a:t>collaborative </a:t>
            </a:r>
            <a:r>
              <a:rPr lang="en-US" dirty="0"/>
              <a:t>and project-based language activities</a:t>
            </a:r>
          </a:p>
          <a:p>
            <a:r>
              <a:rPr lang="en-US" dirty="0"/>
              <a:t>Including authentic assessment tools in line with the alternative assessment principles</a:t>
            </a:r>
          </a:p>
          <a:p>
            <a:r>
              <a:rPr lang="en-US" dirty="0"/>
              <a:t>Presenting limited number of new vocabulary rather than a long word lists isolated from real-life use. (7 words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1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8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5535" y="749496"/>
            <a:ext cx="10515600" cy="1325563"/>
          </a:xfrm>
        </p:spPr>
        <p:txBody>
          <a:bodyPr/>
          <a:lstStyle/>
          <a:p>
            <a:r>
              <a:rPr lang="tr-TR" dirty="0" err="1" smtClean="0"/>
              <a:t>Table</a:t>
            </a:r>
            <a:r>
              <a:rPr lang="tr-TR" dirty="0" smtClean="0"/>
              <a:t> of </a:t>
            </a:r>
            <a:r>
              <a:rPr lang="tr-TR" dirty="0" err="1" smtClean="0"/>
              <a:t>Changes</a:t>
            </a:r>
            <a:r>
              <a:rPr lang="tr-TR" dirty="0" smtClean="0"/>
              <a:t> as </a:t>
            </a:r>
            <a:r>
              <a:rPr lang="tr-TR" dirty="0" err="1" smtClean="0"/>
              <a:t>Numbers</a:t>
            </a:r>
            <a:endParaRPr lang="tr-TR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728652"/>
              </p:ext>
            </p:extLst>
          </p:nvPr>
        </p:nvGraphicFramePr>
        <p:xfrm>
          <a:off x="838200" y="1825625"/>
          <a:ext cx="10515600" cy="1168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/>
                        <a:t>11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Grades</a:t>
                      </a:r>
                      <a:endParaRPr lang="tr-TR" sz="28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Current</a:t>
                      </a:r>
                      <a:endParaRPr lang="tr-TR" sz="24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Revised</a:t>
                      </a:r>
                      <a:endParaRPr lang="tr-TR" sz="2400" dirty="0">
                        <a:solidFill>
                          <a:schemeClr val="bg1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Functions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30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26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Language Skills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64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68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</a:tr>
            </a:tbl>
          </a:graphicData>
        </a:graphic>
      </p:graphicFrame>
      <p:sp>
        <p:nvSpPr>
          <p:cNvPr id="7" name="2 İçerik Yer Tutucusu"/>
          <p:cNvSpPr txBox="1">
            <a:spLocks/>
          </p:cNvSpPr>
          <p:nvPr/>
        </p:nvSpPr>
        <p:spPr>
          <a:xfrm>
            <a:off x="0" y="18202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752209"/>
            <a:ext cx="10515600" cy="1325563"/>
          </a:xfrm>
        </p:spPr>
        <p:txBody>
          <a:bodyPr/>
          <a:lstStyle/>
          <a:p>
            <a:r>
              <a:rPr lang="tr-TR" dirty="0" err="1" smtClean="0"/>
              <a:t>Table</a:t>
            </a:r>
            <a:r>
              <a:rPr lang="tr-TR" dirty="0" smtClean="0"/>
              <a:t> of </a:t>
            </a:r>
            <a:r>
              <a:rPr lang="tr-TR" dirty="0" err="1" smtClean="0"/>
              <a:t>Changes</a:t>
            </a:r>
            <a:r>
              <a:rPr lang="tr-TR" dirty="0" smtClean="0"/>
              <a:t> as </a:t>
            </a:r>
            <a:r>
              <a:rPr lang="tr-TR" dirty="0" err="1" smtClean="0"/>
              <a:t>Numbers</a:t>
            </a:r>
            <a:endParaRPr lang="tr-TR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868173"/>
              </p:ext>
            </p:extLst>
          </p:nvPr>
        </p:nvGraphicFramePr>
        <p:xfrm>
          <a:off x="838200" y="1825625"/>
          <a:ext cx="10515600" cy="1168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/>
                        <a:t>12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Grades</a:t>
                      </a:r>
                      <a:endParaRPr lang="tr-TR" sz="2800" dirty="0">
                        <a:solidFill>
                          <a:schemeClr val="bg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/>
                        <a:t>Current</a:t>
                      </a:r>
                      <a:endParaRPr lang="tr-TR" sz="2800" dirty="0">
                        <a:solidFill>
                          <a:schemeClr val="bg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/>
                        <a:t>Revised</a:t>
                      </a:r>
                      <a:endParaRPr lang="tr-TR" sz="2800" dirty="0">
                        <a:solidFill>
                          <a:schemeClr val="bg1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Functions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30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/>
                        <a:t>27</a:t>
                      </a:r>
                      <a:endParaRPr lang="tr-TR" sz="240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Language Skills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137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87</a:t>
                      </a:r>
                      <a:endParaRPr lang="tr-T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87631" marR="87631" marT="0" marB="0"/>
                </a:tc>
              </a:tr>
            </a:tbl>
          </a:graphicData>
        </a:graphic>
      </p:graphicFrame>
      <p:sp>
        <p:nvSpPr>
          <p:cNvPr id="7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4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4005064"/>
            <a:ext cx="7992888" cy="1188132"/>
          </a:xfrm>
        </p:spPr>
        <p:txBody>
          <a:bodyPr>
            <a:normAutofit/>
          </a:bodyPr>
          <a:lstStyle/>
          <a:p>
            <a:r>
              <a:rPr lang="en-US" dirty="0" smtClean="0"/>
              <a:t>HOW TO UNDERSTAND THE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HOW TO UNDERSTAND A CURRICULUM?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1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şlık 14"/>
          <p:cNvSpPr>
            <a:spLocks noGrp="1"/>
          </p:cNvSpPr>
          <p:nvPr>
            <p:ph type="title"/>
          </p:nvPr>
        </p:nvSpPr>
        <p:spPr>
          <a:xfrm>
            <a:off x="838200" y="636587"/>
            <a:ext cx="10515600" cy="1325563"/>
          </a:xfrm>
        </p:spPr>
        <p:txBody>
          <a:bodyPr/>
          <a:lstStyle/>
          <a:p>
            <a:r>
              <a:rPr lang="tr-TR" smtClean="0"/>
              <a:t>THE CURRIRULUM</a:t>
            </a:r>
            <a:endParaRPr lang="tr-TR"/>
          </a:p>
        </p:txBody>
      </p:sp>
      <p:graphicFrame>
        <p:nvGraphicFramePr>
          <p:cNvPr id="12" name="İçerik Yer Tutucusu 1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Metin Yer Tutucusu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MAJOR PHILOSOPHY</a:t>
            </a:r>
          </a:p>
          <a:p>
            <a:r>
              <a:rPr lang="tr-TR" dirty="0" smtClean="0"/>
              <a:t>THEMES</a:t>
            </a:r>
          </a:p>
          <a:p>
            <a:r>
              <a:rPr lang="tr-TR" dirty="0" smtClean="0"/>
              <a:t>FUNCTIONS</a:t>
            </a:r>
          </a:p>
          <a:p>
            <a:r>
              <a:rPr lang="tr-TR" dirty="0" smtClean="0"/>
              <a:t>SKILLS</a:t>
            </a: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09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9th GRADES 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it </a:t>
            </a:r>
            <a:r>
              <a:rPr lang="tr-TR" dirty="0" err="1" smtClean="0"/>
              <a:t>expect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do us?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r>
              <a:rPr lang="tr-TR" dirty="0" smtClean="0"/>
              <a:t> can </a:t>
            </a:r>
            <a:r>
              <a:rPr lang="tr-TR" dirty="0" err="1" smtClean="0"/>
              <a:t>we</a:t>
            </a:r>
            <a:r>
              <a:rPr lang="tr-TR" dirty="0" smtClean="0"/>
              <a:t> do?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25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11628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smtClean="0"/>
              <a:t>THEME 10: TELEVISION AND SOCIAL MEDIA</a:t>
            </a:r>
            <a:r>
              <a:rPr lang="tr-TR" smtClean="0"/>
              <a:t/>
            </a:r>
            <a:br>
              <a:rPr lang="tr-TR" smtClean="0"/>
            </a:br>
            <a:r>
              <a:rPr lang="tr-TR" b="1" smtClean="0"/>
              <a:t> </a:t>
            </a:r>
            <a:r>
              <a:rPr lang="tr-TR" smtClean="0"/>
              <a:t/>
            </a:r>
            <a:br>
              <a:rPr lang="tr-TR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dirty="0" err="1"/>
              <a:t>Functions</a:t>
            </a:r>
            <a:endParaRPr lang="tr-TR" dirty="0"/>
          </a:p>
          <a:p>
            <a:r>
              <a:rPr lang="tr-TR" b="1" dirty="0"/>
              <a:t>1. </a:t>
            </a:r>
            <a:r>
              <a:rPr lang="tr-TR" b="1" dirty="0" err="1"/>
              <a:t>Making</a:t>
            </a:r>
            <a:r>
              <a:rPr lang="tr-TR" b="1" dirty="0"/>
              <a:t> </a:t>
            </a:r>
            <a:r>
              <a:rPr lang="tr-TR" b="1" dirty="0" err="1"/>
              <a:t>predictions</a:t>
            </a:r>
            <a:r>
              <a:rPr lang="tr-TR" b="1" dirty="0"/>
              <a:t> </a:t>
            </a:r>
            <a:r>
              <a:rPr lang="tr-TR" b="1" dirty="0" err="1"/>
              <a:t>about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future</a:t>
            </a:r>
            <a:endParaRPr lang="tr-TR" dirty="0"/>
          </a:p>
          <a:p>
            <a:r>
              <a:rPr lang="tr-TR" b="1" dirty="0"/>
              <a:t>2. </a:t>
            </a:r>
            <a:r>
              <a:rPr lang="tr-TR" b="1" dirty="0" err="1"/>
              <a:t>Asking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giving</a:t>
            </a:r>
            <a:r>
              <a:rPr lang="tr-TR" b="1" dirty="0"/>
              <a:t> </a:t>
            </a:r>
            <a:r>
              <a:rPr lang="tr-TR" b="1" dirty="0" err="1"/>
              <a:t>opinion</a:t>
            </a:r>
            <a:r>
              <a:rPr lang="tr-TR" b="1" dirty="0"/>
              <a:t> (</a:t>
            </a:r>
            <a:r>
              <a:rPr lang="tr-TR" b="1" dirty="0" err="1"/>
              <a:t>agreement</a:t>
            </a:r>
            <a:r>
              <a:rPr lang="tr-TR" b="1" dirty="0"/>
              <a:t>,</a:t>
            </a:r>
            <a:r>
              <a:rPr lang="tr-TR" dirty="0"/>
              <a:t> </a:t>
            </a:r>
            <a:r>
              <a:rPr lang="tr-TR" b="1" dirty="0" err="1"/>
              <a:t>disagreement</a:t>
            </a:r>
            <a:r>
              <a:rPr lang="tr-TR" b="1" dirty="0"/>
              <a:t>, </a:t>
            </a:r>
            <a:r>
              <a:rPr lang="tr-TR" b="1" dirty="0" err="1"/>
              <a:t>etc</a:t>
            </a:r>
            <a:r>
              <a:rPr lang="tr-TR" b="1" dirty="0"/>
              <a:t>…)</a:t>
            </a:r>
            <a:endParaRPr lang="tr-TR" dirty="0"/>
          </a:p>
          <a:p>
            <a:r>
              <a:rPr lang="tr-TR" b="1" dirty="0"/>
              <a:t>3. </a:t>
            </a:r>
            <a:r>
              <a:rPr lang="tr-TR" b="1" dirty="0" err="1"/>
              <a:t>Interrupting</a:t>
            </a:r>
            <a:r>
              <a:rPr lang="tr-TR" b="1" dirty="0"/>
              <a:t> </a:t>
            </a:r>
            <a:r>
              <a:rPr lang="tr-TR" b="1" dirty="0" err="1"/>
              <a:t>someone</a:t>
            </a:r>
            <a:r>
              <a:rPr lang="tr-TR" b="1" dirty="0"/>
              <a:t> in a </a:t>
            </a:r>
            <a:r>
              <a:rPr lang="tr-TR" b="1" dirty="0" err="1"/>
              <a:t>conversation</a:t>
            </a:r>
            <a:endParaRPr lang="tr-TR" dirty="0"/>
          </a:p>
          <a:p>
            <a:r>
              <a:rPr lang="tr-TR" b="1" dirty="0"/>
              <a:t>4. </a:t>
            </a:r>
            <a:r>
              <a:rPr lang="tr-TR" b="1" dirty="0" err="1"/>
              <a:t>Gaining</a:t>
            </a:r>
            <a:r>
              <a:rPr lang="tr-TR" b="1" dirty="0"/>
              <a:t> time in a </a:t>
            </a:r>
            <a:r>
              <a:rPr lang="tr-TR" b="1" dirty="0" err="1" smtClean="0"/>
              <a:t>conversation</a:t>
            </a:r>
            <a:r>
              <a:rPr lang="tr-TR" b="1" dirty="0"/>
              <a:t> </a:t>
            </a:r>
            <a:r>
              <a:rPr lang="tr-TR" b="1" dirty="0" err="1"/>
              <a:t>Skills</a:t>
            </a:r>
            <a:endParaRPr lang="tr-TR" dirty="0"/>
          </a:p>
          <a:p>
            <a:pPr marL="0" indent="0">
              <a:buNone/>
            </a:pPr>
            <a:r>
              <a:rPr lang="tr-TR" b="1" dirty="0"/>
              <a:t> </a:t>
            </a:r>
            <a:endParaRPr lang="tr-TR" dirty="0"/>
          </a:p>
          <a:p>
            <a:pPr marL="0" indent="0">
              <a:buNone/>
            </a:pPr>
            <a:r>
              <a:rPr lang="tr-TR" b="1" dirty="0" err="1" smtClean="0"/>
              <a:t>Listening</a:t>
            </a:r>
            <a:endParaRPr lang="tr-TR" dirty="0"/>
          </a:p>
          <a:p>
            <a:pPr marL="0" indent="0">
              <a:buNone/>
            </a:pPr>
            <a:r>
              <a:rPr lang="tr-TR" b="1" dirty="0" smtClean="0"/>
              <a:t>E9.10.L1</a:t>
            </a:r>
            <a:r>
              <a:rPr lang="tr-TR" b="1" dirty="0"/>
              <a:t>.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put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events</a:t>
            </a:r>
            <a:r>
              <a:rPr lang="tr-TR" dirty="0"/>
              <a:t> in </a:t>
            </a:r>
            <a:r>
              <a:rPr lang="tr-TR" dirty="0" err="1"/>
              <a:t>order</a:t>
            </a:r>
            <a:r>
              <a:rPr lang="tr-TR" dirty="0"/>
              <a:t> in a TV </a:t>
            </a:r>
            <a:r>
              <a:rPr lang="tr-TR" dirty="0" err="1"/>
              <a:t>broadcast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u="sng" dirty="0" smtClean="0">
                <a:hlinkClick r:id="rId2"/>
              </a:rPr>
              <a:t>https</a:t>
            </a:r>
            <a:r>
              <a:rPr lang="tr-TR" u="sng" dirty="0">
                <a:hlinkClick r:id="rId2"/>
              </a:rPr>
              <a:t>://</a:t>
            </a:r>
            <a:r>
              <a:rPr lang="tr-TR" u="sng" dirty="0" smtClean="0">
                <a:hlinkClick r:id="rId2"/>
              </a:rPr>
              <a:t>www.youtube.com/watch?v=RcX48qmrN78&amp;t=25s</a:t>
            </a:r>
            <a:endParaRPr lang="tr-TR" u="sng" dirty="0" smtClean="0"/>
          </a:p>
          <a:p>
            <a:pPr marL="0" indent="0">
              <a:buNone/>
            </a:pPr>
            <a:r>
              <a:rPr lang="tr-TR" u="sng" dirty="0" smtClean="0">
                <a:hlinkClick r:id="rId3" action="ppaction://hlinkfile"/>
              </a:rPr>
              <a:t>(</a:t>
            </a:r>
            <a:r>
              <a:rPr lang="tr-TR" u="sng" dirty="0" err="1" smtClean="0">
                <a:hlinkClick r:id="rId3" action="ppaction://hlinkfile"/>
              </a:rPr>
              <a:t>handout</a:t>
            </a:r>
            <a:r>
              <a:rPr lang="tr-TR" u="sng" dirty="0" smtClean="0">
                <a:hlinkClick r:id="rId3" action="ppaction://hlinkfile"/>
              </a:rPr>
              <a:t>)</a:t>
            </a:r>
            <a:endParaRPr lang="tr-TR" u="sng" dirty="0" smtClean="0"/>
          </a:p>
          <a:p>
            <a:pPr marL="0" indent="0">
              <a:buNone/>
            </a:pPr>
            <a:r>
              <a:rPr lang="tr-TR" b="1" u="sng" dirty="0" err="1" smtClean="0"/>
              <a:t>Speaking</a:t>
            </a:r>
            <a:endParaRPr lang="tr-TR" b="1" u="sng" dirty="0" smtClean="0"/>
          </a:p>
          <a:p>
            <a:pPr marL="0" indent="0">
              <a:buNone/>
            </a:pPr>
            <a:r>
              <a:rPr lang="tr-TR" b="1" dirty="0"/>
              <a:t>E9.10.S1.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predictions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future</a:t>
            </a:r>
            <a:r>
              <a:rPr lang="tr-TR" dirty="0"/>
              <a:t>.</a:t>
            </a:r>
            <a:r>
              <a:rPr lang="tr-TR" b="1" dirty="0"/>
              <a:t> </a:t>
            </a:r>
            <a:endParaRPr lang="tr-TR" dirty="0"/>
          </a:p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endParaRPr lang="tr-TR" u="sng" dirty="0" smtClean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6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10th GRADES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does</a:t>
            </a:r>
            <a:r>
              <a:rPr lang="tr-TR" dirty="0"/>
              <a:t> it </a:t>
            </a:r>
            <a:r>
              <a:rPr lang="tr-TR" dirty="0" err="1"/>
              <a:t>expect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do us?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activities</a:t>
            </a:r>
            <a:r>
              <a:rPr lang="tr-TR" dirty="0"/>
              <a:t> can </a:t>
            </a:r>
            <a:r>
              <a:rPr lang="tr-TR" dirty="0" err="1"/>
              <a:t>we</a:t>
            </a:r>
            <a:r>
              <a:rPr lang="tr-TR" dirty="0"/>
              <a:t> do?</a:t>
            </a: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740395"/>
            <a:ext cx="10515600" cy="1325563"/>
          </a:xfrm>
        </p:spPr>
        <p:txBody>
          <a:bodyPr/>
          <a:lstStyle/>
          <a:p>
            <a:r>
              <a:rPr lang="tr-TR" b="1" dirty="0"/>
              <a:t>THEME 4: TRADITIONS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dirty="0" err="1" smtClean="0"/>
              <a:t>Functions</a:t>
            </a:r>
            <a:endParaRPr lang="tr-TR" b="1" dirty="0" smtClean="0"/>
          </a:p>
          <a:p>
            <a:pPr>
              <a:buFont typeface="Arial" charset="-94"/>
              <a:buChar char="•"/>
            </a:pPr>
            <a:r>
              <a:rPr lang="tr-TR" b="1" dirty="0" err="1" smtClean="0"/>
              <a:t>Describing</a:t>
            </a:r>
            <a:r>
              <a:rPr lang="tr-TR" b="1" dirty="0" smtClean="0"/>
              <a:t> </a:t>
            </a:r>
            <a:r>
              <a:rPr lang="tr-TR" b="1" dirty="0" err="1"/>
              <a:t>habits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routines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past</a:t>
            </a:r>
            <a:endParaRPr lang="tr-TR" b="1" dirty="0"/>
          </a:p>
          <a:p>
            <a:pPr>
              <a:buFont typeface="Arial" charset="-94"/>
              <a:buChar char="•"/>
            </a:pPr>
            <a:r>
              <a:rPr lang="tr-TR" b="1" dirty="0" err="1" smtClean="0"/>
              <a:t>Making</a:t>
            </a:r>
            <a:r>
              <a:rPr lang="tr-TR" b="1" dirty="0" smtClean="0"/>
              <a:t> </a:t>
            </a:r>
            <a:r>
              <a:rPr lang="tr-TR" b="1" dirty="0"/>
              <a:t>oral </a:t>
            </a:r>
            <a:r>
              <a:rPr lang="tr-TR" b="1" dirty="0" err="1"/>
              <a:t>presentations</a:t>
            </a:r>
            <a:r>
              <a:rPr lang="tr-TR" b="1" dirty="0"/>
              <a:t> on a </a:t>
            </a:r>
            <a:r>
              <a:rPr lang="tr-TR" b="1" dirty="0" err="1"/>
              <a:t>specific</a:t>
            </a:r>
            <a:r>
              <a:rPr lang="tr-TR" b="1" dirty="0"/>
              <a:t> </a:t>
            </a:r>
            <a:r>
              <a:rPr lang="tr-TR" b="1" dirty="0" err="1" smtClean="0"/>
              <a:t>topic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 err="1" smtClean="0"/>
              <a:t>Skills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/>
              <a:t>Reading</a:t>
            </a:r>
            <a:endParaRPr lang="tr-TR" dirty="0"/>
          </a:p>
          <a:p>
            <a:pPr marL="0" indent="0">
              <a:buNone/>
            </a:pPr>
            <a:r>
              <a:rPr lang="tr-TR" b="1" dirty="0"/>
              <a:t>E10.4.R2.</a:t>
            </a:r>
            <a:r>
              <a:rPr lang="tr-TR" dirty="0"/>
              <a:t> 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identify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differences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life </a:t>
            </a:r>
            <a:r>
              <a:rPr lang="tr-TR" dirty="0" err="1"/>
              <a:t>styles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customs</a:t>
            </a:r>
            <a:r>
              <a:rPr lang="tr-TR" dirty="0"/>
              <a:t> of </a:t>
            </a:r>
            <a:r>
              <a:rPr lang="tr-TR" dirty="0" err="1"/>
              <a:t>people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ones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21st </a:t>
            </a:r>
            <a:r>
              <a:rPr lang="tr-TR" dirty="0" err="1"/>
              <a:t>century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r>
              <a:rPr lang="tr-TR" b="1" dirty="0" smtClean="0">
                <a:hlinkClick r:id="rId2" action="ppaction://hlinkfile"/>
              </a:rPr>
              <a:t>(picture)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 smtClean="0">
                <a:hlinkClick r:id="rId3" action="ppaction://hlinkfile"/>
              </a:rPr>
              <a:t>Reading passage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 err="1"/>
              <a:t>Writing</a:t>
            </a:r>
            <a:endParaRPr lang="tr-TR" dirty="0"/>
          </a:p>
          <a:p>
            <a:pPr marL="0" indent="0">
              <a:buNone/>
            </a:pPr>
            <a:r>
              <a:rPr lang="tr-TR" b="1" dirty="0"/>
              <a:t>E10.4.W1.</a:t>
            </a:r>
            <a:r>
              <a:rPr lang="tr-TR" dirty="0"/>
              <a:t> 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write</a:t>
            </a:r>
            <a:r>
              <a:rPr lang="tr-TR" dirty="0"/>
              <a:t> a </a:t>
            </a:r>
            <a:r>
              <a:rPr lang="tr-TR" dirty="0" err="1"/>
              <a:t>short</a:t>
            </a:r>
            <a:r>
              <a:rPr lang="tr-TR" dirty="0"/>
              <a:t> </a:t>
            </a:r>
            <a:r>
              <a:rPr lang="tr-TR" dirty="0" err="1"/>
              <a:t>paragraph</a:t>
            </a:r>
            <a:r>
              <a:rPr lang="tr-TR" dirty="0"/>
              <a:t> of </a:t>
            </a:r>
            <a:r>
              <a:rPr lang="tr-TR" dirty="0" err="1"/>
              <a:t>comparing</a:t>
            </a:r>
            <a:r>
              <a:rPr lang="tr-TR" dirty="0"/>
              <a:t> </a:t>
            </a:r>
            <a:r>
              <a:rPr lang="tr-TR" dirty="0" err="1"/>
              <a:t>traditions</a:t>
            </a:r>
            <a:r>
              <a:rPr lang="tr-TR" dirty="0"/>
              <a:t> </a:t>
            </a:r>
            <a:r>
              <a:rPr lang="tr-TR" dirty="0" err="1"/>
              <a:t>around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world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>
                <a:hlinkClick r:id="rId4" action="ppaction://hlinkfile"/>
              </a:rPr>
              <a:t>(</a:t>
            </a:r>
            <a:r>
              <a:rPr lang="tr-TR" dirty="0" err="1" smtClean="0">
                <a:hlinkClick r:id="rId4" action="ppaction://hlinkfile"/>
              </a:rPr>
              <a:t>pictures</a:t>
            </a:r>
            <a:r>
              <a:rPr lang="tr-TR" dirty="0" smtClean="0">
                <a:hlinkClick r:id="rId4" action="ppaction://hlinkfile"/>
              </a:rPr>
              <a:t>)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b="1" dirty="0"/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6750" y="0"/>
            <a:ext cx="12175250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5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6632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0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1" y="7794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GENERAL OBJECTIVES OF THE CURRICULUM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 İçerik Yer Tutucusu"/>
          <p:cNvSpPr txBox="1">
            <a:spLocks/>
          </p:cNvSpPr>
          <p:nvPr/>
        </p:nvSpPr>
        <p:spPr>
          <a:xfrm>
            <a:off x="16749" y="0"/>
            <a:ext cx="12175251" cy="98072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Programlar ve Öğretim Materyalleri Daire Başkanlığı</a:t>
            </a:r>
          </a:p>
        </p:txBody>
      </p:sp>
      <p:pic>
        <p:nvPicPr>
          <p:cNvPr id="6" name="Picture 2" descr="http://www.meb.gov.tr/webmaster/mebwebmaster/MEB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6636"/>
            <a:ext cx="720080" cy="714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57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982" y="3573016"/>
            <a:ext cx="8645031" cy="1584176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AND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B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MEB2.thmx</Template>
  <TotalTime>1310</TotalTime>
  <Words>3203</Words>
  <Application>Microsoft Macintosh PowerPoint</Application>
  <PresentationFormat>Geniş Ekran</PresentationFormat>
  <Paragraphs>631</Paragraphs>
  <Slides>78</Slides>
  <Notes>19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78</vt:i4>
      </vt:variant>
    </vt:vector>
  </HeadingPairs>
  <TitlesOfParts>
    <vt:vector size="87" baseType="lpstr">
      <vt:lpstr>Arial Unicode MS</vt:lpstr>
      <vt:lpstr>Calibri</vt:lpstr>
      <vt:lpstr>Helvetica</vt:lpstr>
      <vt:lpstr>inherit</vt:lpstr>
      <vt:lpstr>Mangal</vt:lpstr>
      <vt:lpstr>Times New Roman</vt:lpstr>
      <vt:lpstr>Arial</vt:lpstr>
      <vt:lpstr>MEB2</vt:lpstr>
      <vt:lpstr>1_Ofis Teması</vt:lpstr>
      <vt:lpstr>PowerPoint Sunusu</vt:lpstr>
      <vt:lpstr> TABLE OF CONTENTS </vt:lpstr>
      <vt:lpstr>MAJOR PHILOSOPY OF THE CURRICULUM</vt:lpstr>
      <vt:lpstr>PowerPoint Sunusu</vt:lpstr>
      <vt:lpstr>COMMON EUROPEAN FRAMEWORK OF REFERENCE FOR LANGUAGES (CEFR) </vt:lpstr>
      <vt:lpstr>APPROACHES</vt:lpstr>
      <vt:lpstr>THE ASPECTS</vt:lpstr>
      <vt:lpstr>GENERAL OBJECTIVES OF THE CURRICULUM</vt:lpstr>
      <vt:lpstr>ASSESSMENT AND EVALUATION</vt:lpstr>
      <vt:lpstr>ASSESSMENT AND EVALUATION</vt:lpstr>
      <vt:lpstr>Assessment</vt:lpstr>
      <vt:lpstr>criteria</vt:lpstr>
      <vt:lpstr>Statements about feedback</vt:lpstr>
      <vt:lpstr>ASSESSMENT AND EVALUATION</vt:lpstr>
      <vt:lpstr>ASSESSMENT TOOLS</vt:lpstr>
      <vt:lpstr>ASSESSMENT OF FOUR SKILLS</vt:lpstr>
      <vt:lpstr>LISTENING</vt:lpstr>
      <vt:lpstr>The importance of listening</vt:lpstr>
      <vt:lpstr>Listening in real-life</vt:lpstr>
      <vt:lpstr>Real-life listening in the classroom</vt:lpstr>
      <vt:lpstr>Real-life listening in the classroom</vt:lpstr>
      <vt:lpstr>Learner problems</vt:lpstr>
      <vt:lpstr>Pre-listening</vt:lpstr>
      <vt:lpstr>While listening</vt:lpstr>
      <vt:lpstr>Post listening</vt:lpstr>
      <vt:lpstr>Adapting activities</vt:lpstr>
      <vt:lpstr>SPEAKING</vt:lpstr>
      <vt:lpstr>Characteristics of a successful speaking activity</vt:lpstr>
      <vt:lpstr>Problems with speaking Activities</vt:lpstr>
      <vt:lpstr>What the teacher can do to help some of the problems</vt:lpstr>
      <vt:lpstr>Basic Types of Speaking </vt:lpstr>
      <vt:lpstr>Basic Types of Speaking</vt:lpstr>
      <vt:lpstr>Why is the Assessment of Speaking Difficult?</vt:lpstr>
      <vt:lpstr>ASSESSMENT SCALES</vt:lpstr>
      <vt:lpstr>READING</vt:lpstr>
      <vt:lpstr>Reading skills</vt:lpstr>
      <vt:lpstr>Reading microskills</vt:lpstr>
      <vt:lpstr>PowerPoint Sunusu</vt:lpstr>
      <vt:lpstr>Current trends</vt:lpstr>
      <vt:lpstr>WRITING</vt:lpstr>
      <vt:lpstr>Written vs Spoken Texts</vt:lpstr>
      <vt:lpstr>Teaching Procedures</vt:lpstr>
      <vt:lpstr>Writing Tasks</vt:lpstr>
      <vt:lpstr>THE USE OF TECHNOLOGY IN THE NEW CURRICULUM</vt:lpstr>
      <vt:lpstr>THE TECHNOLOGY </vt:lpstr>
      <vt:lpstr>21ST CENTURY SKILLS</vt:lpstr>
      <vt:lpstr>SO THE NEW CURRICULUM</vt:lpstr>
      <vt:lpstr>SUGGESTED MATERIALS AND TASKS</vt:lpstr>
      <vt:lpstr>RECOMMENDED TASKS IN THE CURRICULUM</vt:lpstr>
      <vt:lpstr>VALUES EDUCATION</vt:lpstr>
      <vt:lpstr> VALUES EDUCATION</vt:lpstr>
      <vt:lpstr>HOW CAN WE ACHIEVE VALUES EDUCATION? </vt:lpstr>
      <vt:lpstr>Holistic Approach</vt:lpstr>
      <vt:lpstr>VALUES EDUCATION IN ENGLISH CURRICULUM</vt:lpstr>
      <vt:lpstr>Values Education in English Curriculum</vt:lpstr>
      <vt:lpstr>KEY COMPETENCIES</vt:lpstr>
      <vt:lpstr>THE CHANGES IN THE NEW CURRICULUM</vt:lpstr>
      <vt:lpstr>THE ENGLISH CURRICULUM</vt:lpstr>
      <vt:lpstr>THE NEEDS FOR THE DEVELOPMENT</vt:lpstr>
      <vt:lpstr>BEFORE THE DEVELOPMENT OF THE CURRICULUM </vt:lpstr>
      <vt:lpstr>WHO?</vt:lpstr>
      <vt:lpstr>WHAT?</vt:lpstr>
      <vt:lpstr>Coding in the New Curriculum </vt:lpstr>
      <vt:lpstr>     What has changed in the English Curriculum?</vt:lpstr>
      <vt:lpstr>     What has changed in the English Curriculum?</vt:lpstr>
      <vt:lpstr>     What has changed in the English Curriculum?</vt:lpstr>
      <vt:lpstr>     What has changed in the English Curriculum?</vt:lpstr>
      <vt:lpstr>Table of Changes as Numbers </vt:lpstr>
      <vt:lpstr>Table of Changes as Numbers </vt:lpstr>
      <vt:lpstr>Table of Changes as Numbers</vt:lpstr>
      <vt:lpstr>Table of Changes as Numbers</vt:lpstr>
      <vt:lpstr>HOW TO UNDERSTAND THE CURRICULUM</vt:lpstr>
      <vt:lpstr>HOW TO UNDERSTAND A CURRICULUM?</vt:lpstr>
      <vt:lpstr>THE CURRIRULUM</vt:lpstr>
      <vt:lpstr>9th GRADES </vt:lpstr>
      <vt:lpstr>THEME 10: TELEVISION AND SOCIAL MEDIA   </vt:lpstr>
      <vt:lpstr>10th GRADES</vt:lpstr>
      <vt:lpstr>THEME 4: TRADITIONS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zehra kara</dc:creator>
  <cp:lastModifiedBy>zehra kara</cp:lastModifiedBy>
  <cp:revision>36</cp:revision>
  <dcterms:created xsi:type="dcterms:W3CDTF">2017-05-03T12:48:10Z</dcterms:created>
  <dcterms:modified xsi:type="dcterms:W3CDTF">2017-05-14T17:16:40Z</dcterms:modified>
</cp:coreProperties>
</file>