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355" r:id="rId4"/>
    <p:sldId id="258" r:id="rId5"/>
    <p:sldId id="301" r:id="rId6"/>
    <p:sldId id="328" r:id="rId7"/>
    <p:sldId id="329" r:id="rId8"/>
    <p:sldId id="261" r:id="rId9"/>
    <p:sldId id="262" r:id="rId10"/>
    <p:sldId id="304" r:id="rId11"/>
    <p:sldId id="356" r:id="rId12"/>
    <p:sldId id="264" r:id="rId13"/>
    <p:sldId id="308" r:id="rId14"/>
    <p:sldId id="307" r:id="rId15"/>
    <p:sldId id="266" r:id="rId16"/>
    <p:sldId id="289" r:id="rId17"/>
    <p:sldId id="270" r:id="rId18"/>
    <p:sldId id="313" r:id="rId19"/>
    <p:sldId id="290" r:id="rId20"/>
    <p:sldId id="310" r:id="rId21"/>
    <p:sldId id="311" r:id="rId22"/>
    <p:sldId id="312" r:id="rId23"/>
    <p:sldId id="314" r:id="rId24"/>
    <p:sldId id="354" r:id="rId25"/>
    <p:sldId id="350" r:id="rId26"/>
    <p:sldId id="351" r:id="rId27"/>
    <p:sldId id="352" r:id="rId28"/>
    <p:sldId id="353" r:id="rId29"/>
    <p:sldId id="331" r:id="rId30"/>
    <p:sldId id="315" r:id="rId31"/>
    <p:sldId id="317" r:id="rId32"/>
    <p:sldId id="326" r:id="rId33"/>
    <p:sldId id="338" r:id="rId34"/>
    <p:sldId id="339" r:id="rId35"/>
    <p:sldId id="340" r:id="rId36"/>
    <p:sldId id="341" r:id="rId37"/>
    <p:sldId id="343" r:id="rId38"/>
    <p:sldId id="330" r:id="rId39"/>
    <p:sldId id="327" r:id="rId4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FFD"/>
    <a:srgbClr val="D9FFFF"/>
    <a:srgbClr val="FFC0A7"/>
    <a:srgbClr val="FCFFD3"/>
    <a:srgbClr val="FF6E21"/>
    <a:srgbClr val="F6C0FC"/>
    <a:srgbClr val="ACFF47"/>
    <a:srgbClr val="96FF12"/>
    <a:srgbClr val="AAFF15"/>
    <a:srgbClr val="38F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1" autoAdjust="0"/>
    <p:restoredTop sz="94705" autoAdjust="0"/>
  </p:normalViewPr>
  <p:slideViewPr>
    <p:cSldViewPr snapToGrid="0">
      <p:cViewPr>
        <p:scale>
          <a:sx n="101" d="100"/>
          <a:sy n="101" d="100"/>
        </p:scale>
        <p:origin x="1016" y="3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17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iagrams/_rels/data26.xml.rels><?xml version="1.0" encoding="UTF-8" standalone="yes"?>
<Relationships xmlns="http://schemas.openxmlformats.org/package/2006/relationships"><Relationship Id="rId1" Type="http://schemas.openxmlformats.org/officeDocument/2006/relationships/hyperlink" Target="Peygamberimizin_Hayat&#305;_Ortaokul_&#304;HO_(29.03.2017).pdf" TargetMode="External"/><Relationship Id="rId2" Type="http://schemas.openxmlformats.org/officeDocument/2006/relationships/hyperlink" Target="Hz.Muhammedin_Hayati_&#304;HO_ORTAOKUL.pdf" TargetMode="External"/></Relationships>
</file>

<file path=ppt/diagrams/_rels/drawing26.xml.rels><?xml version="1.0" encoding="UTF-8" standalone="yes"?>
<Relationships xmlns="http://schemas.openxmlformats.org/package/2006/relationships"><Relationship Id="rId1" Type="http://schemas.openxmlformats.org/officeDocument/2006/relationships/hyperlink" Target="Hz.Muhammedin_Hayati_&#304;HO_ORTAOKUL.pdf" TargetMode="External"/><Relationship Id="rId2" Type="http://schemas.openxmlformats.org/officeDocument/2006/relationships/hyperlink" Target="Peygamberimizin_Hayat&#305;_Ortaokul_&#304;HO_(29.03.2017)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15E60C-A080-46B9-9732-9F88571EE1F9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C4E40B79-542B-4B13-93D0-D8D9ABACD711}">
      <dgm:prSet phldrT="[Metin]" phldr="1"/>
      <dgm:spPr/>
      <dgm:t>
        <a:bodyPr/>
        <a:lstStyle/>
        <a:p>
          <a:endParaRPr lang="tr-TR" dirty="0"/>
        </a:p>
      </dgm:t>
    </dgm:pt>
    <dgm:pt modelId="{36E973B6-7C77-4085-9969-E2E8EE49C7C1}" type="parTrans" cxnId="{ACAA4D70-F435-445F-9129-BDF4BAD2CF98}">
      <dgm:prSet/>
      <dgm:spPr/>
      <dgm:t>
        <a:bodyPr/>
        <a:lstStyle/>
        <a:p>
          <a:endParaRPr lang="tr-TR"/>
        </a:p>
      </dgm:t>
    </dgm:pt>
    <dgm:pt modelId="{70A95E20-9617-4739-AE25-67FBFEB69343}" type="sibTrans" cxnId="{ACAA4D70-F435-445F-9129-BDF4BAD2CF98}">
      <dgm:prSet/>
      <dgm:spPr/>
      <dgm:t>
        <a:bodyPr/>
        <a:lstStyle/>
        <a:p>
          <a:endParaRPr lang="tr-TR"/>
        </a:p>
      </dgm:t>
    </dgm:pt>
    <dgm:pt modelId="{E0C11835-5548-4AFD-A2D6-6016A2B6241C}">
      <dgm:prSet phldrT="[Metin]"/>
      <dgm:spPr/>
      <dgm:t>
        <a:bodyPr/>
        <a:lstStyle/>
        <a:p>
          <a:r>
            <a:rPr lang="tr-TR" dirty="0" smtClean="0"/>
            <a:t>Programın Genel </a:t>
          </a:r>
          <a:r>
            <a:rPr lang="tr-TR" dirty="0" smtClean="0"/>
            <a:t>Felsefesi ve Amaçları</a:t>
          </a:r>
          <a:endParaRPr lang="tr-TR" dirty="0"/>
        </a:p>
      </dgm:t>
    </dgm:pt>
    <dgm:pt modelId="{658E91F2-15FA-4893-9F4D-D33973535C79}" type="parTrans" cxnId="{8DA0469C-2332-475C-924D-CD3E282D3E2B}">
      <dgm:prSet/>
      <dgm:spPr/>
      <dgm:t>
        <a:bodyPr/>
        <a:lstStyle/>
        <a:p>
          <a:endParaRPr lang="tr-TR"/>
        </a:p>
      </dgm:t>
    </dgm:pt>
    <dgm:pt modelId="{907EB564-4281-4130-83E1-1A47862B738B}" type="sibTrans" cxnId="{8DA0469C-2332-475C-924D-CD3E282D3E2B}">
      <dgm:prSet/>
      <dgm:spPr/>
      <dgm:t>
        <a:bodyPr/>
        <a:lstStyle/>
        <a:p>
          <a:endParaRPr lang="tr-TR"/>
        </a:p>
      </dgm:t>
    </dgm:pt>
    <dgm:pt modelId="{80675C16-5B4C-4958-B05B-58483BA982A4}">
      <dgm:prSet phldrT="[Metin]"/>
      <dgm:spPr/>
      <dgm:t>
        <a:bodyPr/>
        <a:lstStyle/>
        <a:p>
          <a:r>
            <a:rPr lang="tr-TR" smtClean="0"/>
            <a:t>Programın Temel Yaklaşımı </a:t>
          </a:r>
          <a:endParaRPr lang="tr-TR" dirty="0"/>
        </a:p>
      </dgm:t>
    </dgm:pt>
    <dgm:pt modelId="{09F54263-04FC-4DC1-9FA0-2702719EE8AB}" type="parTrans" cxnId="{43278715-CA25-424F-844C-E649B643BB00}">
      <dgm:prSet/>
      <dgm:spPr/>
      <dgm:t>
        <a:bodyPr/>
        <a:lstStyle/>
        <a:p>
          <a:endParaRPr lang="tr-TR"/>
        </a:p>
      </dgm:t>
    </dgm:pt>
    <dgm:pt modelId="{ACA05165-E3EC-437D-8562-72F0182E76FF}" type="sibTrans" cxnId="{43278715-CA25-424F-844C-E649B643BB00}">
      <dgm:prSet/>
      <dgm:spPr/>
      <dgm:t>
        <a:bodyPr/>
        <a:lstStyle/>
        <a:p>
          <a:endParaRPr lang="tr-TR"/>
        </a:p>
      </dgm:t>
    </dgm:pt>
    <dgm:pt modelId="{659C9913-D086-4FC3-9118-B7CFF19E4803}">
      <dgm:prSet phldrT="[Metin]"/>
      <dgm:spPr/>
      <dgm:t>
        <a:bodyPr/>
        <a:lstStyle/>
        <a:p>
          <a:r>
            <a:rPr lang="tr-TR" dirty="0" smtClean="0"/>
            <a:t>Programın Hedeflediği Yeterlilik ve Beceriler </a:t>
          </a:r>
          <a:endParaRPr lang="tr-TR" dirty="0"/>
        </a:p>
      </dgm:t>
    </dgm:pt>
    <dgm:pt modelId="{AEAD89F1-B4D3-47DC-8CFE-8DEAE7337C98}" type="parTrans" cxnId="{C3EBA127-A473-4568-A9CC-F9D65569DD08}">
      <dgm:prSet/>
      <dgm:spPr/>
      <dgm:t>
        <a:bodyPr/>
        <a:lstStyle/>
        <a:p>
          <a:endParaRPr lang="tr-TR"/>
        </a:p>
      </dgm:t>
    </dgm:pt>
    <dgm:pt modelId="{F7F8AE9D-582D-441A-88BE-444B8324A629}" type="sibTrans" cxnId="{C3EBA127-A473-4568-A9CC-F9D65569DD08}">
      <dgm:prSet/>
      <dgm:spPr/>
      <dgm:t>
        <a:bodyPr/>
        <a:lstStyle/>
        <a:p>
          <a:endParaRPr lang="tr-TR"/>
        </a:p>
      </dgm:t>
    </dgm:pt>
    <dgm:pt modelId="{D4B40A0F-BEE5-4E31-B421-C76395DCA981}">
      <dgm:prSet phldrT="[Metin]"/>
      <dgm:spPr/>
      <dgm:t>
        <a:bodyPr/>
        <a:lstStyle/>
        <a:p>
          <a:endParaRPr lang="tr-TR" dirty="0"/>
        </a:p>
      </dgm:t>
    </dgm:pt>
    <dgm:pt modelId="{BBBD0A30-41CF-4921-9B91-F3FCA78DE27B}" type="parTrans" cxnId="{1B4F2A4C-F9C1-4C42-9A58-7C33EB319515}">
      <dgm:prSet/>
      <dgm:spPr/>
      <dgm:t>
        <a:bodyPr/>
        <a:lstStyle/>
        <a:p>
          <a:endParaRPr lang="tr-TR"/>
        </a:p>
      </dgm:t>
    </dgm:pt>
    <dgm:pt modelId="{1067A1CF-8372-4410-931A-DA87ED7C76CF}" type="sibTrans" cxnId="{1B4F2A4C-F9C1-4C42-9A58-7C33EB319515}">
      <dgm:prSet/>
      <dgm:spPr/>
      <dgm:t>
        <a:bodyPr/>
        <a:lstStyle/>
        <a:p>
          <a:endParaRPr lang="tr-TR"/>
        </a:p>
      </dgm:t>
    </dgm:pt>
    <dgm:pt modelId="{FD98E53C-BC83-46C9-92B7-7191D8CBE686}">
      <dgm:prSet phldrT="[Metin]"/>
      <dgm:spPr/>
      <dgm:t>
        <a:bodyPr/>
        <a:lstStyle/>
        <a:p>
          <a:endParaRPr lang="tr-TR" dirty="0"/>
        </a:p>
      </dgm:t>
    </dgm:pt>
    <dgm:pt modelId="{BC358DCE-8E92-40FB-966B-259FA517977D}" type="parTrans" cxnId="{669DB1A6-5784-432D-8BE3-A73F3F218068}">
      <dgm:prSet/>
      <dgm:spPr/>
      <dgm:t>
        <a:bodyPr/>
        <a:lstStyle/>
        <a:p>
          <a:endParaRPr lang="tr-TR"/>
        </a:p>
      </dgm:t>
    </dgm:pt>
    <dgm:pt modelId="{38101788-0760-4EC9-BA7D-8C0592FD0FC1}" type="sibTrans" cxnId="{669DB1A6-5784-432D-8BE3-A73F3F218068}">
      <dgm:prSet/>
      <dgm:spPr/>
      <dgm:t>
        <a:bodyPr/>
        <a:lstStyle/>
        <a:p>
          <a:endParaRPr lang="tr-TR"/>
        </a:p>
      </dgm:t>
    </dgm:pt>
    <dgm:pt modelId="{22F089E0-7E36-4B4B-AE3B-3D77D90571D2}">
      <dgm:prSet phldrT="[Metin]"/>
      <dgm:spPr/>
      <dgm:t>
        <a:bodyPr/>
        <a:lstStyle/>
        <a:p>
          <a:endParaRPr lang="tr-TR" dirty="0"/>
        </a:p>
      </dgm:t>
    </dgm:pt>
    <dgm:pt modelId="{27D3225E-F560-4CC1-88A4-36265FDF76CF}" type="parTrans" cxnId="{849FEF6E-43BB-485F-AA83-233370232E4B}">
      <dgm:prSet/>
      <dgm:spPr/>
      <dgm:t>
        <a:bodyPr/>
        <a:lstStyle/>
        <a:p>
          <a:endParaRPr lang="tr-TR"/>
        </a:p>
      </dgm:t>
    </dgm:pt>
    <dgm:pt modelId="{1CBAC75E-34D7-4A1A-87A7-5B99820BA9CA}" type="sibTrans" cxnId="{849FEF6E-43BB-485F-AA83-233370232E4B}">
      <dgm:prSet/>
      <dgm:spPr/>
      <dgm:t>
        <a:bodyPr/>
        <a:lstStyle/>
        <a:p>
          <a:endParaRPr lang="tr-TR"/>
        </a:p>
      </dgm:t>
    </dgm:pt>
    <dgm:pt modelId="{E71406E5-F6E0-434D-BA1B-F2A26BF7853F}">
      <dgm:prSet phldrT="[Metin]"/>
      <dgm:spPr/>
      <dgm:t>
        <a:bodyPr/>
        <a:lstStyle/>
        <a:p>
          <a:r>
            <a:rPr lang="tr-TR" smtClean="0"/>
            <a:t>Programın Vizyonu</a:t>
          </a:r>
          <a:endParaRPr lang="tr-TR" dirty="0"/>
        </a:p>
      </dgm:t>
    </dgm:pt>
    <dgm:pt modelId="{DF3280E9-3BB1-4F16-972C-4CC69039C80F}" type="parTrans" cxnId="{FC22855A-5356-400E-8495-D182EE6D6D24}">
      <dgm:prSet/>
      <dgm:spPr/>
      <dgm:t>
        <a:bodyPr/>
        <a:lstStyle/>
        <a:p>
          <a:endParaRPr lang="tr-TR"/>
        </a:p>
      </dgm:t>
    </dgm:pt>
    <dgm:pt modelId="{D906CF75-7A8A-480E-8F0C-1D43EBCCDEFC}" type="sibTrans" cxnId="{FC22855A-5356-400E-8495-D182EE6D6D24}">
      <dgm:prSet/>
      <dgm:spPr/>
      <dgm:t>
        <a:bodyPr/>
        <a:lstStyle/>
        <a:p>
          <a:endParaRPr lang="tr-TR"/>
        </a:p>
      </dgm:t>
    </dgm:pt>
    <dgm:pt modelId="{EFC2B3EC-794C-4F35-841E-6FD81C13FACB}">
      <dgm:prSet phldrT="[Metin]"/>
      <dgm:spPr/>
      <dgm:t>
        <a:bodyPr/>
        <a:lstStyle/>
        <a:p>
          <a:r>
            <a:rPr lang="tr-TR" dirty="0" smtClean="0"/>
            <a:t>Programın Uygulanmasına İlişkin İlke ve Açıklamalar </a:t>
          </a:r>
          <a:endParaRPr lang="tr-TR" dirty="0"/>
        </a:p>
      </dgm:t>
    </dgm:pt>
    <dgm:pt modelId="{F2250F53-6EF4-4327-991D-E14C45B48320}" type="parTrans" cxnId="{CE1DEA5A-EFD2-4A68-8894-73869C56A7BE}">
      <dgm:prSet/>
      <dgm:spPr/>
      <dgm:t>
        <a:bodyPr/>
        <a:lstStyle/>
        <a:p>
          <a:endParaRPr lang="tr-TR"/>
        </a:p>
      </dgm:t>
    </dgm:pt>
    <dgm:pt modelId="{F51E1D56-AA79-48B6-8490-1242A811B741}" type="sibTrans" cxnId="{CE1DEA5A-EFD2-4A68-8894-73869C56A7BE}">
      <dgm:prSet/>
      <dgm:spPr/>
      <dgm:t>
        <a:bodyPr/>
        <a:lstStyle/>
        <a:p>
          <a:endParaRPr lang="tr-TR"/>
        </a:p>
      </dgm:t>
    </dgm:pt>
    <dgm:pt modelId="{6825F508-3C1C-44EF-9FE1-279948F14B08}">
      <dgm:prSet phldrT="[Metin]"/>
      <dgm:spPr/>
      <dgm:t>
        <a:bodyPr/>
        <a:lstStyle/>
        <a:p>
          <a:r>
            <a:rPr lang="tr-TR" dirty="0" smtClean="0"/>
            <a:t>Ölçme ve Değerlendirme Yaklaşımı </a:t>
          </a:r>
          <a:endParaRPr lang="tr-TR" dirty="0"/>
        </a:p>
      </dgm:t>
    </dgm:pt>
    <dgm:pt modelId="{1E348374-63EC-4B15-8B2B-377533F4741E}" type="parTrans" cxnId="{C1206F3B-0A95-4ACF-A2F8-CE185702EF29}">
      <dgm:prSet/>
      <dgm:spPr/>
      <dgm:t>
        <a:bodyPr/>
        <a:lstStyle/>
        <a:p>
          <a:endParaRPr lang="tr-TR"/>
        </a:p>
      </dgm:t>
    </dgm:pt>
    <dgm:pt modelId="{17438369-3979-4658-9DF8-241A3CDE08D7}" type="sibTrans" cxnId="{C1206F3B-0A95-4ACF-A2F8-CE185702EF29}">
      <dgm:prSet/>
      <dgm:spPr/>
      <dgm:t>
        <a:bodyPr/>
        <a:lstStyle/>
        <a:p>
          <a:endParaRPr lang="tr-TR"/>
        </a:p>
      </dgm:t>
    </dgm:pt>
    <dgm:pt modelId="{A8325917-C24F-43EB-8E53-E0264F9DD4C6}">
      <dgm:prSet phldrT="[Metin]"/>
      <dgm:spPr/>
      <dgm:t>
        <a:bodyPr/>
        <a:lstStyle/>
        <a:p>
          <a:endParaRPr lang="tr-TR" dirty="0"/>
        </a:p>
      </dgm:t>
    </dgm:pt>
    <dgm:pt modelId="{3C9E4495-3275-4F1D-BBB3-E07AC1ECB6AA}" type="parTrans" cxnId="{1A938F3A-3B72-4EB1-ABFA-05BC67841291}">
      <dgm:prSet/>
      <dgm:spPr/>
      <dgm:t>
        <a:bodyPr/>
        <a:lstStyle/>
        <a:p>
          <a:endParaRPr lang="tr-TR"/>
        </a:p>
      </dgm:t>
    </dgm:pt>
    <dgm:pt modelId="{7BE214E7-FFE2-4DAD-AFE4-DEC4028C787B}" type="sibTrans" cxnId="{1A938F3A-3B72-4EB1-ABFA-05BC67841291}">
      <dgm:prSet/>
      <dgm:spPr/>
      <dgm:t>
        <a:bodyPr/>
        <a:lstStyle/>
        <a:p>
          <a:endParaRPr lang="tr-TR"/>
        </a:p>
      </dgm:t>
    </dgm:pt>
    <dgm:pt modelId="{8B486FA1-AB3A-4907-8E8C-209115533C7B}">
      <dgm:prSet phldrT="[Metin]"/>
      <dgm:spPr/>
      <dgm:t>
        <a:bodyPr/>
        <a:lstStyle/>
        <a:p>
          <a:r>
            <a:rPr lang="tr-TR" dirty="0" smtClean="0"/>
            <a:t>Yeni Programın Yapısı	</a:t>
          </a:r>
          <a:endParaRPr lang="tr-TR" dirty="0"/>
        </a:p>
      </dgm:t>
    </dgm:pt>
    <dgm:pt modelId="{18F887EE-5E45-4CEF-99FE-4CA7A9791B20}" type="parTrans" cxnId="{AD422AA0-2ADE-44BA-A0AB-958D2FEB1A43}">
      <dgm:prSet/>
      <dgm:spPr/>
      <dgm:t>
        <a:bodyPr/>
        <a:lstStyle/>
        <a:p>
          <a:endParaRPr lang="tr-TR"/>
        </a:p>
      </dgm:t>
    </dgm:pt>
    <dgm:pt modelId="{56B1DAB5-6830-480C-850A-6E0208D28FB1}" type="sibTrans" cxnId="{AD422AA0-2ADE-44BA-A0AB-958D2FEB1A43}">
      <dgm:prSet/>
      <dgm:spPr/>
      <dgm:t>
        <a:bodyPr/>
        <a:lstStyle/>
        <a:p>
          <a:endParaRPr lang="tr-TR"/>
        </a:p>
      </dgm:t>
    </dgm:pt>
    <dgm:pt modelId="{47026E47-5210-4F5E-8609-9B6131F52702}">
      <dgm:prSet phldrT="[Metin]"/>
      <dgm:spPr/>
      <dgm:t>
        <a:bodyPr/>
        <a:lstStyle/>
        <a:p>
          <a:endParaRPr lang="tr-TR" dirty="0"/>
        </a:p>
      </dgm:t>
    </dgm:pt>
    <dgm:pt modelId="{72CC1876-B07B-4255-A99A-755592D97EA2}" type="parTrans" cxnId="{67F561C0-0673-4AD0-8EB6-7AC9209F7648}">
      <dgm:prSet/>
      <dgm:spPr/>
      <dgm:t>
        <a:bodyPr/>
        <a:lstStyle/>
        <a:p>
          <a:endParaRPr lang="tr-TR"/>
        </a:p>
      </dgm:t>
    </dgm:pt>
    <dgm:pt modelId="{27D6352F-9A37-46C4-8FE3-B2EE9B09F545}" type="sibTrans" cxnId="{67F561C0-0673-4AD0-8EB6-7AC9209F7648}">
      <dgm:prSet/>
      <dgm:spPr/>
      <dgm:t>
        <a:bodyPr/>
        <a:lstStyle/>
        <a:p>
          <a:endParaRPr lang="tr-TR"/>
        </a:p>
      </dgm:t>
    </dgm:pt>
    <dgm:pt modelId="{B1504E69-73C3-48A0-B1FF-64682753030F}">
      <dgm:prSet phldrT="[Metin]"/>
      <dgm:spPr/>
      <dgm:t>
        <a:bodyPr/>
        <a:lstStyle/>
        <a:p>
          <a:r>
            <a:rPr lang="tr-TR" dirty="0" smtClean="0"/>
            <a:t>Kavramlar</a:t>
          </a:r>
          <a:endParaRPr lang="tr-TR" dirty="0"/>
        </a:p>
      </dgm:t>
    </dgm:pt>
    <dgm:pt modelId="{F6CF8313-D025-40B2-A16D-FB6CD6DACB34}" type="parTrans" cxnId="{1C018B1F-E614-4FA4-9FDE-AB20802E2081}">
      <dgm:prSet/>
      <dgm:spPr/>
      <dgm:t>
        <a:bodyPr/>
        <a:lstStyle/>
        <a:p>
          <a:endParaRPr lang="tr-TR"/>
        </a:p>
      </dgm:t>
    </dgm:pt>
    <dgm:pt modelId="{594F8FA6-59CF-48D0-8B82-96FBFDE8624A}" type="sibTrans" cxnId="{1C018B1F-E614-4FA4-9FDE-AB20802E2081}">
      <dgm:prSet/>
      <dgm:spPr/>
      <dgm:t>
        <a:bodyPr/>
        <a:lstStyle/>
        <a:p>
          <a:endParaRPr lang="tr-TR"/>
        </a:p>
      </dgm:t>
    </dgm:pt>
    <dgm:pt modelId="{6E0FF43E-93C4-4073-983C-86CA372978A4}">
      <dgm:prSet phldrT="[Metin]"/>
      <dgm:spPr/>
      <dgm:t>
        <a:bodyPr/>
        <a:lstStyle/>
        <a:p>
          <a:endParaRPr lang="tr-TR" dirty="0"/>
        </a:p>
      </dgm:t>
    </dgm:pt>
    <dgm:pt modelId="{F97192D9-4162-4106-91E4-7880ADA3A5A1}" type="parTrans" cxnId="{A83386B7-B858-4C72-9243-7B112A9E87C2}">
      <dgm:prSet/>
      <dgm:spPr/>
      <dgm:t>
        <a:bodyPr/>
        <a:lstStyle/>
        <a:p>
          <a:endParaRPr lang="tr-TR"/>
        </a:p>
      </dgm:t>
    </dgm:pt>
    <dgm:pt modelId="{54DCDE42-A90A-41D3-9A6E-EB22168FA3BD}" type="sibTrans" cxnId="{A83386B7-B858-4C72-9243-7B112A9E87C2}">
      <dgm:prSet/>
      <dgm:spPr/>
      <dgm:t>
        <a:bodyPr/>
        <a:lstStyle/>
        <a:p>
          <a:endParaRPr lang="tr-TR"/>
        </a:p>
      </dgm:t>
    </dgm:pt>
    <dgm:pt modelId="{1739EF5F-3F52-4876-A673-C4712D796DCF}">
      <dgm:prSet phldrT="[Metin]"/>
      <dgm:spPr/>
      <dgm:t>
        <a:bodyPr/>
        <a:lstStyle/>
        <a:p>
          <a:r>
            <a:rPr lang="tr-TR" dirty="0" smtClean="0"/>
            <a:t>Öğrenme Alanları ve Üniteler</a:t>
          </a:r>
          <a:endParaRPr lang="tr-TR" dirty="0"/>
        </a:p>
      </dgm:t>
    </dgm:pt>
    <dgm:pt modelId="{9283DFB4-4BD1-497C-83F3-2C85F8491A12}" type="parTrans" cxnId="{ADF5D592-C4D4-4F52-91EC-E0802533F7FC}">
      <dgm:prSet/>
      <dgm:spPr/>
      <dgm:t>
        <a:bodyPr/>
        <a:lstStyle/>
        <a:p>
          <a:endParaRPr lang="tr-TR"/>
        </a:p>
      </dgm:t>
    </dgm:pt>
    <dgm:pt modelId="{46DA63F3-FF94-4994-BC1A-A4FC46F58E34}" type="sibTrans" cxnId="{ADF5D592-C4D4-4F52-91EC-E0802533F7FC}">
      <dgm:prSet/>
      <dgm:spPr/>
      <dgm:t>
        <a:bodyPr/>
        <a:lstStyle/>
        <a:p>
          <a:endParaRPr lang="tr-TR"/>
        </a:p>
      </dgm:t>
    </dgm:pt>
    <dgm:pt modelId="{C9FBBC67-4811-4B73-9316-09AB655644E1}">
      <dgm:prSet phldrT="[Metin]"/>
      <dgm:spPr/>
      <dgm:t>
        <a:bodyPr/>
        <a:lstStyle/>
        <a:p>
          <a:endParaRPr lang="tr-TR" dirty="0"/>
        </a:p>
      </dgm:t>
    </dgm:pt>
    <dgm:pt modelId="{F642E663-4FA8-4F7E-BD48-0AD9EA193710}" type="parTrans" cxnId="{BA67434A-76BA-4A13-85C6-29CD486474AF}">
      <dgm:prSet/>
      <dgm:spPr/>
      <dgm:t>
        <a:bodyPr/>
        <a:lstStyle/>
        <a:p>
          <a:endParaRPr lang="tr-TR"/>
        </a:p>
      </dgm:t>
    </dgm:pt>
    <dgm:pt modelId="{C60FFF60-7AF7-4C47-85C9-FAC4A20A560E}" type="sibTrans" cxnId="{BA67434A-76BA-4A13-85C6-29CD486474AF}">
      <dgm:prSet/>
      <dgm:spPr/>
      <dgm:t>
        <a:bodyPr/>
        <a:lstStyle/>
        <a:p>
          <a:endParaRPr lang="tr-TR"/>
        </a:p>
      </dgm:t>
    </dgm:pt>
    <dgm:pt modelId="{722EB472-95ED-41F8-A040-D6A8F2BAC405}">
      <dgm:prSet phldrT="[Metin]"/>
      <dgm:spPr/>
      <dgm:t>
        <a:bodyPr/>
        <a:lstStyle/>
        <a:p>
          <a:r>
            <a:rPr lang="tr-TR" dirty="0" smtClean="0"/>
            <a:t>Eski ve Yeni Öğretim Programlarının Üniteleri, Kazanım Sayıları ve Süreleri</a:t>
          </a:r>
          <a:endParaRPr lang="tr-TR" dirty="0"/>
        </a:p>
      </dgm:t>
    </dgm:pt>
    <dgm:pt modelId="{714FF5C8-F589-4A7F-9266-589D3AC0EDF7}" type="parTrans" cxnId="{A500201B-33C3-4FB5-A833-A27243FC4097}">
      <dgm:prSet/>
      <dgm:spPr/>
      <dgm:t>
        <a:bodyPr/>
        <a:lstStyle/>
        <a:p>
          <a:endParaRPr lang="tr-TR"/>
        </a:p>
      </dgm:t>
    </dgm:pt>
    <dgm:pt modelId="{DE835E0C-5E5B-49B0-8E02-2FACC539932D}" type="sibTrans" cxnId="{A500201B-33C3-4FB5-A833-A27243FC4097}">
      <dgm:prSet/>
      <dgm:spPr/>
      <dgm:t>
        <a:bodyPr/>
        <a:lstStyle/>
        <a:p>
          <a:endParaRPr lang="tr-TR"/>
        </a:p>
      </dgm:t>
    </dgm:pt>
    <dgm:pt modelId="{B3BA45EE-98F6-496B-9103-60FFCF2322E3}">
      <dgm:prSet phldrT="[Metin]"/>
      <dgm:spPr/>
      <dgm:t>
        <a:bodyPr/>
        <a:lstStyle/>
        <a:p>
          <a:endParaRPr lang="tr-TR" dirty="0"/>
        </a:p>
      </dgm:t>
    </dgm:pt>
    <dgm:pt modelId="{07031380-C48A-425E-8484-DBABE11B45E1}" type="parTrans" cxnId="{7FBBE7D1-6B8F-4A09-BE1A-D4B190156414}">
      <dgm:prSet/>
      <dgm:spPr/>
      <dgm:t>
        <a:bodyPr/>
        <a:lstStyle/>
        <a:p>
          <a:endParaRPr lang="tr-TR"/>
        </a:p>
      </dgm:t>
    </dgm:pt>
    <dgm:pt modelId="{63ACA3D5-736B-4C6F-BEFE-AB2F1D0EBC56}" type="sibTrans" cxnId="{7FBBE7D1-6B8F-4A09-BE1A-D4B190156414}">
      <dgm:prSet/>
      <dgm:spPr/>
      <dgm:t>
        <a:bodyPr/>
        <a:lstStyle/>
        <a:p>
          <a:endParaRPr lang="tr-TR"/>
        </a:p>
      </dgm:t>
    </dgm:pt>
    <dgm:pt modelId="{5F72A0FB-520B-3A44-AD1A-3BA78B972AE6}">
      <dgm:prSet/>
      <dgm:spPr/>
      <dgm:t>
        <a:bodyPr/>
        <a:lstStyle/>
        <a:p>
          <a:r>
            <a:rPr lang="tr-TR" dirty="0" smtClean="0"/>
            <a:t>Programın İçeriği ile İlgili Açıklamalar </a:t>
          </a:r>
          <a:endParaRPr lang="tr-TR" dirty="0"/>
        </a:p>
      </dgm:t>
    </dgm:pt>
    <dgm:pt modelId="{ABBB24C6-3017-6D4C-A2A6-D96F74E9AA09}" type="parTrans" cxnId="{7B202D4B-4A76-5447-BB92-54623AE5B570}">
      <dgm:prSet/>
      <dgm:spPr/>
      <dgm:t>
        <a:bodyPr/>
        <a:lstStyle/>
        <a:p>
          <a:endParaRPr lang="tr-TR"/>
        </a:p>
      </dgm:t>
    </dgm:pt>
    <dgm:pt modelId="{688C4D23-AD2E-644E-820D-DCCCB09F4F40}" type="sibTrans" cxnId="{7B202D4B-4A76-5447-BB92-54623AE5B570}">
      <dgm:prSet/>
      <dgm:spPr/>
      <dgm:t>
        <a:bodyPr/>
        <a:lstStyle/>
        <a:p>
          <a:endParaRPr lang="tr-TR"/>
        </a:p>
      </dgm:t>
    </dgm:pt>
    <dgm:pt modelId="{B84BA725-3267-40B0-AF50-90E890F7DF62}">
      <dgm:prSet phldrT="[Metin]"/>
      <dgm:spPr/>
      <dgm:t>
        <a:bodyPr/>
        <a:lstStyle/>
        <a:p>
          <a:endParaRPr lang="tr-TR" dirty="0"/>
        </a:p>
      </dgm:t>
    </dgm:pt>
    <dgm:pt modelId="{EC6594F2-8632-4584-A481-918A59F48AE1}" type="parTrans" cxnId="{870C7FB2-0EA7-4EE5-894E-00F8B5C4AB74}">
      <dgm:prSet/>
      <dgm:spPr/>
      <dgm:t>
        <a:bodyPr/>
        <a:lstStyle/>
        <a:p>
          <a:endParaRPr lang="tr-TR"/>
        </a:p>
      </dgm:t>
    </dgm:pt>
    <dgm:pt modelId="{A86A57B2-0949-4164-BED6-171CEE7634BD}" type="sibTrans" cxnId="{870C7FB2-0EA7-4EE5-894E-00F8B5C4AB74}">
      <dgm:prSet/>
      <dgm:spPr/>
      <dgm:t>
        <a:bodyPr/>
        <a:lstStyle/>
        <a:p>
          <a:endParaRPr lang="tr-TR"/>
        </a:p>
      </dgm:t>
    </dgm:pt>
    <dgm:pt modelId="{BBDC5645-AA07-49FD-B8DE-8B70214BC7A9}">
      <dgm:prSet phldrT="[Metin]" phldr="1"/>
      <dgm:spPr/>
      <dgm:t>
        <a:bodyPr/>
        <a:lstStyle/>
        <a:p>
          <a:endParaRPr lang="tr-TR" dirty="0"/>
        </a:p>
      </dgm:t>
    </dgm:pt>
    <dgm:pt modelId="{D82FE545-01CA-45C0-9595-CAF9A6F47421}" type="sibTrans" cxnId="{63CF0732-7E76-43D9-830D-0247714BBD52}">
      <dgm:prSet/>
      <dgm:spPr/>
      <dgm:t>
        <a:bodyPr/>
        <a:lstStyle/>
        <a:p>
          <a:endParaRPr lang="tr-TR"/>
        </a:p>
      </dgm:t>
    </dgm:pt>
    <dgm:pt modelId="{510A3807-565C-46D9-AD52-DC7DCE41A002}" type="parTrans" cxnId="{63CF0732-7E76-43D9-830D-0247714BBD52}">
      <dgm:prSet/>
      <dgm:spPr/>
      <dgm:t>
        <a:bodyPr/>
        <a:lstStyle/>
        <a:p>
          <a:endParaRPr lang="tr-TR"/>
        </a:p>
      </dgm:t>
    </dgm:pt>
    <dgm:pt modelId="{BA1B18C3-7DBC-4877-97DF-C240172E0D59}">
      <dgm:prSet phldrT="[Metin]"/>
      <dgm:spPr/>
      <dgm:t>
        <a:bodyPr/>
        <a:lstStyle/>
        <a:p>
          <a:endParaRPr lang="tr-TR" dirty="0"/>
        </a:p>
      </dgm:t>
    </dgm:pt>
    <dgm:pt modelId="{18CD4245-27FE-4B04-A26C-DAAE073F66E0}" type="parTrans" cxnId="{FB994E49-3605-40F7-9037-A22F729BA30A}">
      <dgm:prSet/>
      <dgm:spPr/>
      <dgm:t>
        <a:bodyPr/>
        <a:lstStyle/>
        <a:p>
          <a:endParaRPr lang="tr-TR"/>
        </a:p>
      </dgm:t>
    </dgm:pt>
    <dgm:pt modelId="{51C46955-67A3-46D0-8DF1-5361439AABEC}" type="sibTrans" cxnId="{FB994E49-3605-40F7-9037-A22F729BA30A}">
      <dgm:prSet/>
      <dgm:spPr/>
      <dgm:t>
        <a:bodyPr/>
        <a:lstStyle/>
        <a:p>
          <a:endParaRPr lang="tr-TR"/>
        </a:p>
      </dgm:t>
    </dgm:pt>
    <dgm:pt modelId="{5F09E67A-87A2-4849-9B51-467FCC808134}" type="pres">
      <dgm:prSet presAssocID="{5915E60C-A080-46B9-9732-9F88571EE1F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1C9FECF-CAD0-4734-A1B9-7928ED22E050}" type="pres">
      <dgm:prSet presAssocID="{C4E40B79-542B-4B13-93D0-D8D9ABACD711}" presName="composite" presStyleCnt="0"/>
      <dgm:spPr/>
      <dgm:t>
        <a:bodyPr/>
        <a:lstStyle/>
        <a:p>
          <a:endParaRPr lang="tr-TR"/>
        </a:p>
      </dgm:t>
    </dgm:pt>
    <dgm:pt modelId="{EF59A7E0-1F42-4623-9AAE-F27E32024EED}" type="pres">
      <dgm:prSet presAssocID="{C4E40B79-542B-4B13-93D0-D8D9ABACD711}" presName="parentText" presStyleLbl="alignNode1" presStyleIdx="0" presStyleCnt="12" custScaleX="24556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D9FE0E7-F3EB-4108-85C9-68A09EB7DB8A}" type="pres">
      <dgm:prSet presAssocID="{C4E40B79-542B-4B13-93D0-D8D9ABACD711}" presName="descendantText" presStyleLbl="alignAcc1" presStyleIdx="0" presStyleCnt="12" custScaleX="89185" custLinFactNeighborX="117" custLinFactNeighborY="-112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B3D4009-A3F4-4294-87B9-255FE2A02668}" type="pres">
      <dgm:prSet presAssocID="{70A95E20-9617-4739-AE25-67FBFEB69343}" presName="sp" presStyleCnt="0"/>
      <dgm:spPr/>
      <dgm:t>
        <a:bodyPr/>
        <a:lstStyle/>
        <a:p>
          <a:endParaRPr lang="tr-TR"/>
        </a:p>
      </dgm:t>
    </dgm:pt>
    <dgm:pt modelId="{F2B2C176-932B-410E-B269-5C60C7EF88F9}" type="pres">
      <dgm:prSet presAssocID="{BBDC5645-AA07-49FD-B8DE-8B70214BC7A9}" presName="composite" presStyleCnt="0"/>
      <dgm:spPr/>
      <dgm:t>
        <a:bodyPr/>
        <a:lstStyle/>
        <a:p>
          <a:endParaRPr lang="tr-TR"/>
        </a:p>
      </dgm:t>
    </dgm:pt>
    <dgm:pt modelId="{DCDCA8E3-86DA-4868-8BB5-4EB799E6D0D3}" type="pres">
      <dgm:prSet presAssocID="{BBDC5645-AA07-49FD-B8DE-8B70214BC7A9}" presName="parentText" presStyleLbl="alignNode1" presStyleIdx="1" presStyleCnt="12" custScaleX="24556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71B4F50-7AB3-4BAC-9D5D-E9A5F370567A}" type="pres">
      <dgm:prSet presAssocID="{BBDC5645-AA07-49FD-B8DE-8B70214BC7A9}" presName="descendantText" presStyleLbl="alignAcc1" presStyleIdx="1" presStyleCnt="12" custScaleX="89185" custLinFactNeighborX="117" custLinFactNeighborY="-254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B34EEDF-53B4-4362-9E3F-86C50EDB7E0B}" type="pres">
      <dgm:prSet presAssocID="{D82FE545-01CA-45C0-9595-CAF9A6F47421}" presName="sp" presStyleCnt="0"/>
      <dgm:spPr/>
      <dgm:t>
        <a:bodyPr/>
        <a:lstStyle/>
        <a:p>
          <a:endParaRPr lang="tr-TR"/>
        </a:p>
      </dgm:t>
    </dgm:pt>
    <dgm:pt modelId="{159A7382-9CEF-4CE2-9EF3-5EBAA62679B1}" type="pres">
      <dgm:prSet presAssocID="{22F089E0-7E36-4B4B-AE3B-3D77D90571D2}" presName="composite" presStyleCnt="0"/>
      <dgm:spPr/>
      <dgm:t>
        <a:bodyPr/>
        <a:lstStyle/>
        <a:p>
          <a:endParaRPr lang="tr-TR"/>
        </a:p>
      </dgm:t>
    </dgm:pt>
    <dgm:pt modelId="{2233CDE1-EA6B-4660-86B7-BD2FF270BB96}" type="pres">
      <dgm:prSet presAssocID="{22F089E0-7E36-4B4B-AE3B-3D77D90571D2}" presName="parentText" presStyleLbl="alignNode1" presStyleIdx="2" presStyleCnt="12" custScaleX="24556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77A0682-85CD-4941-B79F-BE4224141642}" type="pres">
      <dgm:prSet presAssocID="{22F089E0-7E36-4B4B-AE3B-3D77D90571D2}" presName="descendantText" presStyleLbl="alignAcc1" presStyleIdx="2" presStyleCnt="12" custScaleX="89185" custLinFactNeighborX="117" custLinFactNeighborY="-254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86F82E1-2335-4C13-87A7-BEFFF7939E7A}" type="pres">
      <dgm:prSet presAssocID="{1CBAC75E-34D7-4A1A-87A7-5B99820BA9CA}" presName="sp" presStyleCnt="0"/>
      <dgm:spPr/>
      <dgm:t>
        <a:bodyPr/>
        <a:lstStyle/>
        <a:p>
          <a:endParaRPr lang="tr-TR"/>
        </a:p>
      </dgm:t>
    </dgm:pt>
    <dgm:pt modelId="{5EAF04EA-3D53-492D-A218-CAAF7FCE4D8C}" type="pres">
      <dgm:prSet presAssocID="{FD98E53C-BC83-46C9-92B7-7191D8CBE686}" presName="composite" presStyleCnt="0"/>
      <dgm:spPr/>
      <dgm:t>
        <a:bodyPr/>
        <a:lstStyle/>
        <a:p>
          <a:endParaRPr lang="tr-TR"/>
        </a:p>
      </dgm:t>
    </dgm:pt>
    <dgm:pt modelId="{C23FF4EB-5517-4658-9DEB-66FBEBF7EB99}" type="pres">
      <dgm:prSet presAssocID="{FD98E53C-BC83-46C9-92B7-7191D8CBE686}" presName="parentText" presStyleLbl="alignNode1" presStyleIdx="3" presStyleCnt="12" custScaleX="24556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EB8B9FC-A7D8-4ED7-B08B-CC37384300CC}" type="pres">
      <dgm:prSet presAssocID="{FD98E53C-BC83-46C9-92B7-7191D8CBE686}" presName="descendantText" presStyleLbl="alignAcc1" presStyleIdx="3" presStyleCnt="12" custScaleX="89185" custLinFactNeighborX="117" custLinFactNeighborY="-254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CF80C65-A371-4CF6-9219-FB2E1B1945DC}" type="pres">
      <dgm:prSet presAssocID="{38101788-0760-4EC9-BA7D-8C0592FD0FC1}" presName="sp" presStyleCnt="0"/>
      <dgm:spPr/>
      <dgm:t>
        <a:bodyPr/>
        <a:lstStyle/>
        <a:p>
          <a:endParaRPr lang="tr-TR"/>
        </a:p>
      </dgm:t>
    </dgm:pt>
    <dgm:pt modelId="{A1E1C22C-5A51-4C76-8C5E-48F43E830183}" type="pres">
      <dgm:prSet presAssocID="{D4B40A0F-BEE5-4E31-B421-C76395DCA981}" presName="composite" presStyleCnt="0"/>
      <dgm:spPr/>
      <dgm:t>
        <a:bodyPr/>
        <a:lstStyle/>
        <a:p>
          <a:endParaRPr lang="tr-TR"/>
        </a:p>
      </dgm:t>
    </dgm:pt>
    <dgm:pt modelId="{3C23EFC6-3B44-4B24-A7D1-66D830CDEE6A}" type="pres">
      <dgm:prSet presAssocID="{D4B40A0F-BEE5-4E31-B421-C76395DCA981}" presName="parentText" presStyleLbl="alignNode1" presStyleIdx="4" presStyleCnt="12" custScaleX="24556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0D03C8D-5D05-4376-B84E-D5A8746D36DF}" type="pres">
      <dgm:prSet presAssocID="{D4B40A0F-BEE5-4E31-B421-C76395DCA981}" presName="descendantText" presStyleLbl="alignAcc1" presStyleIdx="4" presStyleCnt="12" custScaleX="89185" custLinFactNeighborX="117" custLinFactNeighborY="-254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AC7149F-C953-4B94-BE08-3A41EDD4C0CE}" type="pres">
      <dgm:prSet presAssocID="{1067A1CF-8372-4410-931A-DA87ED7C76CF}" presName="sp" presStyleCnt="0"/>
      <dgm:spPr/>
      <dgm:t>
        <a:bodyPr/>
        <a:lstStyle/>
        <a:p>
          <a:endParaRPr lang="tr-TR"/>
        </a:p>
      </dgm:t>
    </dgm:pt>
    <dgm:pt modelId="{F52C1CD0-3894-4DC4-AE76-AA700038F2C2}" type="pres">
      <dgm:prSet presAssocID="{A8325917-C24F-43EB-8E53-E0264F9DD4C6}" presName="composite" presStyleCnt="0"/>
      <dgm:spPr/>
      <dgm:t>
        <a:bodyPr/>
        <a:lstStyle/>
        <a:p>
          <a:endParaRPr lang="tr-TR"/>
        </a:p>
      </dgm:t>
    </dgm:pt>
    <dgm:pt modelId="{79D9F129-4105-4CA1-AEFB-E2FE2DDB09B3}" type="pres">
      <dgm:prSet presAssocID="{A8325917-C24F-43EB-8E53-E0264F9DD4C6}" presName="parentText" presStyleLbl="alignNode1" presStyleIdx="5" presStyleCnt="12" custScaleX="24556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CB82F67-89B8-40E1-AA08-094D26EB81BA}" type="pres">
      <dgm:prSet presAssocID="{A8325917-C24F-43EB-8E53-E0264F9DD4C6}" presName="descendantText" presStyleLbl="alignAcc1" presStyleIdx="5" presStyleCnt="12" custScaleX="89185" custLinFactNeighborX="117" custLinFactNeighborY="-254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712EEE5-A7F1-4EC2-B60F-DBBA3E2F7E89}" type="pres">
      <dgm:prSet presAssocID="{7BE214E7-FFE2-4DAD-AFE4-DEC4028C787B}" presName="sp" presStyleCnt="0"/>
      <dgm:spPr/>
      <dgm:t>
        <a:bodyPr/>
        <a:lstStyle/>
        <a:p>
          <a:endParaRPr lang="tr-TR"/>
        </a:p>
      </dgm:t>
    </dgm:pt>
    <dgm:pt modelId="{298AA4BD-6845-4D41-B4F0-C19E99115D4C}" type="pres">
      <dgm:prSet presAssocID="{47026E47-5210-4F5E-8609-9B6131F52702}" presName="composite" presStyleCnt="0"/>
      <dgm:spPr/>
      <dgm:t>
        <a:bodyPr/>
        <a:lstStyle/>
        <a:p>
          <a:endParaRPr lang="tr-TR"/>
        </a:p>
      </dgm:t>
    </dgm:pt>
    <dgm:pt modelId="{FFD5073C-D2C2-4FA9-B308-EB0DEBA24980}" type="pres">
      <dgm:prSet presAssocID="{47026E47-5210-4F5E-8609-9B6131F52702}" presName="parentText" presStyleLbl="alignNode1" presStyleIdx="6" presStyleCnt="12" custScaleX="24556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0F518C3-9BF8-4AD0-914E-88181CDE5559}" type="pres">
      <dgm:prSet presAssocID="{47026E47-5210-4F5E-8609-9B6131F52702}" presName="descendantText" presStyleLbl="alignAcc1" presStyleIdx="6" presStyleCnt="12" custScaleX="89185" custLinFactNeighborX="117" custLinFactNeighborY="-254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C278A69-57BF-47F1-B884-A6886E4CE2DB}" type="pres">
      <dgm:prSet presAssocID="{27D6352F-9A37-46C4-8FE3-B2EE9B09F545}" presName="sp" presStyleCnt="0"/>
      <dgm:spPr/>
      <dgm:t>
        <a:bodyPr/>
        <a:lstStyle/>
        <a:p>
          <a:endParaRPr lang="tr-TR"/>
        </a:p>
      </dgm:t>
    </dgm:pt>
    <dgm:pt modelId="{DE074222-0BC1-4F2B-9DBC-4AF92F059B2B}" type="pres">
      <dgm:prSet presAssocID="{6E0FF43E-93C4-4073-983C-86CA372978A4}" presName="composite" presStyleCnt="0"/>
      <dgm:spPr/>
      <dgm:t>
        <a:bodyPr/>
        <a:lstStyle/>
        <a:p>
          <a:endParaRPr lang="tr-TR"/>
        </a:p>
      </dgm:t>
    </dgm:pt>
    <dgm:pt modelId="{1D470F2C-6ABF-4397-9C15-1903C8C70F7F}" type="pres">
      <dgm:prSet presAssocID="{6E0FF43E-93C4-4073-983C-86CA372978A4}" presName="parentText" presStyleLbl="alignNode1" presStyleIdx="7" presStyleCnt="12" custScaleX="24556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D8ADD50-1741-4F2C-83C9-EAF616C3F6F4}" type="pres">
      <dgm:prSet presAssocID="{6E0FF43E-93C4-4073-983C-86CA372978A4}" presName="descendantText" presStyleLbl="alignAcc1" presStyleIdx="7" presStyleCnt="12" custScaleX="89185" custLinFactNeighborX="117" custLinFactNeighborY="-254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19016E5-4AB3-45A9-811D-828637D5C9A8}" type="pres">
      <dgm:prSet presAssocID="{54DCDE42-A90A-41D3-9A6E-EB22168FA3BD}" presName="sp" presStyleCnt="0"/>
      <dgm:spPr/>
      <dgm:t>
        <a:bodyPr/>
        <a:lstStyle/>
        <a:p>
          <a:endParaRPr lang="tr-TR"/>
        </a:p>
      </dgm:t>
    </dgm:pt>
    <dgm:pt modelId="{E5DB5546-2E25-4275-AD98-25E28B8E3469}" type="pres">
      <dgm:prSet presAssocID="{C9FBBC67-4811-4B73-9316-09AB655644E1}" presName="composite" presStyleCnt="0"/>
      <dgm:spPr/>
      <dgm:t>
        <a:bodyPr/>
        <a:lstStyle/>
        <a:p>
          <a:endParaRPr lang="tr-TR"/>
        </a:p>
      </dgm:t>
    </dgm:pt>
    <dgm:pt modelId="{EE344996-DD44-439D-B5FF-DBA1872E491A}" type="pres">
      <dgm:prSet presAssocID="{C9FBBC67-4811-4B73-9316-09AB655644E1}" presName="parentText" presStyleLbl="alignNode1" presStyleIdx="8" presStyleCnt="12" custScaleX="24556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EF91DB3-EFA9-4385-A14E-F72EA60BCD20}" type="pres">
      <dgm:prSet presAssocID="{C9FBBC67-4811-4B73-9316-09AB655644E1}" presName="descendantText" presStyleLbl="alignAcc1" presStyleIdx="8" presStyleCnt="12" custScaleX="89185" custLinFactNeighborX="-8" custLinFactNeighborY="100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F9FDBAD-8C75-4A45-80A7-F047DB080F17}" type="pres">
      <dgm:prSet presAssocID="{C60FFF60-7AF7-4C47-85C9-FAC4A20A560E}" presName="sp" presStyleCnt="0"/>
      <dgm:spPr/>
      <dgm:t>
        <a:bodyPr/>
        <a:lstStyle/>
        <a:p>
          <a:endParaRPr lang="tr-TR"/>
        </a:p>
      </dgm:t>
    </dgm:pt>
    <dgm:pt modelId="{929C6276-A7E3-4CB1-9755-18E461C7F5B2}" type="pres">
      <dgm:prSet presAssocID="{B3BA45EE-98F6-496B-9103-60FFCF2322E3}" presName="composite" presStyleCnt="0"/>
      <dgm:spPr/>
      <dgm:t>
        <a:bodyPr/>
        <a:lstStyle/>
        <a:p>
          <a:endParaRPr lang="tr-TR"/>
        </a:p>
      </dgm:t>
    </dgm:pt>
    <dgm:pt modelId="{38EA21BF-5FCD-4E73-AC5C-A3E3D28895CF}" type="pres">
      <dgm:prSet presAssocID="{B3BA45EE-98F6-496B-9103-60FFCF2322E3}" presName="parentText" presStyleLbl="alignNode1" presStyleIdx="9" presStyleCnt="12" custScaleX="24556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315E618-FE52-486D-8B2F-498FE481F74C}" type="pres">
      <dgm:prSet presAssocID="{B3BA45EE-98F6-496B-9103-60FFCF2322E3}" presName="descendantText" presStyleLbl="alignAcc1" presStyleIdx="9" presStyleCnt="12" custScaleX="89185" custLinFactNeighborX="117" custLinFactNeighborY="-254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3673123-2B8B-BB4D-BCD1-98288402CA56}" type="pres">
      <dgm:prSet presAssocID="{63ACA3D5-736B-4C6F-BEFE-AB2F1D0EBC56}" presName="sp" presStyleCnt="0"/>
      <dgm:spPr/>
      <dgm:t>
        <a:bodyPr/>
        <a:lstStyle/>
        <a:p>
          <a:endParaRPr lang="tr-TR"/>
        </a:p>
      </dgm:t>
    </dgm:pt>
    <dgm:pt modelId="{98D6B1FF-3BF8-4425-BDE3-90A92FB6DA2B}" type="pres">
      <dgm:prSet presAssocID="{B84BA725-3267-40B0-AF50-90E890F7DF62}" presName="composite" presStyleCnt="0"/>
      <dgm:spPr/>
      <dgm:t>
        <a:bodyPr/>
        <a:lstStyle/>
        <a:p>
          <a:endParaRPr lang="tr-TR"/>
        </a:p>
      </dgm:t>
    </dgm:pt>
    <dgm:pt modelId="{D89BAA5C-AE45-4C6D-B144-DB64F27D20DA}" type="pres">
      <dgm:prSet presAssocID="{B84BA725-3267-40B0-AF50-90E890F7DF62}" presName="parentText" presStyleLbl="alignNode1" presStyleIdx="10" presStyleCnt="12" custScaleX="22778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BD8AECD-3C5F-4B90-9C0C-1DE67B14661C}" type="pres">
      <dgm:prSet presAssocID="{B84BA725-3267-40B0-AF50-90E890F7DF62}" presName="descendantText" presStyleLbl="alignAcc1" presStyleIdx="10" presStyleCnt="12" custScaleX="89018" custScaleY="98401" custLinFactNeighborX="317" custLinFactNeighborY="-476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015B847-1C3A-4F78-AA12-77D6180AC440}" type="pres">
      <dgm:prSet presAssocID="{A86A57B2-0949-4164-BED6-171CEE7634BD}" presName="sp" presStyleCnt="0"/>
      <dgm:spPr/>
    </dgm:pt>
    <dgm:pt modelId="{C0B67858-402F-4D09-8A8E-D84C51CAA0B4}" type="pres">
      <dgm:prSet presAssocID="{BA1B18C3-7DBC-4877-97DF-C240172E0D59}" presName="composite" presStyleCnt="0"/>
      <dgm:spPr/>
    </dgm:pt>
    <dgm:pt modelId="{2942E9DD-EFA2-4B4E-95D0-F8C4599F2655}" type="pres">
      <dgm:prSet presAssocID="{BA1B18C3-7DBC-4877-97DF-C240172E0D59}" presName="parentText" presStyleLbl="alignNode1" presStyleIdx="11" presStyleCnt="12" custScaleX="22778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FCC8A04-1E62-4E36-B1A4-9D78A80E5512}" type="pres">
      <dgm:prSet presAssocID="{BA1B18C3-7DBC-4877-97DF-C240172E0D59}" presName="descendantText" presStyleLbl="alignAcc1" presStyleIdx="11" presStyleCnt="12" custScaleX="89248" custScaleY="121541" custLinFactNeighborX="795" custLinFactNeighborY="519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2130D7E-2F06-4A45-9A34-5E012BE244B8}" type="presOf" srcId="{C4E40B79-542B-4B13-93D0-D8D9ABACD711}" destId="{EF59A7E0-1F42-4623-9AAE-F27E32024EED}" srcOrd="0" destOrd="0" presId="urn:microsoft.com/office/officeart/2005/8/layout/chevron2"/>
    <dgm:cxn modelId="{F403EC40-EA76-4906-9A85-70675C7B33B6}" type="presOf" srcId="{6E0FF43E-93C4-4073-983C-86CA372978A4}" destId="{1D470F2C-6ABF-4397-9C15-1903C8C70F7F}" srcOrd="0" destOrd="0" presId="urn:microsoft.com/office/officeart/2005/8/layout/chevron2"/>
    <dgm:cxn modelId="{C1206F3B-0A95-4ACF-A2F8-CE185702EF29}" srcId="{D4B40A0F-BEE5-4E31-B421-C76395DCA981}" destId="{6825F508-3C1C-44EF-9FE1-279948F14B08}" srcOrd="0" destOrd="0" parTransId="{1E348374-63EC-4B15-8B2B-377533F4741E}" sibTransId="{17438369-3979-4658-9DF8-241A3CDE08D7}"/>
    <dgm:cxn modelId="{19E37B11-91F9-42CC-A2F6-34CD8A7AC34F}" type="presOf" srcId="{E0C11835-5548-4AFD-A2D6-6016A2B6241C}" destId="{4D9FE0E7-F3EB-4108-85C9-68A09EB7DB8A}" srcOrd="0" destOrd="0" presId="urn:microsoft.com/office/officeart/2005/8/layout/chevron2"/>
    <dgm:cxn modelId="{42BFB99E-F707-43C6-9344-0EEA015A70D8}" type="presOf" srcId="{BBDC5645-AA07-49FD-B8DE-8B70214BC7A9}" destId="{DCDCA8E3-86DA-4868-8BB5-4EB799E6D0D3}" srcOrd="0" destOrd="0" presId="urn:microsoft.com/office/officeart/2005/8/layout/chevron2"/>
    <dgm:cxn modelId="{62619015-9D04-4D92-907C-BE10899DE88C}" type="presOf" srcId="{5915E60C-A080-46B9-9732-9F88571EE1F9}" destId="{5F09E67A-87A2-4849-9B51-467FCC808134}" srcOrd="0" destOrd="0" presId="urn:microsoft.com/office/officeart/2005/8/layout/chevron2"/>
    <dgm:cxn modelId="{5A01D35B-4EB0-4EB6-AF77-DA4C5B779A0D}" type="presOf" srcId="{C9FBBC67-4811-4B73-9316-09AB655644E1}" destId="{EE344996-DD44-439D-B5FF-DBA1872E491A}" srcOrd="0" destOrd="0" presId="urn:microsoft.com/office/officeart/2005/8/layout/chevron2"/>
    <dgm:cxn modelId="{A83386B7-B858-4C72-9243-7B112A9E87C2}" srcId="{5915E60C-A080-46B9-9732-9F88571EE1F9}" destId="{6E0FF43E-93C4-4073-983C-86CA372978A4}" srcOrd="7" destOrd="0" parTransId="{F97192D9-4162-4106-91E4-7880ADA3A5A1}" sibTransId="{54DCDE42-A90A-41D3-9A6E-EB22168FA3BD}"/>
    <dgm:cxn modelId="{ADF5D592-C4D4-4F52-91EC-E0802533F7FC}" srcId="{6E0FF43E-93C4-4073-983C-86CA372978A4}" destId="{1739EF5F-3F52-4876-A673-C4712D796DCF}" srcOrd="0" destOrd="0" parTransId="{9283DFB4-4BD1-497C-83F3-2C85F8491A12}" sibTransId="{46DA63F3-FF94-4994-BC1A-A4FC46F58E34}"/>
    <dgm:cxn modelId="{F6F68E4F-1E74-4FE4-8236-E9693D075CF4}" type="presOf" srcId="{B84BA725-3267-40B0-AF50-90E890F7DF62}" destId="{D89BAA5C-AE45-4C6D-B144-DB64F27D20DA}" srcOrd="0" destOrd="0" presId="urn:microsoft.com/office/officeart/2005/8/layout/chevron2"/>
    <dgm:cxn modelId="{FC22855A-5356-400E-8495-D182EE6D6D24}" srcId="{22F089E0-7E36-4B4B-AE3B-3D77D90571D2}" destId="{E71406E5-F6E0-434D-BA1B-F2A26BF7853F}" srcOrd="0" destOrd="0" parTransId="{DF3280E9-3BB1-4F16-972C-4CC69039C80F}" sibTransId="{D906CF75-7A8A-480E-8F0C-1D43EBCCDEFC}"/>
    <dgm:cxn modelId="{AD422AA0-2ADE-44BA-A0AB-958D2FEB1A43}" srcId="{B3BA45EE-98F6-496B-9103-60FFCF2322E3}" destId="{8B486FA1-AB3A-4907-8E8C-209115533C7B}" srcOrd="0" destOrd="0" parTransId="{18F887EE-5E45-4CEF-99FE-4CA7A9791B20}" sibTransId="{56B1DAB5-6830-480C-850A-6E0208D28FB1}"/>
    <dgm:cxn modelId="{6DD971AD-9F04-4067-BB10-2B17A32C5901}" type="presOf" srcId="{BA1B18C3-7DBC-4877-97DF-C240172E0D59}" destId="{2942E9DD-EFA2-4B4E-95D0-F8C4599F2655}" srcOrd="0" destOrd="0" presId="urn:microsoft.com/office/officeart/2005/8/layout/chevron2"/>
    <dgm:cxn modelId="{85D6F8ED-2A76-46D0-9965-2F80DDFE5EC6}" type="presOf" srcId="{D4B40A0F-BEE5-4E31-B421-C76395DCA981}" destId="{3C23EFC6-3B44-4B24-A7D1-66D830CDEE6A}" srcOrd="0" destOrd="0" presId="urn:microsoft.com/office/officeart/2005/8/layout/chevron2"/>
    <dgm:cxn modelId="{90065915-53AB-4D91-B6F5-D6FEB63525B2}" type="presOf" srcId="{80675C16-5B4C-4958-B05B-58483BA982A4}" destId="{871B4F50-7AB3-4BAC-9D5D-E9A5F370567A}" srcOrd="0" destOrd="0" presId="urn:microsoft.com/office/officeart/2005/8/layout/chevron2"/>
    <dgm:cxn modelId="{669DB1A6-5784-432D-8BE3-A73F3F218068}" srcId="{5915E60C-A080-46B9-9732-9F88571EE1F9}" destId="{FD98E53C-BC83-46C9-92B7-7191D8CBE686}" srcOrd="3" destOrd="0" parTransId="{BC358DCE-8E92-40FB-966B-259FA517977D}" sibTransId="{38101788-0760-4EC9-BA7D-8C0592FD0FC1}"/>
    <dgm:cxn modelId="{67F561C0-0673-4AD0-8EB6-7AC9209F7648}" srcId="{5915E60C-A080-46B9-9732-9F88571EE1F9}" destId="{47026E47-5210-4F5E-8609-9B6131F52702}" srcOrd="6" destOrd="0" parTransId="{72CC1876-B07B-4255-A99A-755592D97EA2}" sibTransId="{27D6352F-9A37-46C4-8FE3-B2EE9B09F545}"/>
    <dgm:cxn modelId="{B7798F0E-8B33-4049-B3DA-C6A368D5AE57}" type="presOf" srcId="{EFC2B3EC-794C-4F35-841E-6FD81C13FACB}" destId="{0CB82F67-89B8-40E1-AA08-094D26EB81BA}" srcOrd="0" destOrd="0" presId="urn:microsoft.com/office/officeart/2005/8/layout/chevron2"/>
    <dgm:cxn modelId="{849FEF6E-43BB-485F-AA83-233370232E4B}" srcId="{5915E60C-A080-46B9-9732-9F88571EE1F9}" destId="{22F089E0-7E36-4B4B-AE3B-3D77D90571D2}" srcOrd="2" destOrd="0" parTransId="{27D3225E-F560-4CC1-88A4-36265FDF76CF}" sibTransId="{1CBAC75E-34D7-4A1A-87A7-5B99820BA9CA}"/>
    <dgm:cxn modelId="{3D7694CF-6F51-42FC-84B6-473F74188317}" type="presOf" srcId="{5F72A0FB-520B-3A44-AD1A-3BA78B972AE6}" destId="{7BD8AECD-3C5F-4B90-9C0C-1DE67B14661C}" srcOrd="0" destOrd="0" presId="urn:microsoft.com/office/officeart/2005/8/layout/chevron2"/>
    <dgm:cxn modelId="{7B202D4B-4A76-5447-BB92-54623AE5B570}" srcId="{B84BA725-3267-40B0-AF50-90E890F7DF62}" destId="{5F72A0FB-520B-3A44-AD1A-3BA78B972AE6}" srcOrd="0" destOrd="0" parTransId="{ABBB24C6-3017-6D4C-A2A6-D96F74E9AA09}" sibTransId="{688C4D23-AD2E-644E-820D-DCCCB09F4F40}"/>
    <dgm:cxn modelId="{CE1DEA5A-EFD2-4A68-8894-73869C56A7BE}" srcId="{A8325917-C24F-43EB-8E53-E0264F9DD4C6}" destId="{EFC2B3EC-794C-4F35-841E-6FD81C13FACB}" srcOrd="0" destOrd="0" parTransId="{F2250F53-6EF4-4327-991D-E14C45B48320}" sibTransId="{F51E1D56-AA79-48B6-8490-1242A811B741}"/>
    <dgm:cxn modelId="{63CF0732-7E76-43D9-830D-0247714BBD52}" srcId="{5915E60C-A080-46B9-9732-9F88571EE1F9}" destId="{BBDC5645-AA07-49FD-B8DE-8B70214BC7A9}" srcOrd="1" destOrd="0" parTransId="{510A3807-565C-46D9-AD52-DC7DCE41A002}" sibTransId="{D82FE545-01CA-45C0-9595-CAF9A6F47421}"/>
    <dgm:cxn modelId="{B6C7E0DC-5BC8-43B8-AD0B-22423A82EBD1}" type="presOf" srcId="{47026E47-5210-4F5E-8609-9B6131F52702}" destId="{FFD5073C-D2C2-4FA9-B308-EB0DEBA24980}" srcOrd="0" destOrd="0" presId="urn:microsoft.com/office/officeart/2005/8/layout/chevron2"/>
    <dgm:cxn modelId="{BA67434A-76BA-4A13-85C6-29CD486474AF}" srcId="{5915E60C-A080-46B9-9732-9F88571EE1F9}" destId="{C9FBBC67-4811-4B73-9316-09AB655644E1}" srcOrd="8" destOrd="0" parTransId="{F642E663-4FA8-4F7E-BD48-0AD9EA193710}" sibTransId="{C60FFF60-7AF7-4C47-85C9-FAC4A20A560E}"/>
    <dgm:cxn modelId="{E2815BED-5BD1-4B7F-B8BD-949C44AFDF07}" type="presOf" srcId="{1739EF5F-3F52-4876-A673-C4712D796DCF}" destId="{0D8ADD50-1741-4F2C-83C9-EAF616C3F6F4}" srcOrd="0" destOrd="0" presId="urn:microsoft.com/office/officeart/2005/8/layout/chevron2"/>
    <dgm:cxn modelId="{ACAA4D70-F435-445F-9129-BDF4BAD2CF98}" srcId="{5915E60C-A080-46B9-9732-9F88571EE1F9}" destId="{C4E40B79-542B-4B13-93D0-D8D9ABACD711}" srcOrd="0" destOrd="0" parTransId="{36E973B6-7C77-4085-9969-E2E8EE49C7C1}" sibTransId="{70A95E20-9617-4739-AE25-67FBFEB69343}"/>
    <dgm:cxn modelId="{A500201B-33C3-4FB5-A833-A27243FC4097}" srcId="{C9FBBC67-4811-4B73-9316-09AB655644E1}" destId="{722EB472-95ED-41F8-A040-D6A8F2BAC405}" srcOrd="0" destOrd="0" parTransId="{714FF5C8-F589-4A7F-9266-589D3AC0EDF7}" sibTransId="{DE835E0C-5E5B-49B0-8E02-2FACC539932D}"/>
    <dgm:cxn modelId="{BFCC7A76-D176-4B88-BFA2-16AF53A0310B}" type="presOf" srcId="{B1504E69-73C3-48A0-B1FF-64682753030F}" destId="{B0F518C3-9BF8-4AD0-914E-88181CDE5559}" srcOrd="0" destOrd="0" presId="urn:microsoft.com/office/officeart/2005/8/layout/chevron2"/>
    <dgm:cxn modelId="{8DA0469C-2332-475C-924D-CD3E282D3E2B}" srcId="{C4E40B79-542B-4B13-93D0-D8D9ABACD711}" destId="{E0C11835-5548-4AFD-A2D6-6016A2B6241C}" srcOrd="0" destOrd="0" parTransId="{658E91F2-15FA-4893-9F4D-D33973535C79}" sibTransId="{907EB564-4281-4130-83E1-1A47862B738B}"/>
    <dgm:cxn modelId="{1B4F2A4C-F9C1-4C42-9A58-7C33EB319515}" srcId="{5915E60C-A080-46B9-9732-9F88571EE1F9}" destId="{D4B40A0F-BEE5-4E31-B421-C76395DCA981}" srcOrd="4" destOrd="0" parTransId="{BBBD0A30-41CF-4921-9B91-F3FCA78DE27B}" sibTransId="{1067A1CF-8372-4410-931A-DA87ED7C76CF}"/>
    <dgm:cxn modelId="{43278715-CA25-424F-844C-E649B643BB00}" srcId="{BBDC5645-AA07-49FD-B8DE-8B70214BC7A9}" destId="{80675C16-5B4C-4958-B05B-58483BA982A4}" srcOrd="0" destOrd="0" parTransId="{09F54263-04FC-4DC1-9FA0-2702719EE8AB}" sibTransId="{ACA05165-E3EC-437D-8562-72F0182E76FF}"/>
    <dgm:cxn modelId="{8AA94B29-5D41-4FCB-8EED-17BB98BC74CF}" type="presOf" srcId="{A8325917-C24F-43EB-8E53-E0264F9DD4C6}" destId="{79D9F129-4105-4CA1-AEFB-E2FE2DDB09B3}" srcOrd="0" destOrd="0" presId="urn:microsoft.com/office/officeart/2005/8/layout/chevron2"/>
    <dgm:cxn modelId="{7FBBE7D1-6B8F-4A09-BE1A-D4B190156414}" srcId="{5915E60C-A080-46B9-9732-9F88571EE1F9}" destId="{B3BA45EE-98F6-496B-9103-60FFCF2322E3}" srcOrd="9" destOrd="0" parTransId="{07031380-C48A-425E-8484-DBABE11B45E1}" sibTransId="{63ACA3D5-736B-4C6F-BEFE-AB2F1D0EBC56}"/>
    <dgm:cxn modelId="{7A5A08B8-2303-476F-BDD5-9E8C5B45B91D}" type="presOf" srcId="{722EB472-95ED-41F8-A040-D6A8F2BAC405}" destId="{2EF91DB3-EFA9-4385-A14E-F72EA60BCD20}" srcOrd="0" destOrd="0" presId="urn:microsoft.com/office/officeart/2005/8/layout/chevron2"/>
    <dgm:cxn modelId="{1A938F3A-3B72-4EB1-ABFA-05BC67841291}" srcId="{5915E60C-A080-46B9-9732-9F88571EE1F9}" destId="{A8325917-C24F-43EB-8E53-E0264F9DD4C6}" srcOrd="5" destOrd="0" parTransId="{3C9E4495-3275-4F1D-BBB3-E07AC1ECB6AA}" sibTransId="{7BE214E7-FFE2-4DAD-AFE4-DEC4028C787B}"/>
    <dgm:cxn modelId="{B2FD004A-B500-4218-A34D-DC56937B79BE}" type="presOf" srcId="{E71406E5-F6E0-434D-BA1B-F2A26BF7853F}" destId="{277A0682-85CD-4941-B79F-BE4224141642}" srcOrd="0" destOrd="0" presId="urn:microsoft.com/office/officeart/2005/8/layout/chevron2"/>
    <dgm:cxn modelId="{B6759A4A-2487-4F4B-910F-A6CB3CCCF222}" type="presOf" srcId="{8B486FA1-AB3A-4907-8E8C-209115533C7B}" destId="{4315E618-FE52-486D-8B2F-498FE481F74C}" srcOrd="0" destOrd="0" presId="urn:microsoft.com/office/officeart/2005/8/layout/chevron2"/>
    <dgm:cxn modelId="{FDBFE50A-3C09-4FA5-9858-4B41C8858C24}" type="presOf" srcId="{FD98E53C-BC83-46C9-92B7-7191D8CBE686}" destId="{C23FF4EB-5517-4658-9DEB-66FBEBF7EB99}" srcOrd="0" destOrd="0" presId="urn:microsoft.com/office/officeart/2005/8/layout/chevron2"/>
    <dgm:cxn modelId="{1C018B1F-E614-4FA4-9FDE-AB20802E2081}" srcId="{47026E47-5210-4F5E-8609-9B6131F52702}" destId="{B1504E69-73C3-48A0-B1FF-64682753030F}" srcOrd="0" destOrd="0" parTransId="{F6CF8313-D025-40B2-A16D-FB6CD6DACB34}" sibTransId="{594F8FA6-59CF-48D0-8B82-96FBFDE8624A}"/>
    <dgm:cxn modelId="{870C7FB2-0EA7-4EE5-894E-00F8B5C4AB74}" srcId="{5915E60C-A080-46B9-9732-9F88571EE1F9}" destId="{B84BA725-3267-40B0-AF50-90E890F7DF62}" srcOrd="10" destOrd="0" parTransId="{EC6594F2-8632-4584-A481-918A59F48AE1}" sibTransId="{A86A57B2-0949-4164-BED6-171CEE7634BD}"/>
    <dgm:cxn modelId="{7BC3E619-4930-4BD0-A088-4CD69A437F2C}" type="presOf" srcId="{6825F508-3C1C-44EF-9FE1-279948F14B08}" destId="{40D03C8D-5D05-4376-B84E-D5A8746D36DF}" srcOrd="0" destOrd="0" presId="urn:microsoft.com/office/officeart/2005/8/layout/chevron2"/>
    <dgm:cxn modelId="{FB994E49-3605-40F7-9037-A22F729BA30A}" srcId="{5915E60C-A080-46B9-9732-9F88571EE1F9}" destId="{BA1B18C3-7DBC-4877-97DF-C240172E0D59}" srcOrd="11" destOrd="0" parTransId="{18CD4245-27FE-4B04-A26C-DAAE073F66E0}" sibTransId="{51C46955-67A3-46D0-8DF1-5361439AABEC}"/>
    <dgm:cxn modelId="{AB06C6CE-51F2-494D-B5A0-C7A52D57C148}" type="presOf" srcId="{B3BA45EE-98F6-496B-9103-60FFCF2322E3}" destId="{38EA21BF-5FCD-4E73-AC5C-A3E3D28895CF}" srcOrd="0" destOrd="0" presId="urn:microsoft.com/office/officeart/2005/8/layout/chevron2"/>
    <dgm:cxn modelId="{478F3DF2-EF6B-4970-BD8C-BEE3C961E088}" type="presOf" srcId="{659C9913-D086-4FC3-9118-B7CFF19E4803}" destId="{5EB8B9FC-A7D8-4ED7-B08B-CC37384300CC}" srcOrd="0" destOrd="0" presId="urn:microsoft.com/office/officeart/2005/8/layout/chevron2"/>
    <dgm:cxn modelId="{A56D6BE1-D186-4BEB-B484-C80CF199ACAA}" type="presOf" srcId="{22F089E0-7E36-4B4B-AE3B-3D77D90571D2}" destId="{2233CDE1-EA6B-4660-86B7-BD2FF270BB96}" srcOrd="0" destOrd="0" presId="urn:microsoft.com/office/officeart/2005/8/layout/chevron2"/>
    <dgm:cxn modelId="{C3EBA127-A473-4568-A9CC-F9D65569DD08}" srcId="{FD98E53C-BC83-46C9-92B7-7191D8CBE686}" destId="{659C9913-D086-4FC3-9118-B7CFF19E4803}" srcOrd="0" destOrd="0" parTransId="{AEAD89F1-B4D3-47DC-8CFE-8DEAE7337C98}" sibTransId="{F7F8AE9D-582D-441A-88BE-444B8324A629}"/>
    <dgm:cxn modelId="{1E88E5EA-0DF5-42AF-8C73-B7262005DECB}" type="presParOf" srcId="{5F09E67A-87A2-4849-9B51-467FCC808134}" destId="{31C9FECF-CAD0-4734-A1B9-7928ED22E050}" srcOrd="0" destOrd="0" presId="urn:microsoft.com/office/officeart/2005/8/layout/chevron2"/>
    <dgm:cxn modelId="{EAFDACC0-AD40-4365-AFA5-E6C0266D019A}" type="presParOf" srcId="{31C9FECF-CAD0-4734-A1B9-7928ED22E050}" destId="{EF59A7E0-1F42-4623-9AAE-F27E32024EED}" srcOrd="0" destOrd="0" presId="urn:microsoft.com/office/officeart/2005/8/layout/chevron2"/>
    <dgm:cxn modelId="{D35E3A33-CB28-4C6F-BBF0-C206065DB584}" type="presParOf" srcId="{31C9FECF-CAD0-4734-A1B9-7928ED22E050}" destId="{4D9FE0E7-F3EB-4108-85C9-68A09EB7DB8A}" srcOrd="1" destOrd="0" presId="urn:microsoft.com/office/officeart/2005/8/layout/chevron2"/>
    <dgm:cxn modelId="{25C7DF91-E993-4A19-A0A2-1CFA6C6C4701}" type="presParOf" srcId="{5F09E67A-87A2-4849-9B51-467FCC808134}" destId="{EB3D4009-A3F4-4294-87B9-255FE2A02668}" srcOrd="1" destOrd="0" presId="urn:microsoft.com/office/officeart/2005/8/layout/chevron2"/>
    <dgm:cxn modelId="{2B57C5A5-293B-4469-9ADB-852B717C1911}" type="presParOf" srcId="{5F09E67A-87A2-4849-9B51-467FCC808134}" destId="{F2B2C176-932B-410E-B269-5C60C7EF88F9}" srcOrd="2" destOrd="0" presId="urn:microsoft.com/office/officeart/2005/8/layout/chevron2"/>
    <dgm:cxn modelId="{3E075593-3634-4C73-A3DF-7DB11E068119}" type="presParOf" srcId="{F2B2C176-932B-410E-B269-5C60C7EF88F9}" destId="{DCDCA8E3-86DA-4868-8BB5-4EB799E6D0D3}" srcOrd="0" destOrd="0" presId="urn:microsoft.com/office/officeart/2005/8/layout/chevron2"/>
    <dgm:cxn modelId="{94006938-2BD8-4329-BB57-06690E71FE49}" type="presParOf" srcId="{F2B2C176-932B-410E-B269-5C60C7EF88F9}" destId="{871B4F50-7AB3-4BAC-9D5D-E9A5F370567A}" srcOrd="1" destOrd="0" presId="urn:microsoft.com/office/officeart/2005/8/layout/chevron2"/>
    <dgm:cxn modelId="{0AA61BF7-91F8-4F12-A917-0C9A52636FF3}" type="presParOf" srcId="{5F09E67A-87A2-4849-9B51-467FCC808134}" destId="{DB34EEDF-53B4-4362-9E3F-86C50EDB7E0B}" srcOrd="3" destOrd="0" presId="urn:microsoft.com/office/officeart/2005/8/layout/chevron2"/>
    <dgm:cxn modelId="{58D09137-3E6F-4CD0-94F7-DDE6338E9464}" type="presParOf" srcId="{5F09E67A-87A2-4849-9B51-467FCC808134}" destId="{159A7382-9CEF-4CE2-9EF3-5EBAA62679B1}" srcOrd="4" destOrd="0" presId="urn:microsoft.com/office/officeart/2005/8/layout/chevron2"/>
    <dgm:cxn modelId="{4C9ECDF7-1AB8-474F-A46D-AE1019FC4C38}" type="presParOf" srcId="{159A7382-9CEF-4CE2-9EF3-5EBAA62679B1}" destId="{2233CDE1-EA6B-4660-86B7-BD2FF270BB96}" srcOrd="0" destOrd="0" presId="urn:microsoft.com/office/officeart/2005/8/layout/chevron2"/>
    <dgm:cxn modelId="{5E13712F-F715-4B6C-BB75-A9D4FC7DB82F}" type="presParOf" srcId="{159A7382-9CEF-4CE2-9EF3-5EBAA62679B1}" destId="{277A0682-85CD-4941-B79F-BE4224141642}" srcOrd="1" destOrd="0" presId="urn:microsoft.com/office/officeart/2005/8/layout/chevron2"/>
    <dgm:cxn modelId="{B4F09D64-D437-4032-AA88-AAA9A8AF6556}" type="presParOf" srcId="{5F09E67A-87A2-4849-9B51-467FCC808134}" destId="{A86F82E1-2335-4C13-87A7-BEFFF7939E7A}" srcOrd="5" destOrd="0" presId="urn:microsoft.com/office/officeart/2005/8/layout/chevron2"/>
    <dgm:cxn modelId="{EE08CA8F-EAE6-4FB5-B798-3488C7CD365A}" type="presParOf" srcId="{5F09E67A-87A2-4849-9B51-467FCC808134}" destId="{5EAF04EA-3D53-492D-A218-CAAF7FCE4D8C}" srcOrd="6" destOrd="0" presId="urn:microsoft.com/office/officeart/2005/8/layout/chevron2"/>
    <dgm:cxn modelId="{057FA215-3348-45D6-9DF7-F2A4DFBE184B}" type="presParOf" srcId="{5EAF04EA-3D53-492D-A218-CAAF7FCE4D8C}" destId="{C23FF4EB-5517-4658-9DEB-66FBEBF7EB99}" srcOrd="0" destOrd="0" presId="urn:microsoft.com/office/officeart/2005/8/layout/chevron2"/>
    <dgm:cxn modelId="{465C1CE3-7FC2-4BA3-B464-00C882D9F744}" type="presParOf" srcId="{5EAF04EA-3D53-492D-A218-CAAF7FCE4D8C}" destId="{5EB8B9FC-A7D8-4ED7-B08B-CC37384300CC}" srcOrd="1" destOrd="0" presId="urn:microsoft.com/office/officeart/2005/8/layout/chevron2"/>
    <dgm:cxn modelId="{8A8F3B72-2EE4-42E8-9B7F-40F8769814CE}" type="presParOf" srcId="{5F09E67A-87A2-4849-9B51-467FCC808134}" destId="{ECF80C65-A371-4CF6-9219-FB2E1B1945DC}" srcOrd="7" destOrd="0" presId="urn:microsoft.com/office/officeart/2005/8/layout/chevron2"/>
    <dgm:cxn modelId="{0F3DFE03-D9E5-4809-BAE8-3C74339EE97F}" type="presParOf" srcId="{5F09E67A-87A2-4849-9B51-467FCC808134}" destId="{A1E1C22C-5A51-4C76-8C5E-48F43E830183}" srcOrd="8" destOrd="0" presId="urn:microsoft.com/office/officeart/2005/8/layout/chevron2"/>
    <dgm:cxn modelId="{797CA64F-E5A6-41A4-8CA7-F587CC802FAD}" type="presParOf" srcId="{A1E1C22C-5A51-4C76-8C5E-48F43E830183}" destId="{3C23EFC6-3B44-4B24-A7D1-66D830CDEE6A}" srcOrd="0" destOrd="0" presId="urn:microsoft.com/office/officeart/2005/8/layout/chevron2"/>
    <dgm:cxn modelId="{7C4812E4-DB25-4EBC-8C4A-2DD2F6EE00E9}" type="presParOf" srcId="{A1E1C22C-5A51-4C76-8C5E-48F43E830183}" destId="{40D03C8D-5D05-4376-B84E-D5A8746D36DF}" srcOrd="1" destOrd="0" presId="urn:microsoft.com/office/officeart/2005/8/layout/chevron2"/>
    <dgm:cxn modelId="{94D2B949-A828-4964-8AE5-07D894146444}" type="presParOf" srcId="{5F09E67A-87A2-4849-9B51-467FCC808134}" destId="{3AC7149F-C953-4B94-BE08-3A41EDD4C0CE}" srcOrd="9" destOrd="0" presId="urn:microsoft.com/office/officeart/2005/8/layout/chevron2"/>
    <dgm:cxn modelId="{04D5FCF3-E99F-44FD-97B6-04B539AB243B}" type="presParOf" srcId="{5F09E67A-87A2-4849-9B51-467FCC808134}" destId="{F52C1CD0-3894-4DC4-AE76-AA700038F2C2}" srcOrd="10" destOrd="0" presId="urn:microsoft.com/office/officeart/2005/8/layout/chevron2"/>
    <dgm:cxn modelId="{F772B29B-B3CE-40E4-BF88-75F66F59E8D1}" type="presParOf" srcId="{F52C1CD0-3894-4DC4-AE76-AA700038F2C2}" destId="{79D9F129-4105-4CA1-AEFB-E2FE2DDB09B3}" srcOrd="0" destOrd="0" presId="urn:microsoft.com/office/officeart/2005/8/layout/chevron2"/>
    <dgm:cxn modelId="{46C9CDDD-8902-4417-B148-5EBB21003FB3}" type="presParOf" srcId="{F52C1CD0-3894-4DC4-AE76-AA700038F2C2}" destId="{0CB82F67-89B8-40E1-AA08-094D26EB81BA}" srcOrd="1" destOrd="0" presId="urn:microsoft.com/office/officeart/2005/8/layout/chevron2"/>
    <dgm:cxn modelId="{15930F3E-C049-4536-B90C-7C2785C54CA9}" type="presParOf" srcId="{5F09E67A-87A2-4849-9B51-467FCC808134}" destId="{8712EEE5-A7F1-4EC2-B60F-DBBA3E2F7E89}" srcOrd="11" destOrd="0" presId="urn:microsoft.com/office/officeart/2005/8/layout/chevron2"/>
    <dgm:cxn modelId="{58A62381-7779-4673-ADA1-57F8CA7D9399}" type="presParOf" srcId="{5F09E67A-87A2-4849-9B51-467FCC808134}" destId="{298AA4BD-6845-4D41-B4F0-C19E99115D4C}" srcOrd="12" destOrd="0" presId="urn:microsoft.com/office/officeart/2005/8/layout/chevron2"/>
    <dgm:cxn modelId="{B3480450-D1DF-4558-8789-4D004808AC59}" type="presParOf" srcId="{298AA4BD-6845-4D41-B4F0-C19E99115D4C}" destId="{FFD5073C-D2C2-4FA9-B308-EB0DEBA24980}" srcOrd="0" destOrd="0" presId="urn:microsoft.com/office/officeart/2005/8/layout/chevron2"/>
    <dgm:cxn modelId="{140466E8-517A-4A69-BD58-D3CDCFEFB147}" type="presParOf" srcId="{298AA4BD-6845-4D41-B4F0-C19E99115D4C}" destId="{B0F518C3-9BF8-4AD0-914E-88181CDE5559}" srcOrd="1" destOrd="0" presId="urn:microsoft.com/office/officeart/2005/8/layout/chevron2"/>
    <dgm:cxn modelId="{ED49E588-106F-4AE7-AE59-690D7E30AB97}" type="presParOf" srcId="{5F09E67A-87A2-4849-9B51-467FCC808134}" destId="{9C278A69-57BF-47F1-B884-A6886E4CE2DB}" srcOrd="13" destOrd="0" presId="urn:microsoft.com/office/officeart/2005/8/layout/chevron2"/>
    <dgm:cxn modelId="{9C115B03-3098-4761-94FC-9481BCAF09C2}" type="presParOf" srcId="{5F09E67A-87A2-4849-9B51-467FCC808134}" destId="{DE074222-0BC1-4F2B-9DBC-4AF92F059B2B}" srcOrd="14" destOrd="0" presId="urn:microsoft.com/office/officeart/2005/8/layout/chevron2"/>
    <dgm:cxn modelId="{68609E45-8DA8-4E20-9FB1-1496C784F518}" type="presParOf" srcId="{DE074222-0BC1-4F2B-9DBC-4AF92F059B2B}" destId="{1D470F2C-6ABF-4397-9C15-1903C8C70F7F}" srcOrd="0" destOrd="0" presId="urn:microsoft.com/office/officeart/2005/8/layout/chevron2"/>
    <dgm:cxn modelId="{BAA2A1E1-B3C1-43B5-A3B1-0E1F322E1BCF}" type="presParOf" srcId="{DE074222-0BC1-4F2B-9DBC-4AF92F059B2B}" destId="{0D8ADD50-1741-4F2C-83C9-EAF616C3F6F4}" srcOrd="1" destOrd="0" presId="urn:microsoft.com/office/officeart/2005/8/layout/chevron2"/>
    <dgm:cxn modelId="{22E95B43-42A5-4F67-B0AF-BA09058B1829}" type="presParOf" srcId="{5F09E67A-87A2-4849-9B51-467FCC808134}" destId="{D19016E5-4AB3-45A9-811D-828637D5C9A8}" srcOrd="15" destOrd="0" presId="urn:microsoft.com/office/officeart/2005/8/layout/chevron2"/>
    <dgm:cxn modelId="{0C69619E-0735-452E-A8BD-13A4A29A45C0}" type="presParOf" srcId="{5F09E67A-87A2-4849-9B51-467FCC808134}" destId="{E5DB5546-2E25-4275-AD98-25E28B8E3469}" srcOrd="16" destOrd="0" presId="urn:microsoft.com/office/officeart/2005/8/layout/chevron2"/>
    <dgm:cxn modelId="{C254FD2E-7DA9-4DCE-8FF7-7AC54CD67B91}" type="presParOf" srcId="{E5DB5546-2E25-4275-AD98-25E28B8E3469}" destId="{EE344996-DD44-439D-B5FF-DBA1872E491A}" srcOrd="0" destOrd="0" presId="urn:microsoft.com/office/officeart/2005/8/layout/chevron2"/>
    <dgm:cxn modelId="{7EC45392-52CF-47B7-9301-D210BC401927}" type="presParOf" srcId="{E5DB5546-2E25-4275-AD98-25E28B8E3469}" destId="{2EF91DB3-EFA9-4385-A14E-F72EA60BCD20}" srcOrd="1" destOrd="0" presId="urn:microsoft.com/office/officeart/2005/8/layout/chevron2"/>
    <dgm:cxn modelId="{F6F9352A-D598-476B-8124-9A885FDF2599}" type="presParOf" srcId="{5F09E67A-87A2-4849-9B51-467FCC808134}" destId="{BF9FDBAD-8C75-4A45-80A7-F047DB080F17}" srcOrd="17" destOrd="0" presId="urn:microsoft.com/office/officeart/2005/8/layout/chevron2"/>
    <dgm:cxn modelId="{52C77B0E-CEF0-47A3-B314-41E377720246}" type="presParOf" srcId="{5F09E67A-87A2-4849-9B51-467FCC808134}" destId="{929C6276-A7E3-4CB1-9755-18E461C7F5B2}" srcOrd="18" destOrd="0" presId="urn:microsoft.com/office/officeart/2005/8/layout/chevron2"/>
    <dgm:cxn modelId="{1DFAF3A6-F7C7-4DC4-B882-A1EA2FA562BC}" type="presParOf" srcId="{929C6276-A7E3-4CB1-9755-18E461C7F5B2}" destId="{38EA21BF-5FCD-4E73-AC5C-A3E3D28895CF}" srcOrd="0" destOrd="0" presId="urn:microsoft.com/office/officeart/2005/8/layout/chevron2"/>
    <dgm:cxn modelId="{F94BD601-784A-4A20-9030-6F0F93064387}" type="presParOf" srcId="{929C6276-A7E3-4CB1-9755-18E461C7F5B2}" destId="{4315E618-FE52-486D-8B2F-498FE481F74C}" srcOrd="1" destOrd="0" presId="urn:microsoft.com/office/officeart/2005/8/layout/chevron2"/>
    <dgm:cxn modelId="{D6BFAAD6-9900-7444-9F3A-2AB58363EB3D}" type="presParOf" srcId="{5F09E67A-87A2-4849-9B51-467FCC808134}" destId="{63673123-2B8B-BB4D-BCD1-98288402CA56}" srcOrd="19" destOrd="0" presId="urn:microsoft.com/office/officeart/2005/8/layout/chevron2"/>
    <dgm:cxn modelId="{4705DE4E-4CB7-43B4-B255-D038E263484D}" type="presParOf" srcId="{5F09E67A-87A2-4849-9B51-467FCC808134}" destId="{98D6B1FF-3BF8-4425-BDE3-90A92FB6DA2B}" srcOrd="20" destOrd="0" presId="urn:microsoft.com/office/officeart/2005/8/layout/chevron2"/>
    <dgm:cxn modelId="{3CB66416-EE5D-415D-B73D-5654B558CFC2}" type="presParOf" srcId="{98D6B1FF-3BF8-4425-BDE3-90A92FB6DA2B}" destId="{D89BAA5C-AE45-4C6D-B144-DB64F27D20DA}" srcOrd="0" destOrd="0" presId="urn:microsoft.com/office/officeart/2005/8/layout/chevron2"/>
    <dgm:cxn modelId="{1428EF39-B215-4D5C-82CC-AB5A6A382E08}" type="presParOf" srcId="{98D6B1FF-3BF8-4425-BDE3-90A92FB6DA2B}" destId="{7BD8AECD-3C5F-4B90-9C0C-1DE67B14661C}" srcOrd="1" destOrd="0" presId="urn:microsoft.com/office/officeart/2005/8/layout/chevron2"/>
    <dgm:cxn modelId="{1CCDD3DA-CC9D-4079-B521-D383B632F34D}" type="presParOf" srcId="{5F09E67A-87A2-4849-9B51-467FCC808134}" destId="{6015B847-1C3A-4F78-AA12-77D6180AC440}" srcOrd="21" destOrd="0" presId="urn:microsoft.com/office/officeart/2005/8/layout/chevron2"/>
    <dgm:cxn modelId="{E4C92F76-85B5-43FE-9F8F-BF8C690FA40D}" type="presParOf" srcId="{5F09E67A-87A2-4849-9B51-467FCC808134}" destId="{C0B67858-402F-4D09-8A8E-D84C51CAA0B4}" srcOrd="22" destOrd="0" presId="urn:microsoft.com/office/officeart/2005/8/layout/chevron2"/>
    <dgm:cxn modelId="{270298AA-FF26-4394-ACC9-8B420CAA3A08}" type="presParOf" srcId="{C0B67858-402F-4D09-8A8E-D84C51CAA0B4}" destId="{2942E9DD-EFA2-4B4E-95D0-F8C4599F2655}" srcOrd="0" destOrd="0" presId="urn:microsoft.com/office/officeart/2005/8/layout/chevron2"/>
    <dgm:cxn modelId="{03979D48-38F9-48AB-9062-83505D1D9BE7}" type="presParOf" srcId="{C0B67858-402F-4D09-8A8E-D84C51CAA0B4}" destId="{FFCC8A04-1E62-4E36-B1A4-9D78A80E551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3FD5F69-50DE-4005-9AA5-AF4E3C06A95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63744C3D-3AF7-415F-835E-1179CF94A93C}">
      <dgm:prSet phldrT="[Metin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Peygamberimizin Hayatı Dersi Öğretim Programı </a:t>
          </a:r>
          <a:r>
            <a:rPr lang="tr-TR" b="1" i="1" dirty="0" smtClean="0">
              <a:solidFill>
                <a:srgbClr val="FF0000"/>
              </a:solidFill>
            </a:rPr>
            <a:t>beceri temelli</a:t>
          </a:r>
          <a:r>
            <a:rPr lang="tr-TR" dirty="0" smtClean="0">
              <a:solidFill>
                <a:schemeClr val="tx1"/>
              </a:solidFill>
            </a:rPr>
            <a:t> olarak yapılandırılmıştır. Bu çerçevede kazanımlar işlenirken öğretim programında yer alan </a:t>
          </a:r>
          <a:r>
            <a:rPr lang="tr-TR" b="1" i="1" dirty="0" smtClean="0">
              <a:solidFill>
                <a:srgbClr val="FF0000"/>
              </a:solidFill>
            </a:rPr>
            <a:t>temel beceri ve kavramları</a:t>
          </a:r>
          <a:r>
            <a:rPr lang="tr-TR" dirty="0" smtClean="0">
              <a:solidFill>
                <a:schemeClr val="tx1"/>
              </a:solidFill>
            </a:rPr>
            <a:t> kazandırmaya yönelik etkinliklere yer verilmelidir.</a:t>
          </a:r>
          <a:endParaRPr lang="tr-TR" dirty="0">
            <a:solidFill>
              <a:schemeClr val="tx1"/>
            </a:solidFill>
          </a:endParaRPr>
        </a:p>
      </dgm:t>
    </dgm:pt>
    <dgm:pt modelId="{A3CBAD0B-2D61-4A92-ACBA-BDBD2EBED783}" type="parTrans" cxnId="{31042581-9733-452B-8E78-5EA1923C68F2}">
      <dgm:prSet/>
      <dgm:spPr/>
      <dgm:t>
        <a:bodyPr/>
        <a:lstStyle/>
        <a:p>
          <a:endParaRPr lang="tr-TR"/>
        </a:p>
      </dgm:t>
    </dgm:pt>
    <dgm:pt modelId="{7DEF95F6-8792-4035-A6AB-5206D9CFD1C7}" type="sibTrans" cxnId="{31042581-9733-452B-8E78-5EA1923C68F2}">
      <dgm:prSet/>
      <dgm:spPr/>
      <dgm:t>
        <a:bodyPr/>
        <a:lstStyle/>
        <a:p>
          <a:endParaRPr lang="tr-TR"/>
        </a:p>
      </dgm:t>
    </dgm:pt>
    <dgm:pt modelId="{7D5F3060-FA5F-4873-8C36-61BFBE514C75}">
      <dgm:prSet phldrT="[Metin]"/>
      <dgm:spPr/>
      <dgm:t>
        <a:bodyPr/>
        <a:lstStyle/>
        <a:p>
          <a:endParaRPr lang="tr-TR" dirty="0"/>
        </a:p>
      </dgm:t>
    </dgm:pt>
    <dgm:pt modelId="{6594A8D1-650E-48F0-A707-BA6F66EC3171}" type="parTrans" cxnId="{9C9F73F4-1108-4371-BBCC-04576076F5E6}">
      <dgm:prSet/>
      <dgm:spPr/>
      <dgm:t>
        <a:bodyPr/>
        <a:lstStyle/>
        <a:p>
          <a:endParaRPr lang="tr-TR"/>
        </a:p>
      </dgm:t>
    </dgm:pt>
    <dgm:pt modelId="{5956CB58-E425-43AA-BFC5-6FBDAE35CB0A}" type="sibTrans" cxnId="{9C9F73F4-1108-4371-BBCC-04576076F5E6}">
      <dgm:prSet/>
      <dgm:spPr/>
      <dgm:t>
        <a:bodyPr/>
        <a:lstStyle/>
        <a:p>
          <a:endParaRPr lang="tr-TR"/>
        </a:p>
      </dgm:t>
    </dgm:pt>
    <dgm:pt modelId="{93AA0755-D61D-46A9-9CCC-95070D9A3B41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Ünite konuları işlenirken </a:t>
          </a:r>
          <a:r>
            <a:rPr lang="tr-TR" b="1" i="1" dirty="0" smtClean="0">
              <a:solidFill>
                <a:srgbClr val="FF0000"/>
              </a:solidFill>
            </a:rPr>
            <a:t>siyer ile ilgili temel kaynaklar</a:t>
          </a:r>
          <a:r>
            <a:rPr lang="tr-TR" b="1" dirty="0" smtClean="0">
              <a:solidFill>
                <a:schemeClr val="tx1"/>
              </a:solidFill>
            </a:rPr>
            <a:t> </a:t>
          </a:r>
          <a:r>
            <a:rPr lang="tr-TR" dirty="0" smtClean="0">
              <a:solidFill>
                <a:schemeClr val="tx1"/>
              </a:solidFill>
            </a:rPr>
            <a:t>esas alınmalıdır.</a:t>
          </a:r>
          <a:endParaRPr lang="tr-TR" dirty="0">
            <a:solidFill>
              <a:schemeClr val="tx1"/>
            </a:solidFill>
          </a:endParaRPr>
        </a:p>
      </dgm:t>
    </dgm:pt>
    <dgm:pt modelId="{64317BEF-52B3-4449-BC58-5B6FA88BC4C1}" type="parTrans" cxnId="{185C9CEC-5640-4DCD-AB12-F81E893C94C1}">
      <dgm:prSet/>
      <dgm:spPr/>
      <dgm:t>
        <a:bodyPr/>
        <a:lstStyle/>
        <a:p>
          <a:endParaRPr lang="tr-TR"/>
        </a:p>
      </dgm:t>
    </dgm:pt>
    <dgm:pt modelId="{FA20C030-E337-4E21-8684-22DCE68307C8}" type="sibTrans" cxnId="{185C9CEC-5640-4DCD-AB12-F81E893C94C1}">
      <dgm:prSet/>
      <dgm:spPr/>
      <dgm:t>
        <a:bodyPr/>
        <a:lstStyle/>
        <a:p>
          <a:endParaRPr lang="tr-TR"/>
        </a:p>
      </dgm:t>
    </dgm:pt>
    <dgm:pt modelId="{3BE135E3-E3D0-48EB-BB19-05AE75137730}" type="pres">
      <dgm:prSet presAssocID="{13FD5F69-50DE-4005-9AA5-AF4E3C06A95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7EBA503-49A2-425E-B013-7964BE77CAB3}" type="pres">
      <dgm:prSet presAssocID="{63744C3D-3AF7-415F-835E-1179CF94A93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752A394-08E0-4839-80E0-70B017ECF356}" type="pres">
      <dgm:prSet presAssocID="{63744C3D-3AF7-415F-835E-1179CF94A93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06DA1D0-7D6E-42F0-9D94-478B76FD7DCD}" type="pres">
      <dgm:prSet presAssocID="{93AA0755-D61D-46A9-9CCC-95070D9A3B41}" presName="parentText" presStyleLbl="node1" presStyleIdx="1" presStyleCnt="2" custScaleY="53983" custLinFactNeighborX="623" custLinFactNeighborY="-7140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E2126D0-A42C-487F-BB79-486C393F1573}" type="presOf" srcId="{13FD5F69-50DE-4005-9AA5-AF4E3C06A956}" destId="{3BE135E3-E3D0-48EB-BB19-05AE75137730}" srcOrd="0" destOrd="0" presId="urn:microsoft.com/office/officeart/2005/8/layout/vList2"/>
    <dgm:cxn modelId="{9C9F73F4-1108-4371-BBCC-04576076F5E6}" srcId="{63744C3D-3AF7-415F-835E-1179CF94A93C}" destId="{7D5F3060-FA5F-4873-8C36-61BFBE514C75}" srcOrd="0" destOrd="0" parTransId="{6594A8D1-650E-48F0-A707-BA6F66EC3171}" sibTransId="{5956CB58-E425-43AA-BFC5-6FBDAE35CB0A}"/>
    <dgm:cxn modelId="{185C9CEC-5640-4DCD-AB12-F81E893C94C1}" srcId="{13FD5F69-50DE-4005-9AA5-AF4E3C06A956}" destId="{93AA0755-D61D-46A9-9CCC-95070D9A3B41}" srcOrd="1" destOrd="0" parTransId="{64317BEF-52B3-4449-BC58-5B6FA88BC4C1}" sibTransId="{FA20C030-E337-4E21-8684-22DCE68307C8}"/>
    <dgm:cxn modelId="{99BF3FD4-34DC-49C0-A769-09776046C7DD}" type="presOf" srcId="{7D5F3060-FA5F-4873-8C36-61BFBE514C75}" destId="{7752A394-08E0-4839-80E0-70B017ECF356}" srcOrd="0" destOrd="0" presId="urn:microsoft.com/office/officeart/2005/8/layout/vList2"/>
    <dgm:cxn modelId="{712AA326-BF7A-4011-9643-E58B33A46721}" type="presOf" srcId="{93AA0755-D61D-46A9-9CCC-95070D9A3B41}" destId="{206DA1D0-7D6E-42F0-9D94-478B76FD7DCD}" srcOrd="0" destOrd="0" presId="urn:microsoft.com/office/officeart/2005/8/layout/vList2"/>
    <dgm:cxn modelId="{31042581-9733-452B-8E78-5EA1923C68F2}" srcId="{13FD5F69-50DE-4005-9AA5-AF4E3C06A956}" destId="{63744C3D-3AF7-415F-835E-1179CF94A93C}" srcOrd="0" destOrd="0" parTransId="{A3CBAD0B-2D61-4A92-ACBA-BDBD2EBED783}" sibTransId="{7DEF95F6-8792-4035-A6AB-5206D9CFD1C7}"/>
    <dgm:cxn modelId="{DF4B46D6-1C78-4C8F-9D68-7E0C047152B8}" type="presOf" srcId="{63744C3D-3AF7-415F-835E-1179CF94A93C}" destId="{D7EBA503-49A2-425E-B013-7964BE77CAB3}" srcOrd="0" destOrd="0" presId="urn:microsoft.com/office/officeart/2005/8/layout/vList2"/>
    <dgm:cxn modelId="{C953C17E-2A2F-41C8-AAA6-16D60833593A}" type="presParOf" srcId="{3BE135E3-E3D0-48EB-BB19-05AE75137730}" destId="{D7EBA503-49A2-425E-B013-7964BE77CAB3}" srcOrd="0" destOrd="0" presId="urn:microsoft.com/office/officeart/2005/8/layout/vList2"/>
    <dgm:cxn modelId="{57724F1A-47FF-4D41-92D6-7DA97ED590BB}" type="presParOf" srcId="{3BE135E3-E3D0-48EB-BB19-05AE75137730}" destId="{7752A394-08E0-4839-80E0-70B017ECF356}" srcOrd="1" destOrd="0" presId="urn:microsoft.com/office/officeart/2005/8/layout/vList2"/>
    <dgm:cxn modelId="{8866B403-861D-48F5-B6C4-23B1129AAB20}" type="presParOf" srcId="{3BE135E3-E3D0-48EB-BB19-05AE75137730}" destId="{206DA1D0-7D6E-42F0-9D94-478B76FD7DC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3FD5F69-50DE-4005-9AA5-AF4E3C06A95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63744C3D-3AF7-415F-835E-1179CF94A93C}">
      <dgm:prSet phldrT="[Metin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Ünite konuları işlenirken </a:t>
          </a:r>
          <a:r>
            <a:rPr lang="tr-TR" b="1" i="1" dirty="0" smtClean="0">
              <a:solidFill>
                <a:srgbClr val="FF0000"/>
              </a:solidFill>
            </a:rPr>
            <a:t>kültür ve edebiyatımızda yer alan </a:t>
          </a:r>
          <a:r>
            <a:rPr lang="tr-TR" dirty="0" smtClean="0">
              <a:solidFill>
                <a:schemeClr val="tx1"/>
              </a:solidFill>
            </a:rPr>
            <a:t>Peygamberimizin vasıflarını, güzel ahlâkını, ona muhabbet, hürmet ve bağlılığı ifade eden naat, şiir, kaside vb. </a:t>
          </a:r>
          <a:r>
            <a:rPr lang="tr-TR" b="1" i="1" dirty="0" smtClean="0">
              <a:solidFill>
                <a:srgbClr val="FF0000"/>
              </a:solidFill>
            </a:rPr>
            <a:t>edebî metinlerden</a:t>
          </a:r>
          <a:r>
            <a:rPr lang="tr-TR" dirty="0" smtClean="0">
              <a:solidFill>
                <a:schemeClr val="tx1"/>
              </a:solidFill>
            </a:rPr>
            <a:t> yararlanılacaktır.</a:t>
          </a:r>
          <a:endParaRPr lang="tr-TR" dirty="0">
            <a:solidFill>
              <a:schemeClr val="tx1"/>
            </a:solidFill>
          </a:endParaRPr>
        </a:p>
      </dgm:t>
    </dgm:pt>
    <dgm:pt modelId="{A3CBAD0B-2D61-4A92-ACBA-BDBD2EBED783}" type="parTrans" cxnId="{31042581-9733-452B-8E78-5EA1923C68F2}">
      <dgm:prSet/>
      <dgm:spPr/>
      <dgm:t>
        <a:bodyPr/>
        <a:lstStyle/>
        <a:p>
          <a:endParaRPr lang="tr-TR"/>
        </a:p>
      </dgm:t>
    </dgm:pt>
    <dgm:pt modelId="{7DEF95F6-8792-4035-A6AB-5206D9CFD1C7}" type="sibTrans" cxnId="{31042581-9733-452B-8E78-5EA1923C68F2}">
      <dgm:prSet/>
      <dgm:spPr/>
      <dgm:t>
        <a:bodyPr/>
        <a:lstStyle/>
        <a:p>
          <a:endParaRPr lang="tr-TR"/>
        </a:p>
      </dgm:t>
    </dgm:pt>
    <dgm:pt modelId="{7D5F3060-FA5F-4873-8C36-61BFBE514C75}">
      <dgm:prSet phldrT="[Metin]"/>
      <dgm:spPr/>
      <dgm:t>
        <a:bodyPr/>
        <a:lstStyle/>
        <a:p>
          <a:endParaRPr lang="tr-TR" dirty="0"/>
        </a:p>
      </dgm:t>
    </dgm:pt>
    <dgm:pt modelId="{6594A8D1-650E-48F0-A707-BA6F66EC3171}" type="parTrans" cxnId="{9C9F73F4-1108-4371-BBCC-04576076F5E6}">
      <dgm:prSet/>
      <dgm:spPr/>
      <dgm:t>
        <a:bodyPr/>
        <a:lstStyle/>
        <a:p>
          <a:endParaRPr lang="tr-TR"/>
        </a:p>
      </dgm:t>
    </dgm:pt>
    <dgm:pt modelId="{5956CB58-E425-43AA-BFC5-6FBDAE35CB0A}" type="sibTrans" cxnId="{9C9F73F4-1108-4371-BBCC-04576076F5E6}">
      <dgm:prSet/>
      <dgm:spPr/>
      <dgm:t>
        <a:bodyPr/>
        <a:lstStyle/>
        <a:p>
          <a:endParaRPr lang="tr-TR"/>
        </a:p>
      </dgm:t>
    </dgm:pt>
    <dgm:pt modelId="{9661F2D1-ACCC-4CB4-A59E-3676A1DFD436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Ünite konuları işlenirken </a:t>
          </a:r>
          <a:r>
            <a:rPr lang="tr-TR" dirty="0" smtClean="0">
              <a:solidFill>
                <a:srgbClr val="FF0000"/>
              </a:solidFill>
            </a:rPr>
            <a:t>anlatım üslubu</a:t>
          </a:r>
          <a:r>
            <a:rPr lang="tr-TR" dirty="0" smtClean="0">
              <a:solidFill>
                <a:schemeClr val="tx1"/>
              </a:solidFill>
            </a:rPr>
            <a:t>, Peygamberimize duyulan </a:t>
          </a:r>
          <a:r>
            <a:rPr lang="tr-TR" b="1" i="1" dirty="0" smtClean="0">
              <a:solidFill>
                <a:srgbClr val="FF0000"/>
              </a:solidFill>
            </a:rPr>
            <a:t>sevgiyi</a:t>
          </a:r>
          <a:r>
            <a:rPr lang="tr-TR" dirty="0" smtClean="0">
              <a:solidFill>
                <a:schemeClr val="tx1"/>
              </a:solidFill>
            </a:rPr>
            <a:t> ve ona bağlılıktaki </a:t>
          </a:r>
          <a:r>
            <a:rPr lang="tr-TR" b="1" i="1" dirty="0" smtClean="0">
              <a:solidFill>
                <a:srgbClr val="FF0000"/>
              </a:solidFill>
            </a:rPr>
            <a:t>samimiyeti </a:t>
          </a:r>
          <a:r>
            <a:rPr lang="tr-TR" dirty="0" smtClean="0">
              <a:solidFill>
                <a:schemeClr val="tx1"/>
              </a:solidFill>
            </a:rPr>
            <a:t>yansıtmalıdır. Bu bağlamda Peygamberimiz için </a:t>
          </a:r>
          <a:r>
            <a:rPr lang="tr-TR" b="0" dirty="0" smtClean="0">
              <a:solidFill>
                <a:schemeClr val="tx1"/>
              </a:solidFill>
            </a:rPr>
            <a:t>kullanılan </a:t>
          </a:r>
          <a:r>
            <a:rPr lang="tr-TR" b="0" i="1" dirty="0" smtClean="0">
              <a:solidFill>
                <a:schemeClr val="tx1"/>
              </a:solidFill>
            </a:rPr>
            <a:t>farklı sevgi ve hürmet ifadelerine</a:t>
          </a:r>
          <a:r>
            <a:rPr lang="tr-TR" b="0" dirty="0" smtClean="0">
              <a:solidFill>
                <a:schemeClr val="tx1"/>
              </a:solidFill>
            </a:rPr>
            <a:t> anlatımlarda yer verilmelidir.</a:t>
          </a:r>
          <a:endParaRPr lang="tr-TR" b="0" dirty="0">
            <a:solidFill>
              <a:schemeClr val="tx1"/>
            </a:solidFill>
          </a:endParaRPr>
        </a:p>
      </dgm:t>
    </dgm:pt>
    <dgm:pt modelId="{454B3B17-70B0-437C-B935-CC1403C10D7F}" type="parTrans" cxnId="{171F159C-BA1F-4BB4-ABD7-77CAC8F62737}">
      <dgm:prSet/>
      <dgm:spPr/>
      <dgm:t>
        <a:bodyPr/>
        <a:lstStyle/>
        <a:p>
          <a:endParaRPr lang="tr-TR"/>
        </a:p>
      </dgm:t>
    </dgm:pt>
    <dgm:pt modelId="{2953C503-6565-4FCD-A073-C0211518DD02}" type="sibTrans" cxnId="{171F159C-BA1F-4BB4-ABD7-77CAC8F62737}">
      <dgm:prSet/>
      <dgm:spPr/>
      <dgm:t>
        <a:bodyPr/>
        <a:lstStyle/>
        <a:p>
          <a:endParaRPr lang="tr-TR"/>
        </a:p>
      </dgm:t>
    </dgm:pt>
    <dgm:pt modelId="{E67FEEE2-CB69-EE43-8EA7-C5AAA40C23C7}">
      <dgm:prSet phldrT="[Metin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Üniteler hazırlanırken ünite içerisinde geçen </a:t>
          </a:r>
          <a:r>
            <a:rPr lang="tr-TR" b="1" i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kısa</a:t>
          </a:r>
          <a:r>
            <a:rPr lang="tr-TR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tr-TR" b="1" i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ayet ve hadislerin Arapça metinlerine </a:t>
          </a:r>
          <a:r>
            <a:rPr lang="tr-TR" b="0" i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de</a:t>
          </a:r>
          <a:r>
            <a:rPr lang="tr-TR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yer verilmelidir.</a:t>
          </a:r>
          <a:endParaRPr lang="tr-TR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E4008207-3FFF-7044-8888-BF2D9D44684A}" type="parTrans" cxnId="{CD22BE1E-FD74-0F4C-A658-8FE91461840E}">
      <dgm:prSet/>
      <dgm:spPr/>
      <dgm:t>
        <a:bodyPr/>
        <a:lstStyle/>
        <a:p>
          <a:endParaRPr lang="tr-TR"/>
        </a:p>
      </dgm:t>
    </dgm:pt>
    <dgm:pt modelId="{06EF78AE-7D61-EE46-9671-99602B7C905A}" type="sibTrans" cxnId="{CD22BE1E-FD74-0F4C-A658-8FE91461840E}">
      <dgm:prSet/>
      <dgm:spPr/>
      <dgm:t>
        <a:bodyPr/>
        <a:lstStyle/>
        <a:p>
          <a:endParaRPr lang="tr-TR"/>
        </a:p>
      </dgm:t>
    </dgm:pt>
    <dgm:pt modelId="{3BE135E3-E3D0-48EB-BB19-05AE75137730}" type="pres">
      <dgm:prSet presAssocID="{13FD5F69-50DE-4005-9AA5-AF4E3C06A95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7EBA503-49A2-425E-B013-7964BE77CAB3}" type="pres">
      <dgm:prSet presAssocID="{63744C3D-3AF7-415F-835E-1179CF94A93C}" presName="parentText" presStyleLbl="node1" presStyleIdx="0" presStyleCnt="3" custLinFactNeighborX="10171" custLinFactNeighborY="3684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752A394-08E0-4839-80E0-70B017ECF356}" type="pres">
      <dgm:prSet presAssocID="{63744C3D-3AF7-415F-835E-1179CF94A93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9AB0026-0C13-47B1-858B-887FFCA2F90E}" type="pres">
      <dgm:prSet presAssocID="{9661F2D1-ACCC-4CB4-A59E-3676A1DFD43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8A8FD23-68A2-0B49-9DA6-A79FE7CBFD5A}" type="pres">
      <dgm:prSet presAssocID="{2953C503-6565-4FCD-A073-C0211518DD02}" presName="spacer" presStyleCnt="0"/>
      <dgm:spPr/>
    </dgm:pt>
    <dgm:pt modelId="{FA22D4FD-BD06-6146-B3DF-B23A261E0E05}" type="pres">
      <dgm:prSet presAssocID="{E67FEEE2-CB69-EE43-8EA7-C5AAA40C23C7}" presName="parentText" presStyleLbl="node1" presStyleIdx="2" presStyleCnt="3" custScaleY="100447" custLinFactNeighborX="10171" custLinFactNeighborY="3684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C9F73F4-1108-4371-BBCC-04576076F5E6}" srcId="{63744C3D-3AF7-415F-835E-1179CF94A93C}" destId="{7D5F3060-FA5F-4873-8C36-61BFBE514C75}" srcOrd="0" destOrd="0" parTransId="{6594A8D1-650E-48F0-A707-BA6F66EC3171}" sibTransId="{5956CB58-E425-43AA-BFC5-6FBDAE35CB0A}"/>
    <dgm:cxn modelId="{31042581-9733-452B-8E78-5EA1923C68F2}" srcId="{13FD5F69-50DE-4005-9AA5-AF4E3C06A956}" destId="{63744C3D-3AF7-415F-835E-1179CF94A93C}" srcOrd="0" destOrd="0" parTransId="{A3CBAD0B-2D61-4A92-ACBA-BDBD2EBED783}" sibTransId="{7DEF95F6-8792-4035-A6AB-5206D9CFD1C7}"/>
    <dgm:cxn modelId="{171F159C-BA1F-4BB4-ABD7-77CAC8F62737}" srcId="{13FD5F69-50DE-4005-9AA5-AF4E3C06A956}" destId="{9661F2D1-ACCC-4CB4-A59E-3676A1DFD436}" srcOrd="1" destOrd="0" parTransId="{454B3B17-70B0-437C-B935-CC1403C10D7F}" sibTransId="{2953C503-6565-4FCD-A073-C0211518DD02}"/>
    <dgm:cxn modelId="{6F0326E5-D3C9-4841-9D59-39FE5492642E}" type="presOf" srcId="{63744C3D-3AF7-415F-835E-1179CF94A93C}" destId="{D7EBA503-49A2-425E-B013-7964BE77CAB3}" srcOrd="0" destOrd="0" presId="urn:microsoft.com/office/officeart/2005/8/layout/vList2"/>
    <dgm:cxn modelId="{E382851A-94C0-4DB7-B4BB-DD967B2BD14E}" type="presOf" srcId="{13FD5F69-50DE-4005-9AA5-AF4E3C06A956}" destId="{3BE135E3-E3D0-48EB-BB19-05AE75137730}" srcOrd="0" destOrd="0" presId="urn:microsoft.com/office/officeart/2005/8/layout/vList2"/>
    <dgm:cxn modelId="{B0CA3F90-29A1-FE41-B9A0-7668FFAD4C08}" type="presOf" srcId="{E67FEEE2-CB69-EE43-8EA7-C5AAA40C23C7}" destId="{FA22D4FD-BD06-6146-B3DF-B23A261E0E05}" srcOrd="0" destOrd="0" presId="urn:microsoft.com/office/officeart/2005/8/layout/vList2"/>
    <dgm:cxn modelId="{526BB79E-C1A6-4B0D-981B-09FF3056F0CB}" type="presOf" srcId="{9661F2D1-ACCC-4CB4-A59E-3676A1DFD436}" destId="{29AB0026-0C13-47B1-858B-887FFCA2F90E}" srcOrd="0" destOrd="0" presId="urn:microsoft.com/office/officeart/2005/8/layout/vList2"/>
    <dgm:cxn modelId="{B4B8479E-6C0A-40B1-872E-34121AFAA49F}" type="presOf" srcId="{7D5F3060-FA5F-4873-8C36-61BFBE514C75}" destId="{7752A394-08E0-4839-80E0-70B017ECF356}" srcOrd="0" destOrd="0" presId="urn:microsoft.com/office/officeart/2005/8/layout/vList2"/>
    <dgm:cxn modelId="{CD22BE1E-FD74-0F4C-A658-8FE91461840E}" srcId="{13FD5F69-50DE-4005-9AA5-AF4E3C06A956}" destId="{E67FEEE2-CB69-EE43-8EA7-C5AAA40C23C7}" srcOrd="2" destOrd="0" parTransId="{E4008207-3FFF-7044-8888-BF2D9D44684A}" sibTransId="{06EF78AE-7D61-EE46-9671-99602B7C905A}"/>
    <dgm:cxn modelId="{F9159235-3D11-4565-A9E8-B36A3D190E1A}" type="presParOf" srcId="{3BE135E3-E3D0-48EB-BB19-05AE75137730}" destId="{D7EBA503-49A2-425E-B013-7964BE77CAB3}" srcOrd="0" destOrd="0" presId="urn:microsoft.com/office/officeart/2005/8/layout/vList2"/>
    <dgm:cxn modelId="{D35F950A-B033-43DA-8CB4-D679E0398729}" type="presParOf" srcId="{3BE135E3-E3D0-48EB-BB19-05AE75137730}" destId="{7752A394-08E0-4839-80E0-70B017ECF356}" srcOrd="1" destOrd="0" presId="urn:microsoft.com/office/officeart/2005/8/layout/vList2"/>
    <dgm:cxn modelId="{BDE0BFA5-1240-4F14-9F1D-65262C72D84D}" type="presParOf" srcId="{3BE135E3-E3D0-48EB-BB19-05AE75137730}" destId="{29AB0026-0C13-47B1-858B-887FFCA2F90E}" srcOrd="2" destOrd="0" presId="urn:microsoft.com/office/officeart/2005/8/layout/vList2"/>
    <dgm:cxn modelId="{56CEBE50-EB74-524F-84FA-BE9A88883AF7}" type="presParOf" srcId="{3BE135E3-E3D0-48EB-BB19-05AE75137730}" destId="{28A8FD23-68A2-0B49-9DA6-A79FE7CBFD5A}" srcOrd="3" destOrd="0" presId="urn:microsoft.com/office/officeart/2005/8/layout/vList2"/>
    <dgm:cxn modelId="{29974EA5-6405-6549-B712-248BB1046B5E}" type="presParOf" srcId="{3BE135E3-E3D0-48EB-BB19-05AE75137730}" destId="{FA22D4FD-BD06-6146-B3DF-B23A261E0E0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3FD5F69-50DE-4005-9AA5-AF4E3C06A95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D9846E5-4055-42AE-AE92-EAC965557F64}">
      <dgm:prSet phldrT="[Metin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>
            <a:lnSpc>
              <a:spcPct val="150000"/>
            </a:lnSpc>
          </a:pPr>
          <a:r>
            <a:rPr lang="tr-TR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Ünite sonlarında yer alan </a:t>
          </a:r>
          <a:r>
            <a:rPr lang="tr-TR" sz="2400" b="1" i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“Bir Hadis Öğreniyorum” </a:t>
          </a:r>
          <a:r>
            <a:rPr lang="tr-TR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konuları işlenirken ilgili ünitenin konu bütünlüğüne uygun olan ve </a:t>
          </a:r>
          <a:r>
            <a:rPr lang="tr-TR" sz="2400" b="1" i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sıhhati üzerinde tartışma bulunmayan</a:t>
          </a:r>
          <a:r>
            <a:rPr lang="tr-TR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hadisler seçilmelidir. Hadislerin </a:t>
          </a:r>
          <a:r>
            <a:rPr lang="tr-TR" sz="2400" b="1" i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Arapça metinleri </a:t>
          </a:r>
          <a:r>
            <a:rPr lang="tr-TR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ve </a:t>
          </a:r>
          <a:r>
            <a:rPr lang="tr-TR" sz="2400" b="1" i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Türkçe anlamları </a:t>
          </a:r>
          <a:r>
            <a:rPr lang="tr-TR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verilmeli; gerekli yerlerde hadislerle ilgili kısa açıklamalara ve anekdotlara yer verilmelidir. Hadislerin işlenmesinde hadisin anlamının ve verdiği mesajın kavranması esastır. Öğrenciler, </a:t>
          </a:r>
          <a:r>
            <a:rPr lang="tr-TR" sz="2400" b="1" i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hadislerin Arapça metin ve anlamlarını ezberlemeye </a:t>
          </a:r>
          <a:r>
            <a:rPr lang="tr-TR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teşvik edilebilir, ancak bu yönde </a:t>
          </a:r>
          <a:r>
            <a:rPr lang="tr-TR" sz="2400" b="1" i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zorlama olmamalıdır.</a:t>
          </a:r>
          <a:endParaRPr lang="tr-TR" sz="2400" b="1" i="1" dirty="0">
            <a:solidFill>
              <a:srgbClr val="FF0000"/>
            </a:solidFill>
            <a:latin typeface="Calibri" pitchFamily="34" charset="0"/>
            <a:cs typeface="Calibri" pitchFamily="34" charset="0"/>
          </a:endParaRPr>
        </a:p>
      </dgm:t>
    </dgm:pt>
    <dgm:pt modelId="{40A42C50-F64E-4CE2-ACB4-7D71B1AA3232}" type="parTrans" cxnId="{9D791231-DC92-4EB4-B5C9-7CE92609CF92}">
      <dgm:prSet/>
      <dgm:spPr/>
      <dgm:t>
        <a:bodyPr/>
        <a:lstStyle/>
        <a:p>
          <a:endParaRPr lang="tr-TR"/>
        </a:p>
      </dgm:t>
    </dgm:pt>
    <dgm:pt modelId="{91CD4C4C-CFCA-4AD3-811D-7D4B55FF41B7}" type="sibTrans" cxnId="{9D791231-DC92-4EB4-B5C9-7CE92609CF92}">
      <dgm:prSet/>
      <dgm:spPr/>
      <dgm:t>
        <a:bodyPr/>
        <a:lstStyle/>
        <a:p>
          <a:endParaRPr lang="tr-TR"/>
        </a:p>
      </dgm:t>
    </dgm:pt>
    <dgm:pt modelId="{46406E2A-9533-487D-955E-D971B192468B}">
      <dgm:prSet phldrT="[Metin]"/>
      <dgm:spPr/>
      <dgm:t>
        <a:bodyPr/>
        <a:lstStyle/>
        <a:p>
          <a:endParaRPr lang="tr-TR" dirty="0"/>
        </a:p>
      </dgm:t>
    </dgm:pt>
    <dgm:pt modelId="{394FEC49-66E5-4D25-BDDA-BC2489E75925}" type="parTrans" cxnId="{68E2C454-4A95-423C-8517-DE5F688E80E5}">
      <dgm:prSet/>
      <dgm:spPr/>
      <dgm:t>
        <a:bodyPr/>
        <a:lstStyle/>
        <a:p>
          <a:endParaRPr lang="tr-TR"/>
        </a:p>
      </dgm:t>
    </dgm:pt>
    <dgm:pt modelId="{87E7A5B1-8A8F-4403-8850-8D031B2C6F82}" type="sibTrans" cxnId="{68E2C454-4A95-423C-8517-DE5F688E80E5}">
      <dgm:prSet/>
      <dgm:spPr/>
      <dgm:t>
        <a:bodyPr/>
        <a:lstStyle/>
        <a:p>
          <a:endParaRPr lang="tr-TR"/>
        </a:p>
      </dgm:t>
    </dgm:pt>
    <dgm:pt modelId="{3BE135E3-E3D0-48EB-BB19-05AE75137730}" type="pres">
      <dgm:prSet presAssocID="{13FD5F69-50DE-4005-9AA5-AF4E3C06A95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D149855-FA30-474F-999A-BC5D33200AB4}" type="pres">
      <dgm:prSet presAssocID="{DD9846E5-4055-42AE-AE92-EAC965557F64}" presName="parentText" presStyleLbl="node1" presStyleIdx="0" presStyleCnt="1" custLinFactY="-1174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5929B6A-4F74-4F3D-AE8F-CA34EE95C8D7}" type="pres">
      <dgm:prSet presAssocID="{DD9846E5-4055-42AE-AE92-EAC965557F6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2DCEA73-4F6A-4438-AE7D-4797D4D34E0D}" type="presOf" srcId="{46406E2A-9533-487D-955E-D971B192468B}" destId="{75929B6A-4F74-4F3D-AE8F-CA34EE95C8D7}" srcOrd="0" destOrd="0" presId="urn:microsoft.com/office/officeart/2005/8/layout/vList2"/>
    <dgm:cxn modelId="{9D791231-DC92-4EB4-B5C9-7CE92609CF92}" srcId="{13FD5F69-50DE-4005-9AA5-AF4E3C06A956}" destId="{DD9846E5-4055-42AE-AE92-EAC965557F64}" srcOrd="0" destOrd="0" parTransId="{40A42C50-F64E-4CE2-ACB4-7D71B1AA3232}" sibTransId="{91CD4C4C-CFCA-4AD3-811D-7D4B55FF41B7}"/>
    <dgm:cxn modelId="{68E2C454-4A95-423C-8517-DE5F688E80E5}" srcId="{DD9846E5-4055-42AE-AE92-EAC965557F64}" destId="{46406E2A-9533-487D-955E-D971B192468B}" srcOrd="0" destOrd="0" parTransId="{394FEC49-66E5-4D25-BDDA-BC2489E75925}" sibTransId="{87E7A5B1-8A8F-4403-8850-8D031B2C6F82}"/>
    <dgm:cxn modelId="{9757382B-73C8-4A67-8A3B-CFF465017282}" type="presOf" srcId="{13FD5F69-50DE-4005-9AA5-AF4E3C06A956}" destId="{3BE135E3-E3D0-48EB-BB19-05AE75137730}" srcOrd="0" destOrd="0" presId="urn:microsoft.com/office/officeart/2005/8/layout/vList2"/>
    <dgm:cxn modelId="{1A955028-283A-4C08-A2DD-8C35E32A370B}" type="presOf" srcId="{DD9846E5-4055-42AE-AE92-EAC965557F64}" destId="{8D149855-FA30-474F-999A-BC5D33200AB4}" srcOrd="0" destOrd="0" presId="urn:microsoft.com/office/officeart/2005/8/layout/vList2"/>
    <dgm:cxn modelId="{D39DF8BB-83DF-4255-9903-8E3524FD9EAD}" type="presParOf" srcId="{3BE135E3-E3D0-48EB-BB19-05AE75137730}" destId="{8D149855-FA30-474F-999A-BC5D33200AB4}" srcOrd="0" destOrd="0" presId="urn:microsoft.com/office/officeart/2005/8/layout/vList2"/>
    <dgm:cxn modelId="{5243A444-F155-4B1F-A0DE-8A3152634A12}" type="presParOf" srcId="{3BE135E3-E3D0-48EB-BB19-05AE75137730}" destId="{75929B6A-4F74-4F3D-AE8F-CA34EE95C8D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0E9E8EE-F5E7-4E21-8825-827A4022D01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FF49D2C-7059-4816-B531-E3CFE9101D24}">
      <dgm:prSet phldrT="[Metin]" custT="1"/>
      <dgm:spPr/>
      <dgm:t>
        <a:bodyPr/>
        <a:lstStyle/>
        <a:p>
          <a:r>
            <a:rPr lang="tr-TR" sz="3600" b="1" i="1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rPr>
            <a:t>«Hz. Muhammed’in Hayatı» </a:t>
          </a:r>
          <a:endParaRPr lang="tr-TR" sz="3600" dirty="0"/>
        </a:p>
      </dgm:t>
    </dgm:pt>
    <dgm:pt modelId="{BAFF3508-1C56-4D1F-885B-E7DEAC5A600A}" type="parTrans" cxnId="{64A3580F-3E51-4051-A2D6-53E242D8FF22}">
      <dgm:prSet/>
      <dgm:spPr/>
      <dgm:t>
        <a:bodyPr/>
        <a:lstStyle/>
        <a:p>
          <a:endParaRPr lang="tr-TR"/>
        </a:p>
      </dgm:t>
    </dgm:pt>
    <dgm:pt modelId="{F36BB5A0-2704-47C2-834F-B3DC362BD66D}" type="sibTrans" cxnId="{64A3580F-3E51-4051-A2D6-53E242D8FF22}">
      <dgm:prSet/>
      <dgm:spPr>
        <a:solidFill>
          <a:srgbClr val="FF0000"/>
        </a:solidFill>
      </dgm:spPr>
      <dgm:t>
        <a:bodyPr/>
        <a:lstStyle/>
        <a:p>
          <a:endParaRPr lang="tr-TR"/>
        </a:p>
      </dgm:t>
    </dgm:pt>
    <dgm:pt modelId="{C4DB9139-F39C-4923-8805-4A5750F32BCE}">
      <dgm:prSet phldrT="[Metin]" custT="1"/>
      <dgm:spPr/>
      <dgm:t>
        <a:bodyPr/>
        <a:lstStyle/>
        <a:p>
          <a:r>
            <a:rPr lang="tr-TR" sz="4000" b="1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«Peygamberimizin Hayatı» </a:t>
          </a:r>
          <a:endParaRPr lang="tr-TR" sz="4000" dirty="0">
            <a:solidFill>
              <a:schemeClr val="tx1"/>
            </a:solidFill>
          </a:endParaRPr>
        </a:p>
      </dgm:t>
    </dgm:pt>
    <dgm:pt modelId="{8E7467AB-C581-4C0E-AE16-6652B2BE95BB}" type="parTrans" cxnId="{DD1375F0-4258-4E84-8F1F-2336653B7020}">
      <dgm:prSet/>
      <dgm:spPr/>
      <dgm:t>
        <a:bodyPr/>
        <a:lstStyle/>
        <a:p>
          <a:endParaRPr lang="tr-TR"/>
        </a:p>
      </dgm:t>
    </dgm:pt>
    <dgm:pt modelId="{7E9862FF-75BE-4D96-9DFE-E2293BB6F400}" type="sibTrans" cxnId="{DD1375F0-4258-4E84-8F1F-2336653B7020}">
      <dgm:prSet/>
      <dgm:spPr/>
      <dgm:t>
        <a:bodyPr/>
        <a:lstStyle/>
        <a:p>
          <a:endParaRPr lang="tr-TR"/>
        </a:p>
      </dgm:t>
    </dgm:pt>
    <dgm:pt modelId="{2787BD83-D23B-4A1E-B5DB-DD2C33283929}" type="pres">
      <dgm:prSet presAssocID="{B0E9E8EE-F5E7-4E21-8825-827A4022D01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2D5C9F8-E638-4991-922D-EAEA8887C6A4}" type="pres">
      <dgm:prSet presAssocID="{FFF49D2C-7059-4816-B531-E3CFE9101D24}" presName="node" presStyleLbl="node1" presStyleIdx="0" presStyleCnt="2" custScaleX="14117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C92C32A-CC04-4912-AEDB-F17F55A3710E}" type="pres">
      <dgm:prSet presAssocID="{F36BB5A0-2704-47C2-834F-B3DC362BD66D}" presName="sibTrans" presStyleLbl="sibTrans2D1" presStyleIdx="0" presStyleCnt="1"/>
      <dgm:spPr/>
      <dgm:t>
        <a:bodyPr/>
        <a:lstStyle/>
        <a:p>
          <a:endParaRPr lang="tr-TR"/>
        </a:p>
      </dgm:t>
    </dgm:pt>
    <dgm:pt modelId="{CB9062CC-C409-4CFA-9EEC-B50EBA7CAAFF}" type="pres">
      <dgm:prSet presAssocID="{F36BB5A0-2704-47C2-834F-B3DC362BD66D}" presName="connectorText" presStyleLbl="sibTrans2D1" presStyleIdx="0" presStyleCnt="1"/>
      <dgm:spPr/>
      <dgm:t>
        <a:bodyPr/>
        <a:lstStyle/>
        <a:p>
          <a:endParaRPr lang="tr-TR"/>
        </a:p>
      </dgm:t>
    </dgm:pt>
    <dgm:pt modelId="{8659A66A-AF29-49BB-A309-F8DCDDEBCAE4}" type="pres">
      <dgm:prSet presAssocID="{C4DB9139-F39C-4923-8805-4A5750F32BCE}" presName="node" presStyleLbl="node1" presStyleIdx="1" presStyleCnt="2" custScaleX="14212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7707F09-D4ED-4A5D-9321-27D979502B13}" type="presOf" srcId="{F36BB5A0-2704-47C2-834F-B3DC362BD66D}" destId="{0C92C32A-CC04-4912-AEDB-F17F55A3710E}" srcOrd="0" destOrd="0" presId="urn:microsoft.com/office/officeart/2005/8/layout/process1"/>
    <dgm:cxn modelId="{D66B2044-7F6B-4E7F-B7FD-EF8111BF0BD9}" type="presOf" srcId="{C4DB9139-F39C-4923-8805-4A5750F32BCE}" destId="{8659A66A-AF29-49BB-A309-F8DCDDEBCAE4}" srcOrd="0" destOrd="0" presId="urn:microsoft.com/office/officeart/2005/8/layout/process1"/>
    <dgm:cxn modelId="{DD1375F0-4258-4E84-8F1F-2336653B7020}" srcId="{B0E9E8EE-F5E7-4E21-8825-827A4022D011}" destId="{C4DB9139-F39C-4923-8805-4A5750F32BCE}" srcOrd="1" destOrd="0" parTransId="{8E7467AB-C581-4C0E-AE16-6652B2BE95BB}" sibTransId="{7E9862FF-75BE-4D96-9DFE-E2293BB6F400}"/>
    <dgm:cxn modelId="{64A3580F-3E51-4051-A2D6-53E242D8FF22}" srcId="{B0E9E8EE-F5E7-4E21-8825-827A4022D011}" destId="{FFF49D2C-7059-4816-B531-E3CFE9101D24}" srcOrd="0" destOrd="0" parTransId="{BAFF3508-1C56-4D1F-885B-E7DEAC5A600A}" sibTransId="{F36BB5A0-2704-47C2-834F-B3DC362BD66D}"/>
    <dgm:cxn modelId="{9F15E8CC-7DE3-495C-9D06-19FD4E47EA3A}" type="presOf" srcId="{F36BB5A0-2704-47C2-834F-B3DC362BD66D}" destId="{CB9062CC-C409-4CFA-9EEC-B50EBA7CAAFF}" srcOrd="1" destOrd="0" presId="urn:microsoft.com/office/officeart/2005/8/layout/process1"/>
    <dgm:cxn modelId="{7B280CD0-178C-4403-8F35-B09A097BED81}" type="presOf" srcId="{B0E9E8EE-F5E7-4E21-8825-827A4022D011}" destId="{2787BD83-D23B-4A1E-B5DB-DD2C33283929}" srcOrd="0" destOrd="0" presId="urn:microsoft.com/office/officeart/2005/8/layout/process1"/>
    <dgm:cxn modelId="{5B844EA5-DA18-4A7B-AE7D-2D791D84CBDA}" type="presOf" srcId="{FFF49D2C-7059-4816-B531-E3CFE9101D24}" destId="{32D5C9F8-E638-4991-922D-EAEA8887C6A4}" srcOrd="0" destOrd="0" presId="urn:microsoft.com/office/officeart/2005/8/layout/process1"/>
    <dgm:cxn modelId="{817C3304-DC75-45B8-A0A5-D505E4E5EA10}" type="presParOf" srcId="{2787BD83-D23B-4A1E-B5DB-DD2C33283929}" destId="{32D5C9F8-E638-4991-922D-EAEA8887C6A4}" srcOrd="0" destOrd="0" presId="urn:microsoft.com/office/officeart/2005/8/layout/process1"/>
    <dgm:cxn modelId="{DA3B877B-AA72-4BC3-B49D-F947889E7FAD}" type="presParOf" srcId="{2787BD83-D23B-4A1E-B5DB-DD2C33283929}" destId="{0C92C32A-CC04-4912-AEDB-F17F55A3710E}" srcOrd="1" destOrd="0" presId="urn:microsoft.com/office/officeart/2005/8/layout/process1"/>
    <dgm:cxn modelId="{343D9579-92B6-43E0-8535-37DA74C2A934}" type="presParOf" srcId="{0C92C32A-CC04-4912-AEDB-F17F55A3710E}" destId="{CB9062CC-C409-4CFA-9EEC-B50EBA7CAAFF}" srcOrd="0" destOrd="0" presId="urn:microsoft.com/office/officeart/2005/8/layout/process1"/>
    <dgm:cxn modelId="{27277128-F47C-465E-BE49-B4068FDC7FD6}" type="presParOf" srcId="{2787BD83-D23B-4A1E-B5DB-DD2C33283929}" destId="{8659A66A-AF29-49BB-A309-F8DCDDEBCAE4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0E9E8EE-F5E7-4E21-8825-827A4022D01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6AF913D1-5A3C-4C0C-8CB9-FFFFB3E9DA30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tr-TR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Yeni programda;</a:t>
          </a:r>
        </a:p>
        <a:p>
          <a:pPr algn="ctr" rtl="0"/>
          <a:r>
            <a:rPr lang="tr-TR" sz="20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5 </a:t>
          </a:r>
          <a:r>
            <a:rPr lang="tr-TR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«</a:t>
          </a:r>
          <a:r>
            <a:rPr lang="tr-TR" sz="2000" i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Öğrenme Alanı</a:t>
          </a:r>
          <a:r>
            <a:rPr lang="tr-TR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» </a:t>
          </a:r>
        </a:p>
        <a:p>
          <a:pPr algn="ctr" rtl="0"/>
          <a:r>
            <a:rPr lang="tr-TR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ve her sınıf düzeyinde bu alanlarla ilişkilendirilen </a:t>
          </a:r>
        </a:p>
        <a:p>
          <a:pPr algn="ctr" rtl="0"/>
          <a:r>
            <a:rPr lang="tr-TR" sz="20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5</a:t>
          </a:r>
          <a:r>
            <a:rPr lang="tr-TR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«</a:t>
          </a:r>
          <a:r>
            <a:rPr lang="tr-TR" sz="2000" i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Ünite</a:t>
          </a:r>
          <a:r>
            <a:rPr lang="tr-TR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» yer almaktadır.</a:t>
          </a:r>
          <a:endParaRPr lang="tr-TR" sz="20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6596AD34-17E7-4B1D-9261-3C2297B96496}" type="parTrans" cxnId="{2179C737-2B47-425A-B96D-59E06360C51C}">
      <dgm:prSet/>
      <dgm:spPr/>
      <dgm:t>
        <a:bodyPr/>
        <a:lstStyle/>
        <a:p>
          <a:endParaRPr lang="tr-TR"/>
        </a:p>
      </dgm:t>
    </dgm:pt>
    <dgm:pt modelId="{48ADBDE2-A7C9-46C6-9E53-99508F585CF7}" type="sibTrans" cxnId="{2179C737-2B47-425A-B96D-59E06360C51C}">
      <dgm:prSet/>
      <dgm:spPr/>
      <dgm:t>
        <a:bodyPr/>
        <a:lstStyle/>
        <a:p>
          <a:endParaRPr lang="tr-TR"/>
        </a:p>
      </dgm:t>
    </dgm:pt>
    <dgm:pt modelId="{2692D5FE-5417-C846-873B-D2D2C78948B5}">
      <dgm:prSet custT="1"/>
      <dgm:spPr/>
      <dgm:t>
        <a:bodyPr/>
        <a:lstStyle/>
        <a:p>
          <a:pPr algn="l">
            <a:spcAft>
              <a:spcPct val="35000"/>
            </a:spcAft>
          </a:pPr>
          <a:r>
            <a:rPr lang="tr-TR" sz="2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Yeni programda kazanım sayısı;</a:t>
          </a:r>
        </a:p>
        <a:p>
          <a:pPr algn="l">
            <a:spcAft>
              <a:spcPct val="35000"/>
            </a:spcAft>
          </a:pPr>
          <a:r>
            <a:rPr lang="tr-TR" sz="2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5. sınıflarda </a:t>
          </a:r>
          <a:r>
            <a:rPr lang="tr-TR" sz="2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35</a:t>
          </a:r>
          <a:r>
            <a:rPr lang="tr-TR" sz="2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’den </a:t>
          </a:r>
          <a:r>
            <a:rPr lang="tr-TR" sz="2200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rPr>
            <a:t>29</a:t>
          </a:r>
          <a:r>
            <a:rPr lang="tr-TR" sz="2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’a, </a:t>
          </a:r>
        </a:p>
        <a:p>
          <a:pPr algn="l">
            <a:spcAft>
              <a:spcPct val="35000"/>
            </a:spcAft>
          </a:pPr>
          <a:r>
            <a:rPr lang="tr-TR" sz="2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6. sınıflarda </a:t>
          </a:r>
          <a:r>
            <a:rPr lang="tr-TR" sz="2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33</a:t>
          </a:r>
          <a:r>
            <a:rPr lang="tr-TR" sz="2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’den </a:t>
          </a:r>
          <a:r>
            <a:rPr lang="tr-TR" sz="2200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rPr>
            <a:t>25</a:t>
          </a:r>
          <a:r>
            <a:rPr lang="tr-TR" sz="2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’e, </a:t>
          </a:r>
        </a:p>
        <a:p>
          <a:pPr algn="l">
            <a:spcAft>
              <a:spcPct val="35000"/>
            </a:spcAft>
          </a:pPr>
          <a:r>
            <a:rPr lang="tr-TR" sz="2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7. sınıflarda </a:t>
          </a:r>
          <a:r>
            <a:rPr lang="tr-TR" sz="2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31</a:t>
          </a:r>
          <a:r>
            <a:rPr lang="tr-TR" sz="2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’den </a:t>
          </a:r>
          <a:r>
            <a:rPr lang="tr-TR" sz="2200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rPr>
            <a:t>29</a:t>
          </a:r>
          <a:r>
            <a:rPr lang="tr-TR" sz="2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’a,   düşürülmüş;</a:t>
          </a:r>
        </a:p>
        <a:p>
          <a:pPr algn="l">
            <a:spcAft>
              <a:spcPts val="0"/>
            </a:spcAft>
          </a:pPr>
          <a:r>
            <a:rPr lang="tr-TR" sz="2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8. sınıflarda ise </a:t>
          </a:r>
          <a:r>
            <a:rPr lang="tr-TR" sz="2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21</a:t>
          </a:r>
          <a:r>
            <a:rPr lang="tr-TR" sz="2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’den </a:t>
          </a:r>
          <a:r>
            <a:rPr lang="tr-TR" sz="22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28</a:t>
          </a:r>
          <a:r>
            <a:rPr lang="tr-TR" sz="2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’e </a:t>
          </a:r>
        </a:p>
        <a:p>
          <a:pPr algn="l">
            <a:spcAft>
              <a:spcPts val="0"/>
            </a:spcAft>
          </a:pPr>
          <a:r>
            <a:rPr lang="tr-TR" sz="2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çıkarılmıştır.</a:t>
          </a:r>
        </a:p>
      </dgm:t>
    </dgm:pt>
    <dgm:pt modelId="{08462FEB-6BE6-D74F-8C09-0B7B31E5EB87}" type="parTrans" cxnId="{CCF2759A-11B1-6B4B-9F24-652189937332}">
      <dgm:prSet/>
      <dgm:spPr/>
      <dgm:t>
        <a:bodyPr/>
        <a:lstStyle/>
        <a:p>
          <a:endParaRPr lang="tr-TR"/>
        </a:p>
      </dgm:t>
    </dgm:pt>
    <dgm:pt modelId="{3112FF56-DFB9-2444-9EF3-ED2916D47691}" type="sibTrans" cxnId="{CCF2759A-11B1-6B4B-9F24-652189937332}">
      <dgm:prSet/>
      <dgm:spPr/>
      <dgm:t>
        <a:bodyPr/>
        <a:lstStyle/>
        <a:p>
          <a:endParaRPr lang="tr-TR"/>
        </a:p>
      </dgm:t>
    </dgm:pt>
    <dgm:pt modelId="{245C73BF-8ACA-4596-9960-B114BDB6A729}" type="pres">
      <dgm:prSet presAssocID="{B0E9E8EE-F5E7-4E21-8825-827A4022D01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26854FF-CEF6-4331-8E24-0EADE4640B1A}" type="pres">
      <dgm:prSet presAssocID="{B0E9E8EE-F5E7-4E21-8825-827A4022D011}" presName="arrow" presStyleLbl="bgShp" presStyleIdx="0" presStyleCnt="1" custScaleX="117647" custLinFactNeighborX="-7374"/>
      <dgm:spPr>
        <a:solidFill>
          <a:srgbClr val="F9CFFD"/>
        </a:solidFill>
      </dgm:spPr>
      <dgm:t>
        <a:bodyPr/>
        <a:lstStyle/>
        <a:p>
          <a:endParaRPr lang="tr-TR"/>
        </a:p>
      </dgm:t>
    </dgm:pt>
    <dgm:pt modelId="{4E5CEC3E-C42E-46C0-AF9E-DD1CEF818608}" type="pres">
      <dgm:prSet presAssocID="{B0E9E8EE-F5E7-4E21-8825-827A4022D011}" presName="linearProcess" presStyleCnt="0"/>
      <dgm:spPr/>
    </dgm:pt>
    <dgm:pt modelId="{1620336B-D781-41D7-ABFC-6F9DD42D16DB}" type="pres">
      <dgm:prSet presAssocID="{6AF913D1-5A3C-4C0C-8CB9-FFFFB3E9DA30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3034E17-B192-4D8A-9183-6AAA30AE6BBE}" type="pres">
      <dgm:prSet presAssocID="{48ADBDE2-A7C9-46C6-9E53-99508F585CF7}" presName="sibTrans" presStyleCnt="0"/>
      <dgm:spPr/>
    </dgm:pt>
    <dgm:pt modelId="{F63259B9-A45C-7544-B8D1-794B6FE039D2}" type="pres">
      <dgm:prSet presAssocID="{2692D5FE-5417-C846-873B-D2D2C78948B5}" presName="textNode" presStyleLbl="node1" presStyleIdx="1" presStyleCnt="2" custScaleX="136388" custScaleY="19268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179C737-2B47-425A-B96D-59E06360C51C}" srcId="{B0E9E8EE-F5E7-4E21-8825-827A4022D011}" destId="{6AF913D1-5A3C-4C0C-8CB9-FFFFB3E9DA30}" srcOrd="0" destOrd="0" parTransId="{6596AD34-17E7-4B1D-9261-3C2297B96496}" sibTransId="{48ADBDE2-A7C9-46C6-9E53-99508F585CF7}"/>
    <dgm:cxn modelId="{CCF2759A-11B1-6B4B-9F24-652189937332}" srcId="{B0E9E8EE-F5E7-4E21-8825-827A4022D011}" destId="{2692D5FE-5417-C846-873B-D2D2C78948B5}" srcOrd="1" destOrd="0" parTransId="{08462FEB-6BE6-D74F-8C09-0B7B31E5EB87}" sibTransId="{3112FF56-DFB9-2444-9EF3-ED2916D47691}"/>
    <dgm:cxn modelId="{9BA178D8-29A8-4B0A-A4F4-6E6F4A654635}" type="presOf" srcId="{B0E9E8EE-F5E7-4E21-8825-827A4022D011}" destId="{245C73BF-8ACA-4596-9960-B114BDB6A729}" srcOrd="0" destOrd="0" presId="urn:microsoft.com/office/officeart/2005/8/layout/hProcess9"/>
    <dgm:cxn modelId="{FFEE1FDD-5DC2-4F14-9C1A-6F88072DEFBB}" type="presOf" srcId="{2692D5FE-5417-C846-873B-D2D2C78948B5}" destId="{F63259B9-A45C-7544-B8D1-794B6FE039D2}" srcOrd="0" destOrd="0" presId="urn:microsoft.com/office/officeart/2005/8/layout/hProcess9"/>
    <dgm:cxn modelId="{6665D3C4-4CFB-4F4A-A0A2-6A3BE5AF6BFB}" type="presOf" srcId="{6AF913D1-5A3C-4C0C-8CB9-FFFFB3E9DA30}" destId="{1620336B-D781-41D7-ABFC-6F9DD42D16DB}" srcOrd="0" destOrd="0" presId="urn:microsoft.com/office/officeart/2005/8/layout/hProcess9"/>
    <dgm:cxn modelId="{5C1922C6-D049-45A3-9CB2-E6D2AB6A029B}" type="presParOf" srcId="{245C73BF-8ACA-4596-9960-B114BDB6A729}" destId="{026854FF-CEF6-4331-8E24-0EADE4640B1A}" srcOrd="0" destOrd="0" presId="urn:microsoft.com/office/officeart/2005/8/layout/hProcess9"/>
    <dgm:cxn modelId="{DED6F580-8C20-4E3E-ADB4-507CF6D7AD90}" type="presParOf" srcId="{245C73BF-8ACA-4596-9960-B114BDB6A729}" destId="{4E5CEC3E-C42E-46C0-AF9E-DD1CEF818608}" srcOrd="1" destOrd="0" presId="urn:microsoft.com/office/officeart/2005/8/layout/hProcess9"/>
    <dgm:cxn modelId="{F4D27257-237F-42A9-BDF2-604D0A000EF0}" type="presParOf" srcId="{4E5CEC3E-C42E-46C0-AF9E-DD1CEF818608}" destId="{1620336B-D781-41D7-ABFC-6F9DD42D16DB}" srcOrd="0" destOrd="0" presId="urn:microsoft.com/office/officeart/2005/8/layout/hProcess9"/>
    <dgm:cxn modelId="{707B0EB3-792A-4D14-8E46-89BE34C40346}" type="presParOf" srcId="{4E5CEC3E-C42E-46C0-AF9E-DD1CEF818608}" destId="{C3034E17-B192-4D8A-9183-6AAA30AE6BBE}" srcOrd="1" destOrd="0" presId="urn:microsoft.com/office/officeart/2005/8/layout/hProcess9"/>
    <dgm:cxn modelId="{19CD750C-8FEE-4BBE-9C8D-A41A9586FAE2}" type="presParOf" srcId="{4E5CEC3E-C42E-46C0-AF9E-DD1CEF818608}" destId="{F63259B9-A45C-7544-B8D1-794B6FE039D2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C5675DE-8D2F-4FF8-AEB5-5DB7F26BA05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DB46EE3-AFAA-4C67-ACF9-577C9A9966E7}" type="pres">
      <dgm:prSet presAssocID="{7C5675DE-8D2F-4FF8-AEB5-5DB7F26BA05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</dgm:ptLst>
  <dgm:cxnLst>
    <dgm:cxn modelId="{9995D6F1-B883-4B84-8746-24F712579C57}" type="presOf" srcId="{7C5675DE-8D2F-4FF8-AEB5-5DB7F26BA056}" destId="{5DB46EE3-AFAA-4C67-ACF9-577C9A9966E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D85F258-BCA4-4917-83D4-4CE779D23995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59C4520-8601-4D0C-94DF-47C1AC8DB1B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80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rPr>
            <a:t>«HZ.MUHAMMED VE TOPLUMSAL İLETİŞİM»                          </a:t>
          </a:r>
          <a:r>
            <a:rPr lang="tr-TR" sz="2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öğrenme alanı çıkarıldı. </a:t>
          </a:r>
          <a:endParaRPr lang="tr-TR" sz="2800" dirty="0" smtClean="0">
            <a:solidFill>
              <a:schemeClr val="tx1"/>
            </a:solidFill>
          </a:endParaRPr>
        </a:p>
      </dgm:t>
    </dgm:pt>
    <dgm:pt modelId="{8ABE5C12-ADF3-4780-A8C8-90994FA7DE7D}" type="parTrans" cxnId="{6FA55637-43F8-4C91-A460-03EC5BB76AE2}">
      <dgm:prSet/>
      <dgm:spPr/>
      <dgm:t>
        <a:bodyPr/>
        <a:lstStyle/>
        <a:p>
          <a:endParaRPr lang="tr-TR"/>
        </a:p>
      </dgm:t>
    </dgm:pt>
    <dgm:pt modelId="{19619B30-58DC-406B-BC45-D6C08673FADB}" type="sibTrans" cxnId="{6FA55637-43F8-4C91-A460-03EC5BB76AE2}">
      <dgm:prSet/>
      <dgm:spPr/>
      <dgm:t>
        <a:bodyPr/>
        <a:lstStyle/>
        <a:p>
          <a:endParaRPr lang="tr-TR"/>
        </a:p>
      </dgm:t>
    </dgm:pt>
    <dgm:pt modelId="{1830D4E4-82A0-43EE-9801-7237F8C89964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r-TR" sz="3200" dirty="0" smtClean="0">
            <a:solidFill>
              <a:srgbClr val="FF0000"/>
            </a:solidFill>
            <a:latin typeface="Calibri" pitchFamily="34" charset="0"/>
            <a:cs typeface="Calibri" pitchFamily="34" charset="0"/>
          </a:endParaRPr>
        </a:p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8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«PEYGAMBERİMİZİN NEBEVÎ YÖNÜ»</a:t>
          </a:r>
        </a:p>
        <a:p>
          <a:pPr marL="0" indent="0" algn="l" defTabSz="914400" rtl="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tr-TR" sz="28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«PEYGAMBERİMİZİN ASHABI»                                                                                                        </a:t>
          </a:r>
          <a:r>
            <a:rPr lang="tr-TR" sz="2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öğrenme alanları eklenmiştir.</a:t>
          </a:r>
          <a:endParaRPr lang="tr-TR" sz="2800" dirty="0" smtClean="0">
            <a:solidFill>
              <a:schemeClr val="tx1"/>
            </a:solidFill>
          </a:endParaRPr>
        </a:p>
        <a:p>
          <a:endParaRPr lang="tr-TR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EF2BC9DC-3DF4-4E88-8906-E5FAFB0F9B76}" type="parTrans" cxnId="{87C87EC0-167F-4198-A335-77D77D24E5D5}">
      <dgm:prSet/>
      <dgm:spPr/>
      <dgm:t>
        <a:bodyPr/>
        <a:lstStyle/>
        <a:p>
          <a:endParaRPr lang="tr-TR"/>
        </a:p>
      </dgm:t>
    </dgm:pt>
    <dgm:pt modelId="{73F33ABB-ED63-4990-B26B-51019045D46C}" type="sibTrans" cxnId="{87C87EC0-167F-4198-A335-77D77D24E5D5}">
      <dgm:prSet/>
      <dgm:spPr/>
      <dgm:t>
        <a:bodyPr/>
        <a:lstStyle/>
        <a:p>
          <a:endParaRPr lang="tr-TR"/>
        </a:p>
      </dgm:t>
    </dgm:pt>
    <dgm:pt modelId="{8846AE9C-BFF4-4173-A3EE-B2F4B20061B1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3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Öğrenme Alanlarındaki Değişiklikler</a:t>
          </a:r>
          <a:endParaRPr lang="tr-TR" sz="36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4C222150-BF7A-48DA-80C9-DD912B390839}" type="parTrans" cxnId="{7445ACAC-FA30-4990-9572-58777955BCBB}">
      <dgm:prSet/>
      <dgm:spPr/>
      <dgm:t>
        <a:bodyPr/>
        <a:lstStyle/>
        <a:p>
          <a:endParaRPr lang="tr-TR"/>
        </a:p>
      </dgm:t>
    </dgm:pt>
    <dgm:pt modelId="{3D393105-B4D7-4475-98AC-27DCE717D48A}" type="sibTrans" cxnId="{7445ACAC-FA30-4990-9572-58777955BCBB}">
      <dgm:prSet/>
      <dgm:spPr/>
      <dgm:t>
        <a:bodyPr/>
        <a:lstStyle/>
        <a:p>
          <a:endParaRPr lang="tr-TR"/>
        </a:p>
      </dgm:t>
    </dgm:pt>
    <dgm:pt modelId="{B4EC0079-D6BB-4C76-8C17-5C5EE8B0DE99}" type="pres">
      <dgm:prSet presAssocID="{8D85F258-BCA4-4917-83D4-4CE779D239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4FDA1D7-A3FA-4FF6-A664-156A183A0CA3}" type="pres">
      <dgm:prSet presAssocID="{1830D4E4-82A0-43EE-9801-7237F8C89964}" presName="boxAndChildren" presStyleCnt="0"/>
      <dgm:spPr/>
      <dgm:t>
        <a:bodyPr/>
        <a:lstStyle/>
        <a:p>
          <a:endParaRPr lang="tr-TR"/>
        </a:p>
      </dgm:t>
    </dgm:pt>
    <dgm:pt modelId="{49DD06AD-23B7-4691-AE65-4F30B28573F5}" type="pres">
      <dgm:prSet presAssocID="{1830D4E4-82A0-43EE-9801-7237F8C89964}" presName="parentTextBox" presStyleLbl="node1" presStyleIdx="0" presStyleCnt="3"/>
      <dgm:spPr/>
      <dgm:t>
        <a:bodyPr/>
        <a:lstStyle/>
        <a:p>
          <a:endParaRPr lang="tr-TR"/>
        </a:p>
      </dgm:t>
    </dgm:pt>
    <dgm:pt modelId="{B7C523D2-3577-45DF-9B4E-9452E30C4BF4}" type="pres">
      <dgm:prSet presAssocID="{19619B30-58DC-406B-BC45-D6C08673FADB}" presName="sp" presStyleCnt="0"/>
      <dgm:spPr/>
      <dgm:t>
        <a:bodyPr/>
        <a:lstStyle/>
        <a:p>
          <a:endParaRPr lang="tr-TR"/>
        </a:p>
      </dgm:t>
    </dgm:pt>
    <dgm:pt modelId="{F7D6BFD2-EEF3-4615-AB6D-9A61C29B78B8}" type="pres">
      <dgm:prSet presAssocID="{F59C4520-8601-4D0C-94DF-47C1AC8DB1B6}" presName="arrowAndChildren" presStyleCnt="0"/>
      <dgm:spPr/>
      <dgm:t>
        <a:bodyPr/>
        <a:lstStyle/>
        <a:p>
          <a:endParaRPr lang="tr-TR"/>
        </a:p>
      </dgm:t>
    </dgm:pt>
    <dgm:pt modelId="{CFA20F37-A35B-45BB-BAA6-90929191A8D9}" type="pres">
      <dgm:prSet presAssocID="{F59C4520-8601-4D0C-94DF-47C1AC8DB1B6}" presName="parentTextArrow" presStyleLbl="node1" presStyleIdx="1" presStyleCnt="3" custScaleY="86210"/>
      <dgm:spPr/>
      <dgm:t>
        <a:bodyPr/>
        <a:lstStyle/>
        <a:p>
          <a:endParaRPr lang="tr-TR"/>
        </a:p>
      </dgm:t>
    </dgm:pt>
    <dgm:pt modelId="{8971267B-7519-4DEC-B375-154B196F2A23}" type="pres">
      <dgm:prSet presAssocID="{3D393105-B4D7-4475-98AC-27DCE717D48A}" presName="sp" presStyleCnt="0"/>
      <dgm:spPr/>
      <dgm:t>
        <a:bodyPr/>
        <a:lstStyle/>
        <a:p>
          <a:endParaRPr lang="tr-TR"/>
        </a:p>
      </dgm:t>
    </dgm:pt>
    <dgm:pt modelId="{6930D2E8-3682-44FB-9923-FFEE912537BD}" type="pres">
      <dgm:prSet presAssocID="{8846AE9C-BFF4-4173-A3EE-B2F4B20061B1}" presName="arrowAndChildren" presStyleCnt="0"/>
      <dgm:spPr/>
      <dgm:t>
        <a:bodyPr/>
        <a:lstStyle/>
        <a:p>
          <a:endParaRPr lang="tr-TR"/>
        </a:p>
      </dgm:t>
    </dgm:pt>
    <dgm:pt modelId="{96FB0B89-F280-4E24-AEE5-9EE21FBBC5A0}" type="pres">
      <dgm:prSet presAssocID="{8846AE9C-BFF4-4173-A3EE-B2F4B20061B1}" presName="parentTextArrow" presStyleLbl="node1" presStyleIdx="2" presStyleCnt="3" custLinFactNeighborX="809"/>
      <dgm:spPr/>
      <dgm:t>
        <a:bodyPr/>
        <a:lstStyle/>
        <a:p>
          <a:endParaRPr lang="tr-TR"/>
        </a:p>
      </dgm:t>
    </dgm:pt>
  </dgm:ptLst>
  <dgm:cxnLst>
    <dgm:cxn modelId="{4B62ED16-D88D-4332-AF42-6AA02FE3AF0D}" type="presOf" srcId="{8D85F258-BCA4-4917-83D4-4CE779D23995}" destId="{B4EC0079-D6BB-4C76-8C17-5C5EE8B0DE99}" srcOrd="0" destOrd="0" presId="urn:microsoft.com/office/officeart/2005/8/layout/process4"/>
    <dgm:cxn modelId="{845B758E-75C6-4502-A2F7-1483E396830C}" type="presOf" srcId="{F59C4520-8601-4D0C-94DF-47C1AC8DB1B6}" destId="{CFA20F37-A35B-45BB-BAA6-90929191A8D9}" srcOrd="0" destOrd="0" presId="urn:microsoft.com/office/officeart/2005/8/layout/process4"/>
    <dgm:cxn modelId="{4F9797F9-B62D-4A2E-93CF-3CC7F2579726}" type="presOf" srcId="{1830D4E4-82A0-43EE-9801-7237F8C89964}" destId="{49DD06AD-23B7-4691-AE65-4F30B28573F5}" srcOrd="0" destOrd="0" presId="urn:microsoft.com/office/officeart/2005/8/layout/process4"/>
    <dgm:cxn modelId="{456CA0B4-403E-4241-90A4-F729C05AB690}" type="presOf" srcId="{8846AE9C-BFF4-4173-A3EE-B2F4B20061B1}" destId="{96FB0B89-F280-4E24-AEE5-9EE21FBBC5A0}" srcOrd="0" destOrd="0" presId="urn:microsoft.com/office/officeart/2005/8/layout/process4"/>
    <dgm:cxn modelId="{87C87EC0-167F-4198-A335-77D77D24E5D5}" srcId="{8D85F258-BCA4-4917-83D4-4CE779D23995}" destId="{1830D4E4-82A0-43EE-9801-7237F8C89964}" srcOrd="2" destOrd="0" parTransId="{EF2BC9DC-3DF4-4E88-8906-E5FAFB0F9B76}" sibTransId="{73F33ABB-ED63-4990-B26B-51019045D46C}"/>
    <dgm:cxn modelId="{7445ACAC-FA30-4990-9572-58777955BCBB}" srcId="{8D85F258-BCA4-4917-83D4-4CE779D23995}" destId="{8846AE9C-BFF4-4173-A3EE-B2F4B20061B1}" srcOrd="0" destOrd="0" parTransId="{4C222150-BF7A-48DA-80C9-DD912B390839}" sibTransId="{3D393105-B4D7-4475-98AC-27DCE717D48A}"/>
    <dgm:cxn modelId="{6FA55637-43F8-4C91-A460-03EC5BB76AE2}" srcId="{8D85F258-BCA4-4917-83D4-4CE779D23995}" destId="{F59C4520-8601-4D0C-94DF-47C1AC8DB1B6}" srcOrd="1" destOrd="0" parTransId="{8ABE5C12-ADF3-4780-A8C8-90994FA7DE7D}" sibTransId="{19619B30-58DC-406B-BC45-D6C08673FADB}"/>
    <dgm:cxn modelId="{71E8B617-666B-453A-BFC6-E95483FD567B}" type="presParOf" srcId="{B4EC0079-D6BB-4C76-8C17-5C5EE8B0DE99}" destId="{04FDA1D7-A3FA-4FF6-A664-156A183A0CA3}" srcOrd="0" destOrd="0" presId="urn:microsoft.com/office/officeart/2005/8/layout/process4"/>
    <dgm:cxn modelId="{9A3AC1DB-4723-4B57-BF81-81F6CC3B2C87}" type="presParOf" srcId="{04FDA1D7-A3FA-4FF6-A664-156A183A0CA3}" destId="{49DD06AD-23B7-4691-AE65-4F30B28573F5}" srcOrd="0" destOrd="0" presId="urn:microsoft.com/office/officeart/2005/8/layout/process4"/>
    <dgm:cxn modelId="{3383C662-BA1A-4F1A-80E4-7169FD134D04}" type="presParOf" srcId="{B4EC0079-D6BB-4C76-8C17-5C5EE8B0DE99}" destId="{B7C523D2-3577-45DF-9B4E-9452E30C4BF4}" srcOrd="1" destOrd="0" presId="urn:microsoft.com/office/officeart/2005/8/layout/process4"/>
    <dgm:cxn modelId="{30C70A8E-5468-454A-9124-0C0F0E4A48BF}" type="presParOf" srcId="{B4EC0079-D6BB-4C76-8C17-5C5EE8B0DE99}" destId="{F7D6BFD2-EEF3-4615-AB6D-9A61C29B78B8}" srcOrd="2" destOrd="0" presId="urn:microsoft.com/office/officeart/2005/8/layout/process4"/>
    <dgm:cxn modelId="{82DC0405-5620-4ABD-9934-D674C7CFAEE3}" type="presParOf" srcId="{F7D6BFD2-EEF3-4615-AB6D-9A61C29B78B8}" destId="{CFA20F37-A35B-45BB-BAA6-90929191A8D9}" srcOrd="0" destOrd="0" presId="urn:microsoft.com/office/officeart/2005/8/layout/process4"/>
    <dgm:cxn modelId="{A4DD5543-9C0F-448C-BDE3-CBE8110AE784}" type="presParOf" srcId="{B4EC0079-D6BB-4C76-8C17-5C5EE8B0DE99}" destId="{8971267B-7519-4DEC-B375-154B196F2A23}" srcOrd="3" destOrd="0" presId="urn:microsoft.com/office/officeart/2005/8/layout/process4"/>
    <dgm:cxn modelId="{8CFF24BC-8416-4923-882A-76986E207E3C}" type="presParOf" srcId="{B4EC0079-D6BB-4C76-8C17-5C5EE8B0DE99}" destId="{6930D2E8-3682-44FB-9923-FFEE912537BD}" srcOrd="4" destOrd="0" presId="urn:microsoft.com/office/officeart/2005/8/layout/process4"/>
    <dgm:cxn modelId="{060972DF-ED1F-4B43-87C2-A5444839E12F}" type="presParOf" srcId="{6930D2E8-3682-44FB-9923-FFEE912537BD}" destId="{96FB0B89-F280-4E24-AEE5-9EE21FBBC5A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C5675DE-8D2F-4FF8-AEB5-5DB7F26BA05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DB46EE3-AFAA-4C67-ACF9-577C9A9966E7}" type="pres">
      <dgm:prSet presAssocID="{7C5675DE-8D2F-4FF8-AEB5-5DB7F26BA05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</dgm:ptLst>
  <dgm:cxnLst>
    <dgm:cxn modelId="{1B6E199B-D747-4772-8D69-058D1BCD46C8}" type="presOf" srcId="{7C5675DE-8D2F-4FF8-AEB5-5DB7F26BA056}" destId="{5DB46EE3-AFAA-4C67-ACF9-577C9A9966E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D85F258-BCA4-4917-83D4-4CE779D23995}" type="doc">
      <dgm:prSet loTypeId="urn:microsoft.com/office/officeart/2005/8/layout/hList6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tr-TR"/>
        </a:p>
      </dgm:t>
    </dgm:pt>
    <dgm:pt modelId="{86D5918A-8165-4B6B-85D4-4C18BC4FAC9C}">
      <dgm:prSet custT="1"/>
      <dgm:spPr/>
      <dgm:t>
        <a:bodyPr/>
        <a:lstStyle/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Her ünitenin sonuna </a:t>
          </a:r>
        </a:p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8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« Bir Hadis Öğreniyorum» </a:t>
          </a:r>
          <a:r>
            <a:rPr lang="tr-TR" sz="2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bölümü eklendi.</a:t>
          </a:r>
        </a:p>
      </dgm:t>
    </dgm:pt>
    <dgm:pt modelId="{87BFEB2A-1FB7-4D5F-A7B8-BB9C87B9B426}" type="parTrans" cxnId="{E96B847F-13B5-44C1-A7B4-FDE336D3B457}">
      <dgm:prSet/>
      <dgm:spPr/>
      <dgm:t>
        <a:bodyPr/>
        <a:lstStyle/>
        <a:p>
          <a:endParaRPr lang="tr-TR"/>
        </a:p>
      </dgm:t>
    </dgm:pt>
    <dgm:pt modelId="{7D3F4CE3-1FDD-43B5-AFAF-60E6D24EB415}" type="sibTrans" cxnId="{E96B847F-13B5-44C1-A7B4-FDE336D3B457}">
      <dgm:prSet/>
      <dgm:spPr/>
      <dgm:t>
        <a:bodyPr/>
        <a:lstStyle/>
        <a:p>
          <a:endParaRPr lang="tr-TR"/>
        </a:p>
      </dgm:t>
    </dgm:pt>
    <dgm:pt modelId="{F59C4520-8601-4D0C-94DF-47C1AC8DB1B6}">
      <dgm:prSet custT="1"/>
      <dgm:spPr/>
      <dgm:t>
        <a:bodyPr/>
        <a:lstStyle/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Konu ve kazanımlar, öğrencilerin daha çok dikkatini çekecek güncel konular olarak değiştirildi.</a:t>
          </a:r>
        </a:p>
      </dgm:t>
    </dgm:pt>
    <dgm:pt modelId="{19619B30-58DC-406B-BC45-D6C08673FADB}" type="sibTrans" cxnId="{6FA55637-43F8-4C91-A460-03EC5BB76AE2}">
      <dgm:prSet/>
      <dgm:spPr/>
      <dgm:t>
        <a:bodyPr/>
        <a:lstStyle/>
        <a:p>
          <a:endParaRPr lang="tr-TR"/>
        </a:p>
      </dgm:t>
    </dgm:pt>
    <dgm:pt modelId="{8ABE5C12-ADF3-4780-A8C8-90994FA7DE7D}" type="parTrans" cxnId="{6FA55637-43F8-4C91-A460-03EC5BB76AE2}">
      <dgm:prSet/>
      <dgm:spPr/>
      <dgm:t>
        <a:bodyPr/>
        <a:lstStyle/>
        <a:p>
          <a:endParaRPr lang="tr-TR"/>
        </a:p>
      </dgm:t>
    </dgm:pt>
    <dgm:pt modelId="{67D0E29D-F462-4170-A807-453297D09397}" type="pres">
      <dgm:prSet presAssocID="{8D85F258-BCA4-4917-83D4-4CE779D2399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8D95D47-7C18-4FCA-91E8-1BE0D2735CFC}" type="pres">
      <dgm:prSet presAssocID="{86D5918A-8165-4B6B-85D4-4C18BC4FAC9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893064B-0A0F-423B-9C2B-F9B6FE54BF32}" type="pres">
      <dgm:prSet presAssocID="{7D3F4CE3-1FDD-43B5-AFAF-60E6D24EB415}" presName="sibTrans" presStyleCnt="0"/>
      <dgm:spPr/>
      <dgm:t>
        <a:bodyPr/>
        <a:lstStyle/>
        <a:p>
          <a:endParaRPr lang="tr-TR"/>
        </a:p>
      </dgm:t>
    </dgm:pt>
    <dgm:pt modelId="{7FBACFBE-903B-4CCA-8540-FF282D697E04}" type="pres">
      <dgm:prSet presAssocID="{F59C4520-8601-4D0C-94DF-47C1AC8DB1B6}" presName="node" presStyleLbl="node1" presStyleIdx="1" presStyleCnt="2" custLinFactNeighborX="-41702" custLinFactNeighborY="-44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FA55637-43F8-4C91-A460-03EC5BB76AE2}" srcId="{8D85F258-BCA4-4917-83D4-4CE779D23995}" destId="{F59C4520-8601-4D0C-94DF-47C1AC8DB1B6}" srcOrd="1" destOrd="0" parTransId="{8ABE5C12-ADF3-4780-A8C8-90994FA7DE7D}" sibTransId="{19619B30-58DC-406B-BC45-D6C08673FADB}"/>
    <dgm:cxn modelId="{BCED3F57-AFD6-4070-924A-AF9C1202AB61}" type="presOf" srcId="{F59C4520-8601-4D0C-94DF-47C1AC8DB1B6}" destId="{7FBACFBE-903B-4CCA-8540-FF282D697E04}" srcOrd="0" destOrd="0" presId="urn:microsoft.com/office/officeart/2005/8/layout/hList6"/>
    <dgm:cxn modelId="{E96B847F-13B5-44C1-A7B4-FDE336D3B457}" srcId="{8D85F258-BCA4-4917-83D4-4CE779D23995}" destId="{86D5918A-8165-4B6B-85D4-4C18BC4FAC9C}" srcOrd="0" destOrd="0" parTransId="{87BFEB2A-1FB7-4D5F-A7B8-BB9C87B9B426}" sibTransId="{7D3F4CE3-1FDD-43B5-AFAF-60E6D24EB415}"/>
    <dgm:cxn modelId="{F8CB9BC1-D88A-474D-B60E-C86C7F21CE7A}" type="presOf" srcId="{86D5918A-8165-4B6B-85D4-4C18BC4FAC9C}" destId="{18D95D47-7C18-4FCA-91E8-1BE0D2735CFC}" srcOrd="0" destOrd="0" presId="urn:microsoft.com/office/officeart/2005/8/layout/hList6"/>
    <dgm:cxn modelId="{BEB967FB-EDC2-4D29-BD1C-B0B67B4338CE}" type="presOf" srcId="{8D85F258-BCA4-4917-83D4-4CE779D23995}" destId="{67D0E29D-F462-4170-A807-453297D09397}" srcOrd="0" destOrd="0" presId="urn:microsoft.com/office/officeart/2005/8/layout/hList6"/>
    <dgm:cxn modelId="{315E2267-6DC9-4E98-B490-5A003EE058D4}" type="presParOf" srcId="{67D0E29D-F462-4170-A807-453297D09397}" destId="{18D95D47-7C18-4FCA-91E8-1BE0D2735CFC}" srcOrd="0" destOrd="0" presId="urn:microsoft.com/office/officeart/2005/8/layout/hList6"/>
    <dgm:cxn modelId="{6FA25F3F-F598-4AF2-9762-878AD94DDE00}" type="presParOf" srcId="{67D0E29D-F462-4170-A807-453297D09397}" destId="{9893064B-0A0F-423B-9C2B-F9B6FE54BF32}" srcOrd="1" destOrd="0" presId="urn:microsoft.com/office/officeart/2005/8/layout/hList6"/>
    <dgm:cxn modelId="{A0CFAB12-412B-4517-9AE4-11D43A034095}" type="presParOf" srcId="{67D0E29D-F462-4170-A807-453297D09397}" destId="{7FBACFBE-903B-4CCA-8540-FF282D697E04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582E9CD-C4CC-4F22-A0A1-5960C36507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C75459B-31CA-4240-B76F-F3EAFBA6CE31}">
      <dgm:prSet custT="1"/>
      <dgm:spPr>
        <a:gradFill rotWithShape="0">
          <a:gsLst>
            <a:gs pos="0">
              <a:srgbClr val="FF6E21"/>
            </a:gs>
            <a:gs pos="100000">
              <a:schemeClr val="accent1">
                <a:hueOff val="0"/>
                <a:satOff val="0"/>
                <a:lumOff val="0"/>
                <a:satMod val="110000"/>
                <a:lumMod val="100000"/>
                <a:shade val="100000"/>
                <a:alpha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</dgm:spPr>
      <dgm:t>
        <a:bodyPr/>
        <a:lstStyle/>
        <a:p>
          <a:pPr algn="ctr" rtl="0"/>
          <a:r>
            <a:rPr lang="tr-TR" sz="2800" b="1" dirty="0" smtClean="0">
              <a:solidFill>
                <a:schemeClr val="tx1"/>
              </a:solidFill>
            </a:rPr>
            <a:t>5. SINIF PROGRAMINDA </a:t>
          </a:r>
          <a:endParaRPr lang="tr-TR" sz="2800" b="1" dirty="0">
            <a:solidFill>
              <a:schemeClr val="tx1"/>
            </a:solidFill>
          </a:endParaRPr>
        </a:p>
      </dgm:t>
    </dgm:pt>
    <dgm:pt modelId="{7FC15F7B-CB2D-487A-9D27-AB2AC94D9106}" type="parTrans" cxnId="{4B2903A1-1BA0-414F-8757-516AA47E727E}">
      <dgm:prSet/>
      <dgm:spPr/>
      <dgm:t>
        <a:bodyPr/>
        <a:lstStyle/>
        <a:p>
          <a:endParaRPr lang="tr-TR"/>
        </a:p>
      </dgm:t>
    </dgm:pt>
    <dgm:pt modelId="{43C1EAE1-DCC6-4570-B2BC-17032B98DDD0}" type="sibTrans" cxnId="{4B2903A1-1BA0-414F-8757-516AA47E727E}">
      <dgm:prSet/>
      <dgm:spPr/>
      <dgm:t>
        <a:bodyPr/>
        <a:lstStyle/>
        <a:p>
          <a:endParaRPr lang="tr-TR"/>
        </a:p>
      </dgm:t>
    </dgm:pt>
    <dgm:pt modelId="{4B5EDBBF-446C-1448-A81D-A4229D374A2A}">
      <dgm:prSet custT="1"/>
      <dgm:spPr>
        <a:gradFill rotWithShape="0">
          <a:gsLst>
            <a:gs pos="0">
              <a:srgbClr val="FF6E21"/>
            </a:gs>
            <a:gs pos="100000">
              <a:schemeClr val="accent1">
                <a:hueOff val="0"/>
                <a:satOff val="0"/>
                <a:lumOff val="0"/>
                <a:satMod val="110000"/>
                <a:lumMod val="100000"/>
                <a:shade val="100000"/>
                <a:alpha val="0"/>
              </a:schemeClr>
            </a:gs>
            <a:gs pos="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</dgm:spPr>
      <dgm:t>
        <a:bodyPr/>
        <a:lstStyle/>
        <a:p>
          <a:r>
            <a:rPr lang="tr-TR" sz="2800" dirty="0" smtClean="0">
              <a:solidFill>
                <a:srgbClr val="002060"/>
              </a:solidFill>
            </a:rPr>
            <a:t>«Hz. Muhammed’in Hayat Hikâyesi» </a:t>
          </a:r>
          <a:r>
            <a:rPr lang="tr-TR" sz="2800" dirty="0" smtClean="0">
              <a:solidFill>
                <a:schemeClr val="tx1"/>
              </a:solidFill>
            </a:rPr>
            <a:t>ünitesi, «</a:t>
          </a:r>
          <a:r>
            <a:rPr lang="tr-TR" sz="2800" dirty="0" smtClean="0">
              <a:solidFill>
                <a:srgbClr val="FF0000"/>
              </a:solidFill>
            </a:rPr>
            <a:t>Peygamberimizin Çocukluk Yılları» </a:t>
          </a:r>
          <a:r>
            <a:rPr lang="tr-TR" sz="2800" dirty="0" smtClean="0">
              <a:solidFill>
                <a:schemeClr val="tx1"/>
              </a:solidFill>
            </a:rPr>
            <a:t>0larak değiştirilmiştir.</a:t>
          </a:r>
        </a:p>
      </dgm:t>
    </dgm:pt>
    <dgm:pt modelId="{04FBDA45-61EF-984A-A772-A60BBC5A70F2}" type="parTrans" cxnId="{13A77948-B9A9-A443-BA0E-222C941B6CC9}">
      <dgm:prSet/>
      <dgm:spPr/>
      <dgm:t>
        <a:bodyPr/>
        <a:lstStyle/>
        <a:p>
          <a:endParaRPr lang="tr-TR"/>
        </a:p>
      </dgm:t>
    </dgm:pt>
    <dgm:pt modelId="{8158F8A8-9EAC-8E4D-9B18-A6436E60556F}" type="sibTrans" cxnId="{13A77948-B9A9-A443-BA0E-222C941B6CC9}">
      <dgm:prSet/>
      <dgm:spPr/>
      <dgm:t>
        <a:bodyPr/>
        <a:lstStyle/>
        <a:p>
          <a:endParaRPr lang="tr-TR"/>
        </a:p>
      </dgm:t>
    </dgm:pt>
    <dgm:pt modelId="{A036B4EF-80CA-5748-8256-4EE82E016A56}">
      <dgm:prSet custT="1"/>
      <dgm:spPr>
        <a:gradFill rotWithShape="0">
          <a:gsLst>
            <a:gs pos="0">
              <a:srgbClr val="FF6E21"/>
            </a:gs>
            <a:gs pos="100000">
              <a:schemeClr val="accent1">
                <a:hueOff val="0"/>
                <a:satOff val="0"/>
                <a:lumOff val="0"/>
                <a:satMod val="110000"/>
                <a:lumMod val="100000"/>
                <a:shade val="100000"/>
                <a:alpha val="0"/>
              </a:schemeClr>
            </a:gs>
            <a:gs pos="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</dgm:spPr>
      <dgm:t>
        <a:bodyPr/>
        <a:lstStyle/>
        <a:p>
          <a:r>
            <a:rPr lang="tr-TR" sz="2800" dirty="0" smtClean="0">
              <a:solidFill>
                <a:srgbClr val="002060"/>
              </a:solidFill>
            </a:rPr>
            <a:t>«Hz. Muhammed'in Ahlakı» </a:t>
          </a:r>
          <a:r>
            <a:rPr lang="tr-TR" sz="2400" dirty="0" smtClean="0">
              <a:solidFill>
                <a:schemeClr val="tx1"/>
              </a:solidFill>
            </a:rPr>
            <a:t>ünitesi içerik olarak zenginleştirilerek Peygamberimizin Allah sevgisi, samimiyeti, Peygamberimizin beşeri özellikleri gibi konular eklenmiştir.</a:t>
          </a:r>
        </a:p>
      </dgm:t>
    </dgm:pt>
    <dgm:pt modelId="{3C2045F2-5313-8441-8560-A4481A3EB4A3}" type="parTrans" cxnId="{A5C0259B-E72F-7C4D-8270-211C75968F3D}">
      <dgm:prSet/>
      <dgm:spPr/>
      <dgm:t>
        <a:bodyPr/>
        <a:lstStyle/>
        <a:p>
          <a:endParaRPr lang="tr-TR"/>
        </a:p>
      </dgm:t>
    </dgm:pt>
    <dgm:pt modelId="{8502295D-42E8-1148-B1AC-780CCE2B0209}" type="sibTrans" cxnId="{A5C0259B-E72F-7C4D-8270-211C75968F3D}">
      <dgm:prSet/>
      <dgm:spPr/>
      <dgm:t>
        <a:bodyPr/>
        <a:lstStyle/>
        <a:p>
          <a:endParaRPr lang="tr-TR"/>
        </a:p>
      </dgm:t>
    </dgm:pt>
    <dgm:pt modelId="{713CE2C0-5542-4A88-8175-270EAADD8991}" type="pres">
      <dgm:prSet presAssocID="{6582E9CD-C4CC-4F22-A0A1-5960C36507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E713387-0B6D-4035-9807-050D74DE7677}" type="pres">
      <dgm:prSet presAssocID="{FC75459B-31CA-4240-B76F-F3EAFBA6CE31}" presName="parentText" presStyleLbl="node1" presStyleIdx="0" presStyleCnt="3" custScaleX="98628" custScaleY="138147" custLinFactY="-397151" custLinFactNeighborX="28" custLinFactNeighborY="-4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D54B200-2D05-4D7B-BBA8-9FC68274FD22}" type="pres">
      <dgm:prSet presAssocID="{43C1EAE1-DCC6-4570-B2BC-17032B98DDD0}" presName="spacer" presStyleCnt="0"/>
      <dgm:spPr/>
    </dgm:pt>
    <dgm:pt modelId="{54922D55-04F8-CB45-B2C5-396C2E8B7B6E}" type="pres">
      <dgm:prSet presAssocID="{4B5EDBBF-446C-1448-A81D-A4229D374A2A}" presName="parentText" presStyleLbl="node1" presStyleIdx="1" presStyleCnt="3" custScaleY="130172" custLinFactY="-27062" custLinFactNeighborX="-7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2B26B50-AF22-104E-990D-1ABD14CE192D}" type="pres">
      <dgm:prSet presAssocID="{8158F8A8-9EAC-8E4D-9B18-A6436E60556F}" presName="spacer" presStyleCnt="0"/>
      <dgm:spPr/>
    </dgm:pt>
    <dgm:pt modelId="{67CE7915-426B-4649-8570-356C5BD82DA3}" type="pres">
      <dgm:prSet presAssocID="{A036B4EF-80CA-5748-8256-4EE82E016A56}" presName="parentText" presStyleLbl="node1" presStyleIdx="2" presStyleCnt="3" custScaleX="99654" custScaleY="226397" custLinFactY="80478" custLinFactNeighborX="-25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B2903A1-1BA0-414F-8757-516AA47E727E}" srcId="{6582E9CD-C4CC-4F22-A0A1-5960C365079C}" destId="{FC75459B-31CA-4240-B76F-F3EAFBA6CE31}" srcOrd="0" destOrd="0" parTransId="{7FC15F7B-CB2D-487A-9D27-AB2AC94D9106}" sibTransId="{43C1EAE1-DCC6-4570-B2BC-17032B98DDD0}"/>
    <dgm:cxn modelId="{8B3B37A9-7DDE-964A-ACE5-F8A60958AF9B}" type="presOf" srcId="{FC75459B-31CA-4240-B76F-F3EAFBA6CE31}" destId="{2E713387-0B6D-4035-9807-050D74DE7677}" srcOrd="0" destOrd="0" presId="urn:microsoft.com/office/officeart/2005/8/layout/vList2"/>
    <dgm:cxn modelId="{5D59E1A9-16BE-8F47-901D-6FE35DDBA4E4}" type="presOf" srcId="{A036B4EF-80CA-5748-8256-4EE82E016A56}" destId="{67CE7915-426B-4649-8570-356C5BD82DA3}" srcOrd="0" destOrd="0" presId="urn:microsoft.com/office/officeart/2005/8/layout/vList2"/>
    <dgm:cxn modelId="{A5C0259B-E72F-7C4D-8270-211C75968F3D}" srcId="{6582E9CD-C4CC-4F22-A0A1-5960C365079C}" destId="{A036B4EF-80CA-5748-8256-4EE82E016A56}" srcOrd="2" destOrd="0" parTransId="{3C2045F2-5313-8441-8560-A4481A3EB4A3}" sibTransId="{8502295D-42E8-1148-B1AC-780CCE2B0209}"/>
    <dgm:cxn modelId="{3C6B5F64-124F-CB48-9EC9-BD5064AB37B5}" type="presOf" srcId="{4B5EDBBF-446C-1448-A81D-A4229D374A2A}" destId="{54922D55-04F8-CB45-B2C5-396C2E8B7B6E}" srcOrd="0" destOrd="0" presId="urn:microsoft.com/office/officeart/2005/8/layout/vList2"/>
    <dgm:cxn modelId="{405AF775-EAAC-0A42-8405-F0C4FFFD7B65}" type="presOf" srcId="{6582E9CD-C4CC-4F22-A0A1-5960C365079C}" destId="{713CE2C0-5542-4A88-8175-270EAADD8991}" srcOrd="0" destOrd="0" presId="urn:microsoft.com/office/officeart/2005/8/layout/vList2"/>
    <dgm:cxn modelId="{13A77948-B9A9-A443-BA0E-222C941B6CC9}" srcId="{6582E9CD-C4CC-4F22-A0A1-5960C365079C}" destId="{4B5EDBBF-446C-1448-A81D-A4229D374A2A}" srcOrd="1" destOrd="0" parTransId="{04FBDA45-61EF-984A-A772-A60BBC5A70F2}" sibTransId="{8158F8A8-9EAC-8E4D-9B18-A6436E60556F}"/>
    <dgm:cxn modelId="{65BB4732-9B7A-7140-9571-60737652597A}" type="presParOf" srcId="{713CE2C0-5542-4A88-8175-270EAADD8991}" destId="{2E713387-0B6D-4035-9807-050D74DE7677}" srcOrd="0" destOrd="0" presId="urn:microsoft.com/office/officeart/2005/8/layout/vList2"/>
    <dgm:cxn modelId="{C781BAFF-CE7B-3B4A-B4D3-899250F6CF55}" type="presParOf" srcId="{713CE2C0-5542-4A88-8175-270EAADD8991}" destId="{0D54B200-2D05-4D7B-BBA8-9FC68274FD22}" srcOrd="1" destOrd="0" presId="urn:microsoft.com/office/officeart/2005/8/layout/vList2"/>
    <dgm:cxn modelId="{1FAD8AD3-14CA-0948-84D1-7ED1C22E2320}" type="presParOf" srcId="{713CE2C0-5542-4A88-8175-270EAADD8991}" destId="{54922D55-04F8-CB45-B2C5-396C2E8B7B6E}" srcOrd="2" destOrd="0" presId="urn:microsoft.com/office/officeart/2005/8/layout/vList2"/>
    <dgm:cxn modelId="{3F3B1A6D-A34A-4840-A41A-778BF1E0A1F1}" type="presParOf" srcId="{713CE2C0-5542-4A88-8175-270EAADD8991}" destId="{42B26B50-AF22-104E-990D-1ABD14CE192D}" srcOrd="3" destOrd="0" presId="urn:microsoft.com/office/officeart/2005/8/layout/vList2"/>
    <dgm:cxn modelId="{0F687ACD-8363-DE47-82B4-183C66500337}" type="presParOf" srcId="{713CE2C0-5542-4A88-8175-270EAADD8991}" destId="{67CE7915-426B-4649-8570-356C5BD82DA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900D30-C824-EF4F-AFF6-56E6C7DD96FD}" type="doc">
      <dgm:prSet loTypeId="urn:microsoft.com/office/officeart/2005/8/layout/vProcess5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8E0FE4C-B7AC-4F47-B4F7-38105BCBF5DE}">
      <dgm:prSet phldrT="[Metin]"/>
      <dgm:spPr/>
      <dgm:t>
        <a:bodyPr/>
        <a:lstStyle/>
        <a:p>
          <a:r>
            <a:rPr lang="tr-TR" dirty="0" smtClean="0"/>
            <a:t>Öğretim programlarında “birey” olmanın aynı zamanda çok daha geniş bir “dünya </a:t>
          </a:r>
          <a:r>
            <a:rPr lang="tr-TR" dirty="0" err="1" smtClean="0"/>
            <a:t>ailesi”ne</a:t>
          </a:r>
          <a:r>
            <a:rPr lang="tr-TR" dirty="0" smtClean="0"/>
            <a:t> ait olmak olduğunun bilincine varacak,</a:t>
          </a:r>
          <a:endParaRPr lang="tr-TR" dirty="0"/>
        </a:p>
      </dgm:t>
    </dgm:pt>
    <dgm:pt modelId="{C7145985-7795-7148-BEE0-14BD7B7D4E46}" type="parTrans" cxnId="{16AA3DDB-DF8F-BD48-889C-2A31BAAA1C39}">
      <dgm:prSet/>
      <dgm:spPr/>
      <dgm:t>
        <a:bodyPr/>
        <a:lstStyle/>
        <a:p>
          <a:endParaRPr lang="tr-TR"/>
        </a:p>
      </dgm:t>
    </dgm:pt>
    <dgm:pt modelId="{FBF0CC68-A948-D04F-B98E-C05E163ACA4B}" type="sibTrans" cxnId="{16AA3DDB-DF8F-BD48-889C-2A31BAAA1C39}">
      <dgm:prSet/>
      <dgm:spPr>
        <a:solidFill>
          <a:srgbClr val="FFFF00">
            <a:alpha val="90000"/>
          </a:srgbClr>
        </a:solidFill>
      </dgm:spPr>
      <dgm:t>
        <a:bodyPr/>
        <a:lstStyle/>
        <a:p>
          <a:endParaRPr lang="tr-TR"/>
        </a:p>
      </dgm:t>
    </dgm:pt>
    <dgm:pt modelId="{8B4618F5-3D30-1945-887C-84223BF1DE13}">
      <dgm:prSet/>
      <dgm:spPr/>
      <dgm:t>
        <a:bodyPr/>
        <a:lstStyle/>
        <a:p>
          <a:r>
            <a:rPr lang="tr-TR" dirty="0" smtClean="0"/>
            <a:t>Yaşadığı topluma ve ülkesine, toprağına samimi bir hisle bağlanacak,</a:t>
          </a:r>
          <a:endParaRPr lang="tr-TR" dirty="0"/>
        </a:p>
      </dgm:t>
    </dgm:pt>
    <dgm:pt modelId="{B55BD676-B73C-714B-91F8-A9D4A4F57FB6}" type="parTrans" cxnId="{999AFC63-D321-ED4C-9D44-CF458D239C74}">
      <dgm:prSet/>
      <dgm:spPr/>
      <dgm:t>
        <a:bodyPr/>
        <a:lstStyle/>
        <a:p>
          <a:endParaRPr lang="tr-TR"/>
        </a:p>
      </dgm:t>
    </dgm:pt>
    <dgm:pt modelId="{55276FF9-2589-2049-A107-B06FE74F03B7}" type="sibTrans" cxnId="{999AFC63-D321-ED4C-9D44-CF458D239C74}">
      <dgm:prSet/>
      <dgm:spPr>
        <a:solidFill>
          <a:srgbClr val="FFFF00">
            <a:alpha val="90000"/>
          </a:srgbClr>
        </a:solidFill>
      </dgm:spPr>
      <dgm:t>
        <a:bodyPr/>
        <a:lstStyle/>
        <a:p>
          <a:endParaRPr lang="tr-TR"/>
        </a:p>
      </dgm:t>
    </dgm:pt>
    <dgm:pt modelId="{7900E982-D8D9-AC4E-A920-48CD84B70231}">
      <dgm:prSet/>
      <dgm:spPr/>
      <dgm:t>
        <a:bodyPr/>
        <a:lstStyle/>
        <a:p>
          <a:r>
            <a:rPr lang="tr-TR" smtClean="0"/>
            <a:t>Bilim </a:t>
          </a:r>
          <a:r>
            <a:rPr lang="tr-TR" dirty="0" smtClean="0"/>
            <a:t>ve teknolojiyi etkin şekilde kullanarak gerekli teknik bilgi, birikim, beceri ve yeterliliklere sahip kuşaklar yetiştirmek hedeflenmiştir.</a:t>
          </a:r>
          <a:endParaRPr lang="tr-TR" dirty="0"/>
        </a:p>
      </dgm:t>
    </dgm:pt>
    <dgm:pt modelId="{3897445F-0381-1D4F-B28A-61126CEA73CE}" type="parTrans" cxnId="{8A97855D-2012-944E-9513-CE750A2D54B6}">
      <dgm:prSet/>
      <dgm:spPr/>
      <dgm:t>
        <a:bodyPr/>
        <a:lstStyle/>
        <a:p>
          <a:endParaRPr lang="tr-TR"/>
        </a:p>
      </dgm:t>
    </dgm:pt>
    <dgm:pt modelId="{C67D6B1E-3FEB-3241-B85A-288C45A38F4E}" type="sibTrans" cxnId="{8A97855D-2012-944E-9513-CE750A2D54B6}">
      <dgm:prSet/>
      <dgm:spPr>
        <a:solidFill>
          <a:srgbClr val="FFFF00">
            <a:alpha val="90000"/>
          </a:srgbClr>
        </a:solidFill>
      </dgm:spPr>
      <dgm:t>
        <a:bodyPr/>
        <a:lstStyle/>
        <a:p>
          <a:endParaRPr lang="tr-TR"/>
        </a:p>
      </dgm:t>
    </dgm:pt>
    <dgm:pt modelId="{0006ECC2-1570-444B-B0EB-5DDE04432B56}">
      <dgm:prSet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Sorumluluk sahibi, problem çözebilen, karar verme becerileri gelişmiş, eleştirel ve </a:t>
          </a:r>
          <a:r>
            <a:rPr lang="tr-TR" dirty="0" err="1" smtClean="0">
              <a:solidFill>
                <a:schemeClr val="tx1"/>
              </a:solidFill>
            </a:rPr>
            <a:t>inovatif</a:t>
          </a:r>
          <a:r>
            <a:rPr lang="tr-TR" dirty="0" smtClean="0">
              <a:solidFill>
                <a:schemeClr val="tx1"/>
              </a:solidFill>
            </a:rPr>
            <a:t> düşünebilen bireyler yetiştirmeye imkân sağlayacak bir eğitim modeli hazırlanmıştır.</a:t>
          </a:r>
          <a:endParaRPr lang="tr-TR" dirty="0">
            <a:solidFill>
              <a:schemeClr val="tx1"/>
            </a:solidFill>
          </a:endParaRPr>
        </a:p>
      </dgm:t>
    </dgm:pt>
    <dgm:pt modelId="{E104F2FF-4D93-2240-ACBF-9EC89B4A6E41}" type="parTrans" cxnId="{AC59B532-95BC-614F-82D9-7EFB4DB3A8E7}">
      <dgm:prSet/>
      <dgm:spPr/>
      <dgm:t>
        <a:bodyPr/>
        <a:lstStyle/>
        <a:p>
          <a:endParaRPr lang="tr-TR"/>
        </a:p>
      </dgm:t>
    </dgm:pt>
    <dgm:pt modelId="{847AB526-C659-444E-8B6F-A256F8EA73FD}" type="sibTrans" cxnId="{AC59B532-95BC-614F-82D9-7EFB4DB3A8E7}">
      <dgm:prSet/>
      <dgm:spPr/>
      <dgm:t>
        <a:bodyPr/>
        <a:lstStyle/>
        <a:p>
          <a:endParaRPr lang="tr-TR"/>
        </a:p>
      </dgm:t>
    </dgm:pt>
    <dgm:pt modelId="{2D0CD605-707A-2D4B-8B19-D766C9091720}" type="pres">
      <dgm:prSet presAssocID="{E9900D30-C824-EF4F-AFF6-56E6C7DD96FD}" presName="outerComposite" presStyleCnt="0">
        <dgm:presLayoutVars>
          <dgm:chMax val="5"/>
          <dgm:dir/>
          <dgm:resizeHandles val="exact"/>
        </dgm:presLayoutVars>
      </dgm:prSet>
      <dgm:spPr/>
    </dgm:pt>
    <dgm:pt modelId="{D27625AB-B092-654E-BFB2-AC6C7A47541F}" type="pres">
      <dgm:prSet presAssocID="{E9900D30-C824-EF4F-AFF6-56E6C7DD96FD}" presName="dummyMaxCanvas" presStyleCnt="0">
        <dgm:presLayoutVars/>
      </dgm:prSet>
      <dgm:spPr/>
    </dgm:pt>
    <dgm:pt modelId="{4C31C78E-DED0-3642-B2E1-AF8D34430E81}" type="pres">
      <dgm:prSet presAssocID="{E9900D30-C824-EF4F-AFF6-56E6C7DD96FD}" presName="FourNodes_1" presStyleLbl="node1" presStyleIdx="0" presStyleCnt="4">
        <dgm:presLayoutVars>
          <dgm:bulletEnabled val="1"/>
        </dgm:presLayoutVars>
      </dgm:prSet>
      <dgm:spPr/>
    </dgm:pt>
    <dgm:pt modelId="{B059F722-2D83-1C43-BBA3-5A65CC82E6F0}" type="pres">
      <dgm:prSet presAssocID="{E9900D30-C824-EF4F-AFF6-56E6C7DD96FD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90E139F-450E-DB47-B56B-096FCBED55D1}" type="pres">
      <dgm:prSet presAssocID="{E9900D30-C824-EF4F-AFF6-56E6C7DD96FD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C153B0E-188B-DF44-B278-85887F3D73BF}" type="pres">
      <dgm:prSet presAssocID="{E9900D30-C824-EF4F-AFF6-56E6C7DD96FD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F7DD38E-E261-164B-8251-F3466BFF795A}" type="pres">
      <dgm:prSet presAssocID="{E9900D30-C824-EF4F-AFF6-56E6C7DD96FD}" presName="FourConn_1-2" presStyleLbl="fgAccFollowNode1" presStyleIdx="0" presStyleCnt="3">
        <dgm:presLayoutVars>
          <dgm:bulletEnabled val="1"/>
        </dgm:presLayoutVars>
      </dgm:prSet>
      <dgm:spPr/>
    </dgm:pt>
    <dgm:pt modelId="{93498295-0E8A-9749-92FA-A64523EE2B5A}" type="pres">
      <dgm:prSet presAssocID="{E9900D30-C824-EF4F-AFF6-56E6C7DD96FD}" presName="FourConn_2-3" presStyleLbl="fgAccFollowNode1" presStyleIdx="1" presStyleCnt="3">
        <dgm:presLayoutVars>
          <dgm:bulletEnabled val="1"/>
        </dgm:presLayoutVars>
      </dgm:prSet>
      <dgm:spPr/>
    </dgm:pt>
    <dgm:pt modelId="{82E8162C-F2A0-AB4C-AAB0-5F163A7000F1}" type="pres">
      <dgm:prSet presAssocID="{E9900D30-C824-EF4F-AFF6-56E6C7DD96FD}" presName="FourConn_3-4" presStyleLbl="fgAccFollowNode1" presStyleIdx="2" presStyleCnt="3">
        <dgm:presLayoutVars>
          <dgm:bulletEnabled val="1"/>
        </dgm:presLayoutVars>
      </dgm:prSet>
      <dgm:spPr/>
    </dgm:pt>
    <dgm:pt modelId="{25BCB186-F0C1-7042-9FBC-9D70E1EA98F6}" type="pres">
      <dgm:prSet presAssocID="{E9900D30-C824-EF4F-AFF6-56E6C7DD96FD}" presName="FourNodes_1_text" presStyleLbl="node1" presStyleIdx="3" presStyleCnt="4">
        <dgm:presLayoutVars>
          <dgm:bulletEnabled val="1"/>
        </dgm:presLayoutVars>
      </dgm:prSet>
      <dgm:spPr/>
    </dgm:pt>
    <dgm:pt modelId="{83734460-9C90-1842-A03F-0CC70129F58F}" type="pres">
      <dgm:prSet presAssocID="{E9900D30-C824-EF4F-AFF6-56E6C7DD96FD}" presName="FourNodes_2_text" presStyleLbl="node1" presStyleIdx="3" presStyleCnt="4">
        <dgm:presLayoutVars>
          <dgm:bulletEnabled val="1"/>
        </dgm:presLayoutVars>
      </dgm:prSet>
      <dgm:spPr/>
    </dgm:pt>
    <dgm:pt modelId="{A3398406-C157-8446-8127-DAAB734DBF33}" type="pres">
      <dgm:prSet presAssocID="{E9900D30-C824-EF4F-AFF6-56E6C7DD96FD}" presName="FourNodes_3_text" presStyleLbl="node1" presStyleIdx="3" presStyleCnt="4">
        <dgm:presLayoutVars>
          <dgm:bulletEnabled val="1"/>
        </dgm:presLayoutVars>
      </dgm:prSet>
      <dgm:spPr/>
    </dgm:pt>
    <dgm:pt modelId="{D5500BF5-6D94-AF4D-91A9-0902D26F3099}" type="pres">
      <dgm:prSet presAssocID="{E9900D30-C824-EF4F-AFF6-56E6C7DD96FD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99AFC63-D321-ED4C-9D44-CF458D239C74}" srcId="{E9900D30-C824-EF4F-AFF6-56E6C7DD96FD}" destId="{8B4618F5-3D30-1945-887C-84223BF1DE13}" srcOrd="1" destOrd="0" parTransId="{B55BD676-B73C-714B-91F8-A9D4A4F57FB6}" sibTransId="{55276FF9-2589-2049-A107-B06FE74F03B7}"/>
    <dgm:cxn modelId="{F17818AF-315B-9D47-9498-45068F833974}" type="presOf" srcId="{0006ECC2-1570-444B-B0EB-5DDE04432B56}" destId="{9C153B0E-188B-DF44-B278-85887F3D73BF}" srcOrd="0" destOrd="0" presId="urn:microsoft.com/office/officeart/2005/8/layout/vProcess5"/>
    <dgm:cxn modelId="{1A0DB25C-7FB8-3B40-A268-09EB6EE52875}" type="presOf" srcId="{8B4618F5-3D30-1945-887C-84223BF1DE13}" destId="{B059F722-2D83-1C43-BBA3-5A65CC82E6F0}" srcOrd="0" destOrd="0" presId="urn:microsoft.com/office/officeart/2005/8/layout/vProcess5"/>
    <dgm:cxn modelId="{16AA3DDB-DF8F-BD48-889C-2A31BAAA1C39}" srcId="{E9900D30-C824-EF4F-AFF6-56E6C7DD96FD}" destId="{48E0FE4C-B7AC-4F47-B4F7-38105BCBF5DE}" srcOrd="0" destOrd="0" parTransId="{C7145985-7795-7148-BEE0-14BD7B7D4E46}" sibTransId="{FBF0CC68-A948-D04F-B98E-C05E163ACA4B}"/>
    <dgm:cxn modelId="{0796634B-5CC2-6047-A05E-00904D89E9BF}" type="presOf" srcId="{E9900D30-C824-EF4F-AFF6-56E6C7DD96FD}" destId="{2D0CD605-707A-2D4B-8B19-D766C9091720}" srcOrd="0" destOrd="0" presId="urn:microsoft.com/office/officeart/2005/8/layout/vProcess5"/>
    <dgm:cxn modelId="{2BBDA811-885F-8349-B606-EEB693615634}" type="presOf" srcId="{48E0FE4C-B7AC-4F47-B4F7-38105BCBF5DE}" destId="{25BCB186-F0C1-7042-9FBC-9D70E1EA98F6}" srcOrd="1" destOrd="0" presId="urn:microsoft.com/office/officeart/2005/8/layout/vProcess5"/>
    <dgm:cxn modelId="{4065C053-7E4E-924B-B8BB-584343F70623}" type="presOf" srcId="{7900E982-D8D9-AC4E-A920-48CD84B70231}" destId="{390E139F-450E-DB47-B56B-096FCBED55D1}" srcOrd="0" destOrd="0" presId="urn:microsoft.com/office/officeart/2005/8/layout/vProcess5"/>
    <dgm:cxn modelId="{BDA1869B-05A3-6940-B7EB-9053F0628812}" type="presOf" srcId="{55276FF9-2589-2049-A107-B06FE74F03B7}" destId="{93498295-0E8A-9749-92FA-A64523EE2B5A}" srcOrd="0" destOrd="0" presId="urn:microsoft.com/office/officeart/2005/8/layout/vProcess5"/>
    <dgm:cxn modelId="{1304DFAA-38C3-274E-931C-01117685CE31}" type="presOf" srcId="{8B4618F5-3D30-1945-887C-84223BF1DE13}" destId="{83734460-9C90-1842-A03F-0CC70129F58F}" srcOrd="1" destOrd="0" presId="urn:microsoft.com/office/officeart/2005/8/layout/vProcess5"/>
    <dgm:cxn modelId="{8A97855D-2012-944E-9513-CE750A2D54B6}" srcId="{E9900D30-C824-EF4F-AFF6-56E6C7DD96FD}" destId="{7900E982-D8D9-AC4E-A920-48CD84B70231}" srcOrd="2" destOrd="0" parTransId="{3897445F-0381-1D4F-B28A-61126CEA73CE}" sibTransId="{C67D6B1E-3FEB-3241-B85A-288C45A38F4E}"/>
    <dgm:cxn modelId="{AC59B532-95BC-614F-82D9-7EFB4DB3A8E7}" srcId="{E9900D30-C824-EF4F-AFF6-56E6C7DD96FD}" destId="{0006ECC2-1570-444B-B0EB-5DDE04432B56}" srcOrd="3" destOrd="0" parTransId="{E104F2FF-4D93-2240-ACBF-9EC89B4A6E41}" sibTransId="{847AB526-C659-444E-8B6F-A256F8EA73FD}"/>
    <dgm:cxn modelId="{A5408B23-9EAB-B242-B060-036436CC9547}" type="presOf" srcId="{48E0FE4C-B7AC-4F47-B4F7-38105BCBF5DE}" destId="{4C31C78E-DED0-3642-B2E1-AF8D34430E81}" srcOrd="0" destOrd="0" presId="urn:microsoft.com/office/officeart/2005/8/layout/vProcess5"/>
    <dgm:cxn modelId="{E52B95F3-A5CE-6B42-83F6-92A2A141BA85}" type="presOf" srcId="{FBF0CC68-A948-D04F-B98E-C05E163ACA4B}" destId="{3F7DD38E-E261-164B-8251-F3466BFF795A}" srcOrd="0" destOrd="0" presId="urn:microsoft.com/office/officeart/2005/8/layout/vProcess5"/>
    <dgm:cxn modelId="{BEC283B8-7B9E-4B45-B8A0-B2E17C53487F}" type="presOf" srcId="{7900E982-D8D9-AC4E-A920-48CD84B70231}" destId="{A3398406-C157-8446-8127-DAAB734DBF33}" srcOrd="1" destOrd="0" presId="urn:microsoft.com/office/officeart/2005/8/layout/vProcess5"/>
    <dgm:cxn modelId="{2259528A-AF8E-5349-BDB9-C54B05A61E10}" type="presOf" srcId="{C67D6B1E-3FEB-3241-B85A-288C45A38F4E}" destId="{82E8162C-F2A0-AB4C-AAB0-5F163A7000F1}" srcOrd="0" destOrd="0" presId="urn:microsoft.com/office/officeart/2005/8/layout/vProcess5"/>
    <dgm:cxn modelId="{D419E064-99BD-034B-B932-CA2F911D4B85}" type="presOf" srcId="{0006ECC2-1570-444B-B0EB-5DDE04432B56}" destId="{D5500BF5-6D94-AF4D-91A9-0902D26F3099}" srcOrd="1" destOrd="0" presId="urn:microsoft.com/office/officeart/2005/8/layout/vProcess5"/>
    <dgm:cxn modelId="{395821BB-BAF0-BB4C-BA38-537F1E39968E}" type="presParOf" srcId="{2D0CD605-707A-2D4B-8B19-D766C9091720}" destId="{D27625AB-B092-654E-BFB2-AC6C7A47541F}" srcOrd="0" destOrd="0" presId="urn:microsoft.com/office/officeart/2005/8/layout/vProcess5"/>
    <dgm:cxn modelId="{1B6AE77D-AD92-5348-8C1E-413F7D3EC421}" type="presParOf" srcId="{2D0CD605-707A-2D4B-8B19-D766C9091720}" destId="{4C31C78E-DED0-3642-B2E1-AF8D34430E81}" srcOrd="1" destOrd="0" presId="urn:microsoft.com/office/officeart/2005/8/layout/vProcess5"/>
    <dgm:cxn modelId="{95FCF319-0119-F44E-BC82-1F0596FC9815}" type="presParOf" srcId="{2D0CD605-707A-2D4B-8B19-D766C9091720}" destId="{B059F722-2D83-1C43-BBA3-5A65CC82E6F0}" srcOrd="2" destOrd="0" presId="urn:microsoft.com/office/officeart/2005/8/layout/vProcess5"/>
    <dgm:cxn modelId="{B37FC635-B9C7-4045-B472-FBB46801DC7B}" type="presParOf" srcId="{2D0CD605-707A-2D4B-8B19-D766C9091720}" destId="{390E139F-450E-DB47-B56B-096FCBED55D1}" srcOrd="3" destOrd="0" presId="urn:microsoft.com/office/officeart/2005/8/layout/vProcess5"/>
    <dgm:cxn modelId="{0BE05442-17A7-A342-A461-AED76BE85C64}" type="presParOf" srcId="{2D0CD605-707A-2D4B-8B19-D766C9091720}" destId="{9C153B0E-188B-DF44-B278-85887F3D73BF}" srcOrd="4" destOrd="0" presId="urn:microsoft.com/office/officeart/2005/8/layout/vProcess5"/>
    <dgm:cxn modelId="{22BF4CC4-651F-7449-A43C-945129684936}" type="presParOf" srcId="{2D0CD605-707A-2D4B-8B19-D766C9091720}" destId="{3F7DD38E-E261-164B-8251-F3466BFF795A}" srcOrd="5" destOrd="0" presId="urn:microsoft.com/office/officeart/2005/8/layout/vProcess5"/>
    <dgm:cxn modelId="{54FC9474-C6E4-D446-8D6A-9BDC3248522B}" type="presParOf" srcId="{2D0CD605-707A-2D4B-8B19-D766C9091720}" destId="{93498295-0E8A-9749-92FA-A64523EE2B5A}" srcOrd="6" destOrd="0" presId="urn:microsoft.com/office/officeart/2005/8/layout/vProcess5"/>
    <dgm:cxn modelId="{706D202B-905A-CC4C-892B-24C6448F1449}" type="presParOf" srcId="{2D0CD605-707A-2D4B-8B19-D766C9091720}" destId="{82E8162C-F2A0-AB4C-AAB0-5F163A7000F1}" srcOrd="7" destOrd="0" presId="urn:microsoft.com/office/officeart/2005/8/layout/vProcess5"/>
    <dgm:cxn modelId="{CFD100A7-B816-0440-A34A-942D0F00700F}" type="presParOf" srcId="{2D0CD605-707A-2D4B-8B19-D766C9091720}" destId="{25BCB186-F0C1-7042-9FBC-9D70E1EA98F6}" srcOrd="8" destOrd="0" presId="urn:microsoft.com/office/officeart/2005/8/layout/vProcess5"/>
    <dgm:cxn modelId="{7469B9DC-17F2-FF4B-BB01-856B382E2D0F}" type="presParOf" srcId="{2D0CD605-707A-2D4B-8B19-D766C9091720}" destId="{83734460-9C90-1842-A03F-0CC70129F58F}" srcOrd="9" destOrd="0" presId="urn:microsoft.com/office/officeart/2005/8/layout/vProcess5"/>
    <dgm:cxn modelId="{030F548E-E521-304D-B279-7B837631A888}" type="presParOf" srcId="{2D0CD605-707A-2D4B-8B19-D766C9091720}" destId="{A3398406-C157-8446-8127-DAAB734DBF33}" srcOrd="10" destOrd="0" presId="urn:microsoft.com/office/officeart/2005/8/layout/vProcess5"/>
    <dgm:cxn modelId="{FF2654E0-5900-6D45-AD40-53ED6E815A68}" type="presParOf" srcId="{2D0CD605-707A-2D4B-8B19-D766C9091720}" destId="{D5500BF5-6D94-AF4D-91A9-0902D26F309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582E9CD-C4CC-4F22-A0A1-5960C36507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C75459B-31CA-4240-B76F-F3EAFBA6CE31}">
      <dgm:prSet custT="1"/>
      <dgm:spPr>
        <a:gradFill rotWithShape="0">
          <a:gsLst>
            <a:gs pos="0">
              <a:srgbClr val="FF6E21"/>
            </a:gs>
            <a:gs pos="100000">
              <a:schemeClr val="accent1">
                <a:hueOff val="0"/>
                <a:satOff val="0"/>
                <a:lumOff val="0"/>
                <a:satMod val="110000"/>
                <a:lumMod val="100000"/>
                <a:shade val="100000"/>
                <a:alpha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</dgm:spPr>
      <dgm:t>
        <a:bodyPr/>
        <a:lstStyle/>
        <a:p>
          <a:pPr algn="ctr" rtl="0"/>
          <a:r>
            <a:rPr lang="tr-TR" sz="2800" b="1" dirty="0" smtClean="0">
              <a:solidFill>
                <a:schemeClr val="tx1"/>
              </a:solidFill>
            </a:rPr>
            <a:t>6. SINIF PROGRAMINDA </a:t>
          </a:r>
          <a:endParaRPr lang="tr-TR" sz="2800" b="1" dirty="0">
            <a:solidFill>
              <a:schemeClr val="tx1"/>
            </a:solidFill>
          </a:endParaRPr>
        </a:p>
      </dgm:t>
    </dgm:pt>
    <dgm:pt modelId="{7FC15F7B-CB2D-487A-9D27-AB2AC94D9106}" type="parTrans" cxnId="{4B2903A1-1BA0-414F-8757-516AA47E727E}">
      <dgm:prSet/>
      <dgm:spPr/>
      <dgm:t>
        <a:bodyPr/>
        <a:lstStyle/>
        <a:p>
          <a:endParaRPr lang="tr-TR"/>
        </a:p>
      </dgm:t>
    </dgm:pt>
    <dgm:pt modelId="{43C1EAE1-DCC6-4570-B2BC-17032B98DDD0}" type="sibTrans" cxnId="{4B2903A1-1BA0-414F-8757-516AA47E727E}">
      <dgm:prSet/>
      <dgm:spPr/>
      <dgm:t>
        <a:bodyPr/>
        <a:lstStyle/>
        <a:p>
          <a:endParaRPr lang="tr-TR"/>
        </a:p>
      </dgm:t>
    </dgm:pt>
    <dgm:pt modelId="{4B5EDBBF-446C-1448-A81D-A4229D374A2A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25000">
              <a:schemeClr val="accent1">
                <a:hueOff val="0"/>
                <a:satOff val="0"/>
                <a:lumOff val="0"/>
                <a:satMod val="110000"/>
                <a:lumMod val="100000"/>
                <a:shade val="100000"/>
                <a:alpha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</dgm:spPr>
      <dgm:t>
        <a:bodyPr/>
        <a:lstStyle/>
        <a:p>
          <a:r>
            <a:rPr lang="tr-TR" sz="2200" dirty="0" smtClean="0">
              <a:solidFill>
                <a:srgbClr val="002060"/>
              </a:solidFill>
            </a:rPr>
            <a:t>«</a:t>
          </a:r>
          <a:r>
            <a:rPr lang="tr-TR" sz="2200" b="1" dirty="0" smtClean="0">
              <a:solidFill>
                <a:srgbClr val="002060"/>
              </a:solidFill>
            </a:rPr>
            <a:t>Hz. Muhammed’in Hayat Hikayesini Hatırlayalım» </a:t>
          </a:r>
          <a:r>
            <a:rPr lang="tr-TR" sz="2200" b="1" dirty="0" smtClean="0">
              <a:solidFill>
                <a:schemeClr val="tx1"/>
              </a:solidFill>
            </a:rPr>
            <a:t>ünitesi, </a:t>
          </a:r>
          <a:r>
            <a:rPr lang="tr-TR" sz="2200" b="1" dirty="0" smtClean="0">
              <a:solidFill>
                <a:srgbClr val="FF0000"/>
              </a:solidFill>
            </a:rPr>
            <a:t>«Peygamberimizin Gençlik Yılları»</a:t>
          </a:r>
          <a:r>
            <a:rPr lang="tr-TR" sz="2200" b="1" dirty="0" smtClean="0">
              <a:solidFill>
                <a:schemeClr val="tx1"/>
              </a:solidFill>
            </a:rPr>
            <a:t> olarak değiştirilmiştir.</a:t>
          </a:r>
        </a:p>
      </dgm:t>
    </dgm:pt>
    <dgm:pt modelId="{04FBDA45-61EF-984A-A772-A60BBC5A70F2}" type="parTrans" cxnId="{13A77948-B9A9-A443-BA0E-222C941B6CC9}">
      <dgm:prSet/>
      <dgm:spPr/>
      <dgm:t>
        <a:bodyPr/>
        <a:lstStyle/>
        <a:p>
          <a:endParaRPr lang="tr-TR"/>
        </a:p>
      </dgm:t>
    </dgm:pt>
    <dgm:pt modelId="{8158F8A8-9EAC-8E4D-9B18-A6436E60556F}" type="sibTrans" cxnId="{13A77948-B9A9-A443-BA0E-222C941B6CC9}">
      <dgm:prSet/>
      <dgm:spPr/>
      <dgm:t>
        <a:bodyPr/>
        <a:lstStyle/>
        <a:p>
          <a:endParaRPr lang="tr-TR"/>
        </a:p>
      </dgm:t>
    </dgm:pt>
    <dgm:pt modelId="{028145D1-84E6-3844-9B52-E551D0AB35E6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39000">
              <a:schemeClr val="accent1">
                <a:hueOff val="0"/>
                <a:satOff val="0"/>
                <a:lumOff val="0"/>
                <a:satMod val="110000"/>
                <a:lumMod val="100000"/>
                <a:shade val="100000"/>
                <a:alpha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200" b="1" dirty="0" smtClean="0">
              <a:solidFill>
                <a:srgbClr val="002060"/>
              </a:solidFill>
            </a:rPr>
            <a:t>«İletişim Dili» </a:t>
          </a:r>
          <a:r>
            <a:rPr lang="tr-TR" sz="2200" b="1" dirty="0" smtClean="0">
              <a:solidFill>
                <a:schemeClr val="tx1"/>
              </a:solidFill>
            </a:rPr>
            <a:t>ünitesi yerine </a:t>
          </a:r>
          <a:r>
            <a:rPr lang="tr-TR" sz="2200" b="1" dirty="0" smtClean="0">
              <a:solidFill>
                <a:srgbClr val="FF0000"/>
              </a:solidFill>
            </a:rPr>
            <a:t>»Sahabenin Fazileti</a:t>
          </a:r>
          <a:r>
            <a:rPr lang="tr-TR" sz="2200" b="1" dirty="0" smtClean="0">
              <a:solidFill>
                <a:schemeClr val="tx1"/>
              </a:solidFill>
            </a:rPr>
            <a:t>» ünitesi konulmuştur.</a:t>
          </a: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200" b="1" dirty="0" smtClean="0">
            <a:solidFill>
              <a:schemeClr val="tx1"/>
            </a:solidFill>
          </a:endParaRPr>
        </a:p>
      </dgm:t>
    </dgm:pt>
    <dgm:pt modelId="{22E05F85-03D6-F744-9493-6B16D45C2F45}" type="parTrans" cxnId="{018A5424-DAB8-B54B-9B53-CB62024D296A}">
      <dgm:prSet/>
      <dgm:spPr/>
      <dgm:t>
        <a:bodyPr/>
        <a:lstStyle/>
        <a:p>
          <a:endParaRPr lang="tr-TR"/>
        </a:p>
      </dgm:t>
    </dgm:pt>
    <dgm:pt modelId="{91D19046-2047-5C46-B49B-19754BB621E7}" type="sibTrans" cxnId="{018A5424-DAB8-B54B-9B53-CB62024D296A}">
      <dgm:prSet/>
      <dgm:spPr/>
      <dgm:t>
        <a:bodyPr/>
        <a:lstStyle/>
        <a:p>
          <a:endParaRPr lang="tr-TR"/>
        </a:p>
      </dgm:t>
    </dgm:pt>
    <dgm:pt modelId="{5B28DC13-723F-954E-A1E6-39D381CE485C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39000">
              <a:schemeClr val="accent1">
                <a:hueOff val="0"/>
                <a:satOff val="0"/>
                <a:lumOff val="0"/>
                <a:satMod val="110000"/>
                <a:lumMod val="100000"/>
                <a:shade val="100000"/>
                <a:alpha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200" b="1" dirty="0" smtClean="0">
              <a:solidFill>
                <a:srgbClr val="002060"/>
              </a:solidFill>
            </a:rPr>
            <a:t>«Hz. Muhammed ve Çevre» </a:t>
          </a:r>
          <a:r>
            <a:rPr lang="tr-TR" sz="2200" b="1" dirty="0" smtClean="0">
              <a:solidFill>
                <a:schemeClr val="tx1"/>
              </a:solidFill>
            </a:rPr>
            <a:t>ünitesi </a:t>
          </a:r>
          <a:r>
            <a:rPr lang="tr-TR" sz="2200" b="1" dirty="0" smtClean="0">
              <a:solidFill>
                <a:srgbClr val="FF0000"/>
              </a:solidFill>
            </a:rPr>
            <a:t>«Peygamberimiz ve Gençler» </a:t>
          </a:r>
          <a:r>
            <a:rPr lang="tr-TR" sz="2200" b="1" dirty="0" smtClean="0">
              <a:solidFill>
                <a:schemeClr val="tx1"/>
              </a:solidFill>
            </a:rPr>
            <a:t>olarak değiştirildi.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200" b="1" dirty="0" smtClean="0">
            <a:solidFill>
              <a:schemeClr val="tx1"/>
            </a:solidFill>
          </a:endParaRPr>
        </a:p>
      </dgm:t>
    </dgm:pt>
    <dgm:pt modelId="{FF802584-7FD9-1448-A2D7-5F21460FB3FC}" type="parTrans" cxnId="{2C8F5891-F980-8C44-8E1A-D4B8D4C78E40}">
      <dgm:prSet/>
      <dgm:spPr/>
      <dgm:t>
        <a:bodyPr/>
        <a:lstStyle/>
        <a:p>
          <a:endParaRPr lang="tr-TR"/>
        </a:p>
      </dgm:t>
    </dgm:pt>
    <dgm:pt modelId="{866B77A9-E93E-E546-AD20-0323D38E3596}" type="sibTrans" cxnId="{2C8F5891-F980-8C44-8E1A-D4B8D4C78E40}">
      <dgm:prSet/>
      <dgm:spPr/>
      <dgm:t>
        <a:bodyPr/>
        <a:lstStyle/>
        <a:p>
          <a:endParaRPr lang="tr-TR"/>
        </a:p>
      </dgm:t>
    </dgm:pt>
    <dgm:pt modelId="{282D1F80-D0CD-9646-9DFC-8349554B75F5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2000">
              <a:schemeClr val="accent1">
                <a:hueOff val="0"/>
                <a:satOff val="0"/>
                <a:lumOff val="0"/>
                <a:satMod val="110000"/>
                <a:lumMod val="100000"/>
                <a:shade val="100000"/>
                <a:alpha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</dgm:spPr>
      <dgm:t>
        <a:bodyPr/>
        <a:lstStyle/>
        <a:p>
          <a:r>
            <a:rPr lang="tr-TR" sz="2200" b="1" dirty="0" smtClean="0">
              <a:solidFill>
                <a:srgbClr val="002060"/>
              </a:solidFill>
            </a:rPr>
            <a:t>«Beslenme» </a:t>
          </a:r>
          <a:r>
            <a:rPr lang="tr-TR" sz="2200" b="1" dirty="0" smtClean="0">
              <a:solidFill>
                <a:schemeClr val="tx1"/>
              </a:solidFill>
            </a:rPr>
            <a:t>ünitesi çıkarıldı.</a:t>
          </a:r>
        </a:p>
      </dgm:t>
    </dgm:pt>
    <dgm:pt modelId="{84EC77F5-01B8-1F45-8DCD-67F33D5270F8}" type="parTrans" cxnId="{03F60229-5BA4-F542-B83A-457B0B97BFC1}">
      <dgm:prSet/>
      <dgm:spPr/>
      <dgm:t>
        <a:bodyPr/>
        <a:lstStyle/>
        <a:p>
          <a:endParaRPr lang="tr-TR"/>
        </a:p>
      </dgm:t>
    </dgm:pt>
    <dgm:pt modelId="{DB048E6A-E01F-C54A-A65D-810F0E916F38}" type="sibTrans" cxnId="{03F60229-5BA4-F542-B83A-457B0B97BFC1}">
      <dgm:prSet/>
      <dgm:spPr/>
      <dgm:t>
        <a:bodyPr/>
        <a:lstStyle/>
        <a:p>
          <a:endParaRPr lang="tr-TR"/>
        </a:p>
      </dgm:t>
    </dgm:pt>
    <dgm:pt modelId="{713CE2C0-5542-4A88-8175-270EAADD8991}" type="pres">
      <dgm:prSet presAssocID="{6582E9CD-C4CC-4F22-A0A1-5960C36507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E713387-0B6D-4035-9807-050D74DE7677}" type="pres">
      <dgm:prSet presAssocID="{FC75459B-31CA-4240-B76F-F3EAFBA6CE31}" presName="parentText" presStyleLbl="node1" presStyleIdx="0" presStyleCnt="5" custScaleX="98628" custScaleY="87949" custLinFactY="-50443" custLinFactNeighborX="-68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D54B200-2D05-4D7B-BBA8-9FC68274FD22}" type="pres">
      <dgm:prSet presAssocID="{43C1EAE1-DCC6-4570-B2BC-17032B98DDD0}" presName="spacer" presStyleCnt="0"/>
      <dgm:spPr/>
    </dgm:pt>
    <dgm:pt modelId="{54922D55-04F8-CB45-B2C5-396C2E8B7B6E}" type="pres">
      <dgm:prSet presAssocID="{4B5EDBBF-446C-1448-A81D-A4229D374A2A}" presName="parentText" presStyleLbl="node1" presStyleIdx="1" presStyleCnt="5" custScaleY="13017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2B26B50-AF22-104E-990D-1ABD14CE192D}" type="pres">
      <dgm:prSet presAssocID="{8158F8A8-9EAC-8E4D-9B18-A6436E60556F}" presName="spacer" presStyleCnt="0"/>
      <dgm:spPr/>
    </dgm:pt>
    <dgm:pt modelId="{ADF9056C-2242-9B40-96B4-5501287E8BF6}" type="pres">
      <dgm:prSet presAssocID="{282D1F80-D0CD-9646-9DFC-8349554B75F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28D4C28-A359-974A-BFDD-2854CC9723AB}" type="pres">
      <dgm:prSet presAssocID="{DB048E6A-E01F-C54A-A65D-810F0E916F38}" presName="spacer" presStyleCnt="0"/>
      <dgm:spPr/>
    </dgm:pt>
    <dgm:pt modelId="{1AEB8F0C-E2E1-E241-A72B-B1BAE4D5CC12}" type="pres">
      <dgm:prSet presAssocID="{028145D1-84E6-3844-9B52-E551D0AB35E6}" presName="parentText" presStyleLbl="node1" presStyleIdx="3" presStyleCnt="5" custScaleY="103855" custLinFactNeighborY="7632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78011B0-170C-3641-AEA4-7E8E6CFAEF62}" type="pres">
      <dgm:prSet presAssocID="{91D19046-2047-5C46-B49B-19754BB621E7}" presName="spacer" presStyleCnt="0"/>
      <dgm:spPr/>
    </dgm:pt>
    <dgm:pt modelId="{781B8229-80FF-FD4D-8F71-F696E53DB604}" type="pres">
      <dgm:prSet presAssocID="{5B28DC13-723F-954E-A1E6-39D381CE485C}" presName="parentText" presStyleLbl="node1" presStyleIdx="4" presStyleCnt="5" custScaleY="106259" custLinFactNeighborX="-77" custLinFactNeighborY="4230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3A77948-B9A9-A443-BA0E-222C941B6CC9}" srcId="{6582E9CD-C4CC-4F22-A0A1-5960C365079C}" destId="{4B5EDBBF-446C-1448-A81D-A4229D374A2A}" srcOrd="1" destOrd="0" parTransId="{04FBDA45-61EF-984A-A772-A60BBC5A70F2}" sibTransId="{8158F8A8-9EAC-8E4D-9B18-A6436E60556F}"/>
    <dgm:cxn modelId="{3E5EFA6F-68A8-B243-AB2B-30D54593D9B3}" type="presOf" srcId="{028145D1-84E6-3844-9B52-E551D0AB35E6}" destId="{1AEB8F0C-E2E1-E241-A72B-B1BAE4D5CC12}" srcOrd="0" destOrd="0" presId="urn:microsoft.com/office/officeart/2005/8/layout/vList2"/>
    <dgm:cxn modelId="{03F60229-5BA4-F542-B83A-457B0B97BFC1}" srcId="{6582E9CD-C4CC-4F22-A0A1-5960C365079C}" destId="{282D1F80-D0CD-9646-9DFC-8349554B75F5}" srcOrd="2" destOrd="0" parTransId="{84EC77F5-01B8-1F45-8DCD-67F33D5270F8}" sibTransId="{DB048E6A-E01F-C54A-A65D-810F0E916F38}"/>
    <dgm:cxn modelId="{AAACA597-6732-BF47-BE4E-B165382EF218}" type="presOf" srcId="{6582E9CD-C4CC-4F22-A0A1-5960C365079C}" destId="{713CE2C0-5542-4A88-8175-270EAADD8991}" srcOrd="0" destOrd="0" presId="urn:microsoft.com/office/officeart/2005/8/layout/vList2"/>
    <dgm:cxn modelId="{2C8F5891-F980-8C44-8E1A-D4B8D4C78E40}" srcId="{6582E9CD-C4CC-4F22-A0A1-5960C365079C}" destId="{5B28DC13-723F-954E-A1E6-39D381CE485C}" srcOrd="4" destOrd="0" parTransId="{FF802584-7FD9-1448-A2D7-5F21460FB3FC}" sibTransId="{866B77A9-E93E-E546-AD20-0323D38E3596}"/>
    <dgm:cxn modelId="{0A6D90FA-A53A-0043-B2AD-4E8C29E9DD2F}" type="presOf" srcId="{5B28DC13-723F-954E-A1E6-39D381CE485C}" destId="{781B8229-80FF-FD4D-8F71-F696E53DB604}" srcOrd="0" destOrd="0" presId="urn:microsoft.com/office/officeart/2005/8/layout/vList2"/>
    <dgm:cxn modelId="{CD52098F-C1DB-9446-B533-D12E4588F2E3}" type="presOf" srcId="{FC75459B-31CA-4240-B76F-F3EAFBA6CE31}" destId="{2E713387-0B6D-4035-9807-050D74DE7677}" srcOrd="0" destOrd="0" presId="urn:microsoft.com/office/officeart/2005/8/layout/vList2"/>
    <dgm:cxn modelId="{4B2903A1-1BA0-414F-8757-516AA47E727E}" srcId="{6582E9CD-C4CC-4F22-A0A1-5960C365079C}" destId="{FC75459B-31CA-4240-B76F-F3EAFBA6CE31}" srcOrd="0" destOrd="0" parTransId="{7FC15F7B-CB2D-487A-9D27-AB2AC94D9106}" sibTransId="{43C1EAE1-DCC6-4570-B2BC-17032B98DDD0}"/>
    <dgm:cxn modelId="{018A5424-DAB8-B54B-9B53-CB62024D296A}" srcId="{6582E9CD-C4CC-4F22-A0A1-5960C365079C}" destId="{028145D1-84E6-3844-9B52-E551D0AB35E6}" srcOrd="3" destOrd="0" parTransId="{22E05F85-03D6-F744-9493-6B16D45C2F45}" sibTransId="{91D19046-2047-5C46-B49B-19754BB621E7}"/>
    <dgm:cxn modelId="{F2864C82-BBD1-5248-BAD7-D2C679AE0FCB}" type="presOf" srcId="{282D1F80-D0CD-9646-9DFC-8349554B75F5}" destId="{ADF9056C-2242-9B40-96B4-5501287E8BF6}" srcOrd="0" destOrd="0" presId="urn:microsoft.com/office/officeart/2005/8/layout/vList2"/>
    <dgm:cxn modelId="{C0F94F8A-3590-ED44-AEFE-5799D9AE6728}" type="presOf" srcId="{4B5EDBBF-446C-1448-A81D-A4229D374A2A}" destId="{54922D55-04F8-CB45-B2C5-396C2E8B7B6E}" srcOrd="0" destOrd="0" presId="urn:microsoft.com/office/officeart/2005/8/layout/vList2"/>
    <dgm:cxn modelId="{AFC1923F-251F-8A4C-A083-5C87E9144149}" type="presParOf" srcId="{713CE2C0-5542-4A88-8175-270EAADD8991}" destId="{2E713387-0B6D-4035-9807-050D74DE7677}" srcOrd="0" destOrd="0" presId="urn:microsoft.com/office/officeart/2005/8/layout/vList2"/>
    <dgm:cxn modelId="{65E5599D-52E3-2E44-B9A4-15299F45064A}" type="presParOf" srcId="{713CE2C0-5542-4A88-8175-270EAADD8991}" destId="{0D54B200-2D05-4D7B-BBA8-9FC68274FD22}" srcOrd="1" destOrd="0" presId="urn:microsoft.com/office/officeart/2005/8/layout/vList2"/>
    <dgm:cxn modelId="{41E98B4C-801E-0C49-9D39-8F00BDA84E4F}" type="presParOf" srcId="{713CE2C0-5542-4A88-8175-270EAADD8991}" destId="{54922D55-04F8-CB45-B2C5-396C2E8B7B6E}" srcOrd="2" destOrd="0" presId="urn:microsoft.com/office/officeart/2005/8/layout/vList2"/>
    <dgm:cxn modelId="{C54E1B1E-EACC-F144-8236-A10A6F267738}" type="presParOf" srcId="{713CE2C0-5542-4A88-8175-270EAADD8991}" destId="{42B26B50-AF22-104E-990D-1ABD14CE192D}" srcOrd="3" destOrd="0" presId="urn:microsoft.com/office/officeart/2005/8/layout/vList2"/>
    <dgm:cxn modelId="{2EB2F952-C45C-A34E-8670-166239F5A473}" type="presParOf" srcId="{713CE2C0-5542-4A88-8175-270EAADD8991}" destId="{ADF9056C-2242-9B40-96B4-5501287E8BF6}" srcOrd="4" destOrd="0" presId="urn:microsoft.com/office/officeart/2005/8/layout/vList2"/>
    <dgm:cxn modelId="{290BCC57-39AA-6846-B770-27257EEDF33A}" type="presParOf" srcId="{713CE2C0-5542-4A88-8175-270EAADD8991}" destId="{228D4C28-A359-974A-BFDD-2854CC9723AB}" srcOrd="5" destOrd="0" presId="urn:microsoft.com/office/officeart/2005/8/layout/vList2"/>
    <dgm:cxn modelId="{39C0C107-E6C7-954E-BBED-BA7168811228}" type="presParOf" srcId="{713CE2C0-5542-4A88-8175-270EAADD8991}" destId="{1AEB8F0C-E2E1-E241-A72B-B1BAE4D5CC12}" srcOrd="6" destOrd="0" presId="urn:microsoft.com/office/officeart/2005/8/layout/vList2"/>
    <dgm:cxn modelId="{209B2390-AF8D-174B-AD8F-30B28987ADB4}" type="presParOf" srcId="{713CE2C0-5542-4A88-8175-270EAADD8991}" destId="{D78011B0-170C-3641-AEA4-7E8E6CFAEF62}" srcOrd="7" destOrd="0" presId="urn:microsoft.com/office/officeart/2005/8/layout/vList2"/>
    <dgm:cxn modelId="{45623DDC-A890-3146-AE0D-24EF9F7D7852}" type="presParOf" srcId="{713CE2C0-5542-4A88-8175-270EAADD8991}" destId="{781B8229-80FF-FD4D-8F71-F696E53DB60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582E9CD-C4CC-4F22-A0A1-5960C36507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C75459B-31CA-4240-B76F-F3EAFBA6CE31}">
      <dgm:prSet custT="1"/>
      <dgm:spPr>
        <a:gradFill rotWithShape="0">
          <a:gsLst>
            <a:gs pos="0">
              <a:srgbClr val="FF6E21"/>
            </a:gs>
            <a:gs pos="100000">
              <a:schemeClr val="accent1">
                <a:hueOff val="0"/>
                <a:satOff val="0"/>
                <a:lumOff val="0"/>
                <a:satMod val="110000"/>
                <a:lumMod val="100000"/>
                <a:shade val="100000"/>
                <a:alpha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</dgm:spPr>
      <dgm:t>
        <a:bodyPr/>
        <a:lstStyle/>
        <a:p>
          <a:pPr algn="ctr" rtl="0"/>
          <a:r>
            <a:rPr lang="tr-TR" sz="2800" b="1" dirty="0" smtClean="0">
              <a:solidFill>
                <a:schemeClr val="tx1"/>
              </a:solidFill>
            </a:rPr>
            <a:t>7 . SINIF PROGRAMINDA </a:t>
          </a:r>
          <a:endParaRPr lang="tr-TR" sz="2800" b="1" dirty="0">
            <a:solidFill>
              <a:schemeClr val="tx1"/>
            </a:solidFill>
          </a:endParaRPr>
        </a:p>
      </dgm:t>
    </dgm:pt>
    <dgm:pt modelId="{7FC15F7B-CB2D-487A-9D27-AB2AC94D9106}" type="parTrans" cxnId="{4B2903A1-1BA0-414F-8757-516AA47E727E}">
      <dgm:prSet/>
      <dgm:spPr/>
      <dgm:t>
        <a:bodyPr/>
        <a:lstStyle/>
        <a:p>
          <a:endParaRPr lang="tr-TR"/>
        </a:p>
      </dgm:t>
    </dgm:pt>
    <dgm:pt modelId="{43C1EAE1-DCC6-4570-B2BC-17032B98DDD0}" type="sibTrans" cxnId="{4B2903A1-1BA0-414F-8757-516AA47E727E}">
      <dgm:prSet/>
      <dgm:spPr/>
      <dgm:t>
        <a:bodyPr/>
        <a:lstStyle/>
        <a:p>
          <a:endParaRPr lang="tr-TR"/>
        </a:p>
      </dgm:t>
    </dgm:pt>
    <dgm:pt modelId="{028145D1-84E6-3844-9B52-E551D0AB35E6}">
      <dgm:prSet custT="1"/>
      <dgm:spPr>
        <a:gradFill rotWithShape="0">
          <a:gsLst>
            <a:gs pos="0">
              <a:srgbClr val="FF6E21"/>
            </a:gs>
            <a:gs pos="100000">
              <a:schemeClr val="accent1">
                <a:hueOff val="0"/>
                <a:satOff val="0"/>
                <a:lumOff val="0"/>
                <a:satMod val="110000"/>
                <a:lumMod val="100000"/>
                <a:shade val="100000"/>
                <a:alpha val="0"/>
              </a:schemeClr>
            </a:gs>
            <a:gs pos="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800" dirty="0" smtClean="0">
              <a:solidFill>
                <a:srgbClr val="002060"/>
              </a:solidFill>
            </a:rPr>
            <a:t>«Komşuluk» </a:t>
          </a:r>
          <a:r>
            <a:rPr lang="tr-TR" sz="2800" dirty="0" smtClean="0">
              <a:solidFill>
                <a:schemeClr val="tx1"/>
              </a:solidFill>
            </a:rPr>
            <a:t>ünitesi Peygamberimizin akrabaları ve yakın çevresini içerecek şekilde genişletilmiştir.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600" dirty="0" smtClean="0">
            <a:solidFill>
              <a:schemeClr val="tx1"/>
            </a:solidFill>
          </a:endParaRPr>
        </a:p>
      </dgm:t>
    </dgm:pt>
    <dgm:pt modelId="{22E05F85-03D6-F744-9493-6B16D45C2F45}" type="parTrans" cxnId="{018A5424-DAB8-B54B-9B53-CB62024D296A}">
      <dgm:prSet/>
      <dgm:spPr/>
      <dgm:t>
        <a:bodyPr/>
        <a:lstStyle/>
        <a:p>
          <a:endParaRPr lang="tr-TR"/>
        </a:p>
      </dgm:t>
    </dgm:pt>
    <dgm:pt modelId="{91D19046-2047-5C46-B49B-19754BB621E7}" type="sibTrans" cxnId="{018A5424-DAB8-B54B-9B53-CB62024D296A}">
      <dgm:prSet/>
      <dgm:spPr/>
      <dgm:t>
        <a:bodyPr/>
        <a:lstStyle/>
        <a:p>
          <a:endParaRPr lang="tr-TR"/>
        </a:p>
      </dgm:t>
    </dgm:pt>
    <dgm:pt modelId="{5B28DC13-723F-954E-A1E6-39D381CE485C}">
      <dgm:prSet custT="1"/>
      <dgm:spPr>
        <a:gradFill rotWithShape="0">
          <a:gsLst>
            <a:gs pos="0">
              <a:srgbClr val="FF6E21"/>
            </a:gs>
            <a:gs pos="100000">
              <a:schemeClr val="accent1">
                <a:hueOff val="0"/>
                <a:satOff val="0"/>
                <a:lumOff val="0"/>
                <a:satMod val="110000"/>
                <a:lumMod val="100000"/>
                <a:shade val="100000"/>
                <a:alpha val="0"/>
              </a:schemeClr>
            </a:gs>
            <a:gs pos="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r-TR" sz="2800" dirty="0" smtClean="0">
            <a:solidFill>
              <a:srgbClr val="002060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800" dirty="0" smtClean="0">
              <a:solidFill>
                <a:srgbClr val="002060"/>
              </a:solidFill>
            </a:rPr>
            <a:t>«</a:t>
          </a:r>
          <a:r>
            <a:rPr lang="tr-TR" sz="2800" dirty="0" err="1" smtClean="0">
              <a:solidFill>
                <a:srgbClr val="002060"/>
              </a:solidFill>
            </a:rPr>
            <a:t>Hz.Muhammed'in</a:t>
          </a:r>
          <a:r>
            <a:rPr lang="tr-TR" sz="2800" dirty="0" smtClean="0">
              <a:solidFill>
                <a:srgbClr val="002060"/>
              </a:solidFill>
            </a:rPr>
            <a:t> İbadetleri» </a:t>
          </a:r>
          <a:r>
            <a:rPr lang="tr-TR" sz="2800" dirty="0" smtClean="0">
              <a:solidFill>
                <a:schemeClr val="tx1"/>
              </a:solidFill>
            </a:rPr>
            <a:t>ünitesi </a:t>
          </a:r>
          <a:r>
            <a:rPr lang="tr-TR" sz="2800" dirty="0" smtClean="0">
              <a:solidFill>
                <a:srgbClr val="FF0000"/>
              </a:solidFill>
            </a:rPr>
            <a:t>«Peygamberimizin Evrensel Mesajları» </a:t>
          </a:r>
          <a:r>
            <a:rPr lang="tr-TR" sz="2800" smtClean="0">
              <a:solidFill>
                <a:schemeClr val="tx1"/>
              </a:solidFill>
            </a:rPr>
            <a:t>şeklinde değiştirilmiştir.</a:t>
          </a:r>
          <a:endParaRPr lang="tr-TR" sz="2800" dirty="0" smtClean="0">
            <a:solidFill>
              <a:schemeClr val="tx1"/>
            </a:solidFill>
          </a:endParaRP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800" dirty="0" smtClean="0">
            <a:solidFill>
              <a:schemeClr val="tx1"/>
            </a:solidFill>
          </a:endParaRPr>
        </a:p>
      </dgm:t>
    </dgm:pt>
    <dgm:pt modelId="{FF802584-7FD9-1448-A2D7-5F21460FB3FC}" type="parTrans" cxnId="{2C8F5891-F980-8C44-8E1A-D4B8D4C78E40}">
      <dgm:prSet/>
      <dgm:spPr/>
      <dgm:t>
        <a:bodyPr/>
        <a:lstStyle/>
        <a:p>
          <a:endParaRPr lang="tr-TR"/>
        </a:p>
      </dgm:t>
    </dgm:pt>
    <dgm:pt modelId="{866B77A9-E93E-E546-AD20-0323D38E3596}" type="sibTrans" cxnId="{2C8F5891-F980-8C44-8E1A-D4B8D4C78E40}">
      <dgm:prSet/>
      <dgm:spPr/>
      <dgm:t>
        <a:bodyPr/>
        <a:lstStyle/>
        <a:p>
          <a:endParaRPr lang="tr-TR"/>
        </a:p>
      </dgm:t>
    </dgm:pt>
    <dgm:pt modelId="{713CE2C0-5542-4A88-8175-270EAADD8991}" type="pres">
      <dgm:prSet presAssocID="{6582E9CD-C4CC-4F22-A0A1-5960C36507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E713387-0B6D-4035-9807-050D74DE7677}" type="pres">
      <dgm:prSet presAssocID="{FC75459B-31CA-4240-B76F-F3EAFBA6CE31}" presName="parentText" presStyleLbl="node1" presStyleIdx="0" presStyleCnt="3" custScaleX="98628" custScaleY="87949" custLinFactY="-35931" custLinFactNeighborX="-26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D54B200-2D05-4D7B-BBA8-9FC68274FD22}" type="pres">
      <dgm:prSet presAssocID="{43C1EAE1-DCC6-4570-B2BC-17032B98DDD0}" presName="spacer" presStyleCnt="0"/>
      <dgm:spPr/>
    </dgm:pt>
    <dgm:pt modelId="{1AEB8F0C-E2E1-E241-A72B-B1BAE4D5CC12}" type="pres">
      <dgm:prSet presAssocID="{028145D1-84E6-3844-9B52-E551D0AB35E6}" presName="parentText" presStyleLbl="node1" presStyleIdx="1" presStyleCnt="3" custScaleY="91202" custLinFactY="86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78011B0-170C-3641-AEA4-7E8E6CFAEF62}" type="pres">
      <dgm:prSet presAssocID="{91D19046-2047-5C46-B49B-19754BB621E7}" presName="spacer" presStyleCnt="0"/>
      <dgm:spPr/>
    </dgm:pt>
    <dgm:pt modelId="{781B8229-80FF-FD4D-8F71-F696E53DB604}" type="pres">
      <dgm:prSet presAssocID="{5B28DC13-723F-954E-A1E6-39D381CE485C}" presName="parentText" presStyleLbl="node1" presStyleIdx="2" presStyleCnt="3" custScaleX="99785" custScaleY="92357" custLinFactY="28184" custLinFactNeighborX="-77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A499D8D-0ACF-8A43-8ACB-75C54D2B02C4}" type="presOf" srcId="{028145D1-84E6-3844-9B52-E551D0AB35E6}" destId="{1AEB8F0C-E2E1-E241-A72B-B1BAE4D5CC12}" srcOrd="0" destOrd="0" presId="urn:microsoft.com/office/officeart/2005/8/layout/vList2"/>
    <dgm:cxn modelId="{4B2903A1-1BA0-414F-8757-516AA47E727E}" srcId="{6582E9CD-C4CC-4F22-A0A1-5960C365079C}" destId="{FC75459B-31CA-4240-B76F-F3EAFBA6CE31}" srcOrd="0" destOrd="0" parTransId="{7FC15F7B-CB2D-487A-9D27-AB2AC94D9106}" sibTransId="{43C1EAE1-DCC6-4570-B2BC-17032B98DDD0}"/>
    <dgm:cxn modelId="{B5633814-ECFD-5547-B28C-D90A5763EB07}" type="presOf" srcId="{FC75459B-31CA-4240-B76F-F3EAFBA6CE31}" destId="{2E713387-0B6D-4035-9807-050D74DE7677}" srcOrd="0" destOrd="0" presId="urn:microsoft.com/office/officeart/2005/8/layout/vList2"/>
    <dgm:cxn modelId="{018A5424-DAB8-B54B-9B53-CB62024D296A}" srcId="{6582E9CD-C4CC-4F22-A0A1-5960C365079C}" destId="{028145D1-84E6-3844-9B52-E551D0AB35E6}" srcOrd="1" destOrd="0" parTransId="{22E05F85-03D6-F744-9493-6B16D45C2F45}" sibTransId="{91D19046-2047-5C46-B49B-19754BB621E7}"/>
    <dgm:cxn modelId="{2C8F5891-F980-8C44-8E1A-D4B8D4C78E40}" srcId="{6582E9CD-C4CC-4F22-A0A1-5960C365079C}" destId="{5B28DC13-723F-954E-A1E6-39D381CE485C}" srcOrd="2" destOrd="0" parTransId="{FF802584-7FD9-1448-A2D7-5F21460FB3FC}" sibTransId="{866B77A9-E93E-E546-AD20-0323D38E3596}"/>
    <dgm:cxn modelId="{6018E2BF-5F32-CF46-A759-DF6F43E541EA}" type="presOf" srcId="{6582E9CD-C4CC-4F22-A0A1-5960C365079C}" destId="{713CE2C0-5542-4A88-8175-270EAADD8991}" srcOrd="0" destOrd="0" presId="urn:microsoft.com/office/officeart/2005/8/layout/vList2"/>
    <dgm:cxn modelId="{5991FC55-D057-FD49-9A4E-74282EA127EC}" type="presOf" srcId="{5B28DC13-723F-954E-A1E6-39D381CE485C}" destId="{781B8229-80FF-FD4D-8F71-F696E53DB604}" srcOrd="0" destOrd="0" presId="urn:microsoft.com/office/officeart/2005/8/layout/vList2"/>
    <dgm:cxn modelId="{E7DDD921-78BC-AB4A-AF4F-3051BC29CF86}" type="presParOf" srcId="{713CE2C0-5542-4A88-8175-270EAADD8991}" destId="{2E713387-0B6D-4035-9807-050D74DE7677}" srcOrd="0" destOrd="0" presId="urn:microsoft.com/office/officeart/2005/8/layout/vList2"/>
    <dgm:cxn modelId="{933A1E1F-09B3-FC44-86F9-9E55E4B536ED}" type="presParOf" srcId="{713CE2C0-5542-4A88-8175-270EAADD8991}" destId="{0D54B200-2D05-4D7B-BBA8-9FC68274FD22}" srcOrd="1" destOrd="0" presId="urn:microsoft.com/office/officeart/2005/8/layout/vList2"/>
    <dgm:cxn modelId="{0F23CD94-0F95-114A-864B-47A2525BB3F2}" type="presParOf" srcId="{713CE2C0-5542-4A88-8175-270EAADD8991}" destId="{1AEB8F0C-E2E1-E241-A72B-B1BAE4D5CC12}" srcOrd="2" destOrd="0" presId="urn:microsoft.com/office/officeart/2005/8/layout/vList2"/>
    <dgm:cxn modelId="{1967D952-22E8-7442-BE3C-245FAB16463B}" type="presParOf" srcId="{713CE2C0-5542-4A88-8175-270EAADD8991}" destId="{D78011B0-170C-3641-AEA4-7E8E6CFAEF62}" srcOrd="3" destOrd="0" presId="urn:microsoft.com/office/officeart/2005/8/layout/vList2"/>
    <dgm:cxn modelId="{B8C5D5E4-A352-BD42-9B6D-2EFC1233575E}" type="presParOf" srcId="{713CE2C0-5542-4A88-8175-270EAADD8991}" destId="{781B8229-80FF-FD4D-8F71-F696E53DB60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582E9CD-C4CC-4F22-A0A1-5960C36507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13CE2C0-5542-4A88-8175-270EAADD8991}" type="pres">
      <dgm:prSet presAssocID="{6582E9CD-C4CC-4F22-A0A1-5960C36507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</dgm:ptLst>
  <dgm:cxnLst>
    <dgm:cxn modelId="{2ED8843D-2961-9445-96F1-2241D40D305A}" type="presOf" srcId="{6582E9CD-C4CC-4F22-A0A1-5960C365079C}" destId="{713CE2C0-5542-4A88-8175-270EAADD899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6582E9CD-C4CC-4F22-A0A1-5960C36507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C75459B-31CA-4240-B76F-F3EAFBA6CE31}">
      <dgm:prSet custT="1"/>
      <dgm:spPr>
        <a:gradFill rotWithShape="0">
          <a:gsLst>
            <a:gs pos="0">
              <a:srgbClr val="FF6E21"/>
            </a:gs>
            <a:gs pos="100000">
              <a:schemeClr val="accent1">
                <a:hueOff val="0"/>
                <a:satOff val="0"/>
                <a:lumOff val="0"/>
                <a:satMod val="110000"/>
                <a:lumMod val="100000"/>
                <a:shade val="100000"/>
                <a:alpha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</dgm:spPr>
      <dgm:t>
        <a:bodyPr/>
        <a:lstStyle/>
        <a:p>
          <a:pPr algn="ctr" rtl="0"/>
          <a:r>
            <a:rPr lang="tr-TR" sz="2800" b="1" dirty="0" smtClean="0">
              <a:solidFill>
                <a:schemeClr val="tx1"/>
              </a:solidFill>
            </a:rPr>
            <a:t>8. SINIF PROGRAMINDA </a:t>
          </a:r>
          <a:endParaRPr lang="tr-TR" sz="2800" b="1" dirty="0">
            <a:solidFill>
              <a:schemeClr val="tx1"/>
            </a:solidFill>
          </a:endParaRPr>
        </a:p>
      </dgm:t>
    </dgm:pt>
    <dgm:pt modelId="{7FC15F7B-CB2D-487A-9D27-AB2AC94D9106}" type="parTrans" cxnId="{4B2903A1-1BA0-414F-8757-516AA47E727E}">
      <dgm:prSet/>
      <dgm:spPr/>
      <dgm:t>
        <a:bodyPr/>
        <a:lstStyle/>
        <a:p>
          <a:endParaRPr lang="tr-TR"/>
        </a:p>
      </dgm:t>
    </dgm:pt>
    <dgm:pt modelId="{43C1EAE1-DCC6-4570-B2BC-17032B98DDD0}" type="sibTrans" cxnId="{4B2903A1-1BA0-414F-8757-516AA47E727E}">
      <dgm:prSet/>
      <dgm:spPr/>
      <dgm:t>
        <a:bodyPr/>
        <a:lstStyle/>
        <a:p>
          <a:endParaRPr lang="tr-TR"/>
        </a:p>
      </dgm:t>
    </dgm:pt>
    <dgm:pt modelId="{4B5EDBBF-446C-1448-A81D-A4229D374A2A}">
      <dgm:prSet/>
      <dgm:spPr>
        <a:gradFill rotWithShape="0">
          <a:gsLst>
            <a:gs pos="0">
              <a:srgbClr val="FF6E21"/>
            </a:gs>
            <a:gs pos="100000">
              <a:schemeClr val="accent1">
                <a:hueOff val="0"/>
                <a:satOff val="0"/>
                <a:lumOff val="0"/>
                <a:satMod val="110000"/>
                <a:lumMod val="100000"/>
                <a:shade val="100000"/>
                <a:alpha val="0"/>
              </a:schemeClr>
            </a:gs>
            <a:gs pos="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dirty="0" smtClean="0">
              <a:solidFill>
                <a:schemeClr val="tx1"/>
              </a:solidFill>
            </a:rPr>
            <a:t>«</a:t>
          </a:r>
          <a:r>
            <a:rPr lang="tr-TR" dirty="0" smtClean="0">
              <a:solidFill>
                <a:srgbClr val="0070C0"/>
              </a:solidFill>
            </a:rPr>
            <a:t>Hz. Muhammed’in Hayat Hikayesini Hatırlayalım</a:t>
          </a:r>
          <a:r>
            <a:rPr lang="tr-TR" dirty="0" smtClean="0">
              <a:solidFill>
                <a:schemeClr val="tx1"/>
              </a:solidFill>
            </a:rPr>
            <a:t>» ünitesi «</a:t>
          </a:r>
          <a:r>
            <a:rPr lang="tr-TR" dirty="0" smtClean="0">
              <a:solidFill>
                <a:srgbClr val="FF0000"/>
              </a:solidFill>
            </a:rPr>
            <a:t>Peygamberimizin Medine Yılları</a:t>
          </a:r>
          <a:r>
            <a:rPr lang="tr-TR" dirty="0" smtClean="0">
              <a:solidFill>
                <a:schemeClr val="tx1"/>
              </a:solidFill>
            </a:rPr>
            <a:t>»  olarak değiştirilmiştir. </a:t>
          </a:r>
        </a:p>
      </dgm:t>
    </dgm:pt>
    <dgm:pt modelId="{04FBDA45-61EF-984A-A772-A60BBC5A70F2}" type="parTrans" cxnId="{13A77948-B9A9-A443-BA0E-222C941B6CC9}">
      <dgm:prSet/>
      <dgm:spPr/>
      <dgm:t>
        <a:bodyPr/>
        <a:lstStyle/>
        <a:p>
          <a:endParaRPr lang="tr-TR"/>
        </a:p>
      </dgm:t>
    </dgm:pt>
    <dgm:pt modelId="{8158F8A8-9EAC-8E4D-9B18-A6436E60556F}" type="sibTrans" cxnId="{13A77948-B9A9-A443-BA0E-222C941B6CC9}">
      <dgm:prSet/>
      <dgm:spPr/>
      <dgm:t>
        <a:bodyPr/>
        <a:lstStyle/>
        <a:p>
          <a:endParaRPr lang="tr-TR"/>
        </a:p>
      </dgm:t>
    </dgm:pt>
    <dgm:pt modelId="{A036B4EF-80CA-5748-8256-4EE82E016A56}">
      <dgm:prSet/>
      <dgm:spPr>
        <a:gradFill rotWithShape="0">
          <a:gsLst>
            <a:gs pos="0">
              <a:srgbClr val="FF6E21"/>
            </a:gs>
            <a:gs pos="100000">
              <a:schemeClr val="accent1">
                <a:hueOff val="0"/>
                <a:satOff val="0"/>
                <a:lumOff val="0"/>
                <a:satMod val="110000"/>
                <a:lumMod val="100000"/>
                <a:shade val="100000"/>
                <a:alpha val="0"/>
              </a:schemeClr>
            </a:gs>
            <a:gs pos="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dirty="0" smtClean="0">
              <a:solidFill>
                <a:schemeClr val="tx1"/>
              </a:solidFill>
            </a:rPr>
            <a:t>«</a:t>
          </a:r>
          <a:r>
            <a:rPr lang="tr-TR" dirty="0" smtClean="0">
              <a:solidFill>
                <a:srgbClr val="FF0000"/>
              </a:solidFill>
            </a:rPr>
            <a:t>Eğlence ve Spor</a:t>
          </a:r>
          <a:r>
            <a:rPr lang="tr-TR" dirty="0" smtClean="0">
              <a:solidFill>
                <a:schemeClr val="tx1"/>
              </a:solidFill>
            </a:rPr>
            <a:t>» ünitesi kaldırıldı.</a:t>
          </a:r>
        </a:p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dirty="0" smtClean="0"/>
        </a:p>
      </dgm:t>
    </dgm:pt>
    <dgm:pt modelId="{3C2045F2-5313-8441-8560-A4481A3EB4A3}" type="parTrans" cxnId="{A5C0259B-E72F-7C4D-8270-211C75968F3D}">
      <dgm:prSet/>
      <dgm:spPr/>
      <dgm:t>
        <a:bodyPr/>
        <a:lstStyle/>
        <a:p>
          <a:endParaRPr lang="tr-TR"/>
        </a:p>
      </dgm:t>
    </dgm:pt>
    <dgm:pt modelId="{8502295D-42E8-1148-B1AC-780CCE2B0209}" type="sibTrans" cxnId="{A5C0259B-E72F-7C4D-8270-211C75968F3D}">
      <dgm:prSet/>
      <dgm:spPr/>
      <dgm:t>
        <a:bodyPr/>
        <a:lstStyle/>
        <a:p>
          <a:endParaRPr lang="tr-TR"/>
        </a:p>
      </dgm:t>
    </dgm:pt>
    <dgm:pt modelId="{713CE2C0-5542-4A88-8175-270EAADD8991}" type="pres">
      <dgm:prSet presAssocID="{6582E9CD-C4CC-4F22-A0A1-5960C36507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E713387-0B6D-4035-9807-050D74DE7677}" type="pres">
      <dgm:prSet presAssocID="{FC75459B-31CA-4240-B76F-F3EAFBA6CE31}" presName="parentText" presStyleLbl="node1" presStyleIdx="0" presStyleCnt="3" custScaleX="100000" custScaleY="17007" custLinFactY="-15504" custLinFactNeighborX="-256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D54B200-2D05-4D7B-BBA8-9FC68274FD22}" type="pres">
      <dgm:prSet presAssocID="{43C1EAE1-DCC6-4570-B2BC-17032B98DDD0}" presName="spacer" presStyleCnt="0"/>
      <dgm:spPr/>
    </dgm:pt>
    <dgm:pt modelId="{54922D55-04F8-CB45-B2C5-396C2E8B7B6E}" type="pres">
      <dgm:prSet presAssocID="{4B5EDBBF-446C-1448-A81D-A4229D374A2A}" presName="parentText" presStyleLbl="node1" presStyleIdx="1" presStyleCnt="3" custScaleY="21782" custLinFactY="-13738" custLinFactNeighborX="-17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2B26B50-AF22-104E-990D-1ABD14CE192D}" type="pres">
      <dgm:prSet presAssocID="{8158F8A8-9EAC-8E4D-9B18-A6436E60556F}" presName="spacer" presStyleCnt="0"/>
      <dgm:spPr/>
    </dgm:pt>
    <dgm:pt modelId="{67CE7915-426B-4649-8570-356C5BD82DA3}" type="pres">
      <dgm:prSet presAssocID="{A036B4EF-80CA-5748-8256-4EE82E016A56}" presName="parentText" presStyleLbl="node1" presStyleIdx="2" presStyleCnt="3" custScaleX="100000" custScaleY="14605" custLinFactY="-1344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0C75A72-5C08-F34D-A1CC-525B0431FE13}" type="presOf" srcId="{A036B4EF-80CA-5748-8256-4EE82E016A56}" destId="{67CE7915-426B-4649-8570-356C5BD82DA3}" srcOrd="0" destOrd="0" presId="urn:microsoft.com/office/officeart/2005/8/layout/vList2"/>
    <dgm:cxn modelId="{4B2903A1-1BA0-414F-8757-516AA47E727E}" srcId="{6582E9CD-C4CC-4F22-A0A1-5960C365079C}" destId="{FC75459B-31CA-4240-B76F-F3EAFBA6CE31}" srcOrd="0" destOrd="0" parTransId="{7FC15F7B-CB2D-487A-9D27-AB2AC94D9106}" sibTransId="{43C1EAE1-DCC6-4570-B2BC-17032B98DDD0}"/>
    <dgm:cxn modelId="{A5C0259B-E72F-7C4D-8270-211C75968F3D}" srcId="{6582E9CD-C4CC-4F22-A0A1-5960C365079C}" destId="{A036B4EF-80CA-5748-8256-4EE82E016A56}" srcOrd="2" destOrd="0" parTransId="{3C2045F2-5313-8441-8560-A4481A3EB4A3}" sibTransId="{8502295D-42E8-1148-B1AC-780CCE2B0209}"/>
    <dgm:cxn modelId="{27D6710C-1742-A44A-8A36-24447E6D8C9E}" type="presOf" srcId="{FC75459B-31CA-4240-B76F-F3EAFBA6CE31}" destId="{2E713387-0B6D-4035-9807-050D74DE7677}" srcOrd="0" destOrd="0" presId="urn:microsoft.com/office/officeart/2005/8/layout/vList2"/>
    <dgm:cxn modelId="{13A77948-B9A9-A443-BA0E-222C941B6CC9}" srcId="{6582E9CD-C4CC-4F22-A0A1-5960C365079C}" destId="{4B5EDBBF-446C-1448-A81D-A4229D374A2A}" srcOrd="1" destOrd="0" parTransId="{04FBDA45-61EF-984A-A772-A60BBC5A70F2}" sibTransId="{8158F8A8-9EAC-8E4D-9B18-A6436E60556F}"/>
    <dgm:cxn modelId="{4E497B97-5C90-A644-8C45-ABF436C4BDAD}" type="presOf" srcId="{6582E9CD-C4CC-4F22-A0A1-5960C365079C}" destId="{713CE2C0-5542-4A88-8175-270EAADD8991}" srcOrd="0" destOrd="0" presId="urn:microsoft.com/office/officeart/2005/8/layout/vList2"/>
    <dgm:cxn modelId="{F0A886BF-225F-2849-BD4D-1A8B4616B765}" type="presOf" srcId="{4B5EDBBF-446C-1448-A81D-A4229D374A2A}" destId="{54922D55-04F8-CB45-B2C5-396C2E8B7B6E}" srcOrd="0" destOrd="0" presId="urn:microsoft.com/office/officeart/2005/8/layout/vList2"/>
    <dgm:cxn modelId="{1012D14B-001C-EC41-BF11-CA8C53ADB16A}" type="presParOf" srcId="{713CE2C0-5542-4A88-8175-270EAADD8991}" destId="{2E713387-0B6D-4035-9807-050D74DE7677}" srcOrd="0" destOrd="0" presId="urn:microsoft.com/office/officeart/2005/8/layout/vList2"/>
    <dgm:cxn modelId="{AE0AA658-68FC-CE49-96F4-DDD3534602C2}" type="presParOf" srcId="{713CE2C0-5542-4A88-8175-270EAADD8991}" destId="{0D54B200-2D05-4D7B-BBA8-9FC68274FD22}" srcOrd="1" destOrd="0" presId="urn:microsoft.com/office/officeart/2005/8/layout/vList2"/>
    <dgm:cxn modelId="{FEC23AE1-254D-AE43-8E73-34C3E9BD553B}" type="presParOf" srcId="{713CE2C0-5542-4A88-8175-270EAADD8991}" destId="{54922D55-04F8-CB45-B2C5-396C2E8B7B6E}" srcOrd="2" destOrd="0" presId="urn:microsoft.com/office/officeart/2005/8/layout/vList2"/>
    <dgm:cxn modelId="{ADEEEE21-FB9E-1D4A-B8AD-02858B4AD7F1}" type="presParOf" srcId="{713CE2C0-5542-4A88-8175-270EAADD8991}" destId="{42B26B50-AF22-104E-990D-1ABD14CE192D}" srcOrd="3" destOrd="0" presId="urn:microsoft.com/office/officeart/2005/8/layout/vList2"/>
    <dgm:cxn modelId="{DB387402-A9CE-234B-AF04-817E3228970F}" type="presParOf" srcId="{713CE2C0-5542-4A88-8175-270EAADD8991}" destId="{67CE7915-426B-4649-8570-356C5BD82DA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6582E9CD-C4CC-4F22-A0A1-5960C36507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C75459B-31CA-4240-B76F-F3EAFBA6CE31}">
      <dgm:prSet custT="1"/>
      <dgm:spPr>
        <a:gradFill rotWithShape="0">
          <a:gsLst>
            <a:gs pos="0">
              <a:srgbClr val="FF6E21"/>
            </a:gs>
            <a:gs pos="100000">
              <a:schemeClr val="accent1">
                <a:hueOff val="0"/>
                <a:satOff val="0"/>
                <a:lumOff val="0"/>
                <a:satMod val="110000"/>
                <a:lumMod val="100000"/>
                <a:shade val="100000"/>
                <a:alpha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</dgm:spPr>
      <dgm:t>
        <a:bodyPr/>
        <a:lstStyle/>
        <a:p>
          <a:pPr algn="ctr" rtl="0"/>
          <a:r>
            <a:rPr lang="tr-TR" sz="2800" b="1" dirty="0" smtClean="0">
              <a:solidFill>
                <a:schemeClr val="tx1"/>
              </a:solidFill>
            </a:rPr>
            <a:t>8. SINIF PROGRAMINDA </a:t>
          </a:r>
          <a:endParaRPr lang="tr-TR" sz="2800" b="1" dirty="0">
            <a:solidFill>
              <a:schemeClr val="tx1"/>
            </a:solidFill>
          </a:endParaRPr>
        </a:p>
      </dgm:t>
    </dgm:pt>
    <dgm:pt modelId="{7FC15F7B-CB2D-487A-9D27-AB2AC94D9106}" type="parTrans" cxnId="{4B2903A1-1BA0-414F-8757-516AA47E727E}">
      <dgm:prSet/>
      <dgm:spPr/>
      <dgm:t>
        <a:bodyPr/>
        <a:lstStyle/>
        <a:p>
          <a:endParaRPr lang="tr-TR"/>
        </a:p>
      </dgm:t>
    </dgm:pt>
    <dgm:pt modelId="{43C1EAE1-DCC6-4570-B2BC-17032B98DDD0}" type="sibTrans" cxnId="{4B2903A1-1BA0-414F-8757-516AA47E727E}">
      <dgm:prSet/>
      <dgm:spPr/>
      <dgm:t>
        <a:bodyPr/>
        <a:lstStyle/>
        <a:p>
          <a:endParaRPr lang="tr-TR"/>
        </a:p>
      </dgm:t>
    </dgm:pt>
    <dgm:pt modelId="{028145D1-84E6-3844-9B52-E551D0AB35E6}">
      <dgm:prSet/>
      <dgm:spPr>
        <a:gradFill rotWithShape="0">
          <a:gsLst>
            <a:gs pos="0">
              <a:schemeClr val="bg2">
                <a:lumMod val="89000"/>
              </a:schemeClr>
            </a:gs>
            <a:gs pos="100000">
              <a:schemeClr val="accent1">
                <a:hueOff val="0"/>
                <a:satOff val="0"/>
                <a:lumOff val="0"/>
                <a:satMod val="110000"/>
                <a:lumMod val="100000"/>
                <a:shade val="100000"/>
                <a:alpha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«</a:t>
          </a:r>
          <a:r>
            <a:rPr lang="tr-TR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rPr>
            <a:t>Anne Babanın Görevleri</a:t>
          </a:r>
          <a:r>
            <a:rPr lang="tr-TR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» ünitesi «</a:t>
          </a:r>
          <a:r>
            <a:rPr lang="tr-TR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İslam Daveti ve Sahabe</a:t>
          </a:r>
          <a:r>
            <a:rPr lang="tr-TR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» ünitesi olarak değiştirildi.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dirty="0" smtClean="0"/>
        </a:p>
      </dgm:t>
    </dgm:pt>
    <dgm:pt modelId="{22E05F85-03D6-F744-9493-6B16D45C2F45}" type="parTrans" cxnId="{018A5424-DAB8-B54B-9B53-CB62024D296A}">
      <dgm:prSet/>
      <dgm:spPr/>
      <dgm:t>
        <a:bodyPr/>
        <a:lstStyle/>
        <a:p>
          <a:endParaRPr lang="tr-TR"/>
        </a:p>
      </dgm:t>
    </dgm:pt>
    <dgm:pt modelId="{91D19046-2047-5C46-B49B-19754BB621E7}" type="sibTrans" cxnId="{018A5424-DAB8-B54B-9B53-CB62024D296A}">
      <dgm:prSet/>
      <dgm:spPr/>
      <dgm:t>
        <a:bodyPr/>
        <a:lstStyle/>
        <a:p>
          <a:endParaRPr lang="tr-TR"/>
        </a:p>
      </dgm:t>
    </dgm:pt>
    <dgm:pt modelId="{5B28DC13-723F-954E-A1E6-39D381CE485C}">
      <dgm:prSet/>
      <dgm:spPr>
        <a:gradFill rotWithShape="0">
          <a:gsLst>
            <a:gs pos="0">
              <a:schemeClr val="bg2">
                <a:lumMod val="89000"/>
              </a:schemeClr>
            </a:gs>
            <a:gs pos="100000">
              <a:schemeClr val="accent1">
                <a:hueOff val="0"/>
                <a:satOff val="0"/>
                <a:lumOff val="0"/>
                <a:satMod val="110000"/>
                <a:lumMod val="100000"/>
                <a:shade val="100000"/>
                <a:alpha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b="1" dirty="0" smtClean="0">
              <a:solidFill>
                <a:schemeClr val="tx1"/>
              </a:solidFill>
            </a:rPr>
            <a:t>«</a:t>
          </a:r>
          <a:r>
            <a:rPr lang="tr-TR" b="1" dirty="0" smtClean="0">
              <a:solidFill>
                <a:srgbClr val="0070C0"/>
              </a:solidFill>
            </a:rPr>
            <a:t>İnsani İlişkileri Güçlendirme</a:t>
          </a:r>
          <a:r>
            <a:rPr lang="tr-TR" b="1" dirty="0" smtClean="0">
              <a:solidFill>
                <a:schemeClr val="tx1"/>
              </a:solidFill>
            </a:rPr>
            <a:t>» ünitesi «</a:t>
          </a:r>
          <a:r>
            <a:rPr lang="tr-TR" b="1" dirty="0" smtClean="0">
              <a:solidFill>
                <a:srgbClr val="FF0000"/>
              </a:solidFill>
            </a:rPr>
            <a:t>Peygamberimiz Ve Sosyal Hayat</a:t>
          </a:r>
          <a:r>
            <a:rPr lang="tr-TR" b="1" dirty="0" smtClean="0">
              <a:solidFill>
                <a:schemeClr val="tx1"/>
              </a:solidFill>
            </a:rPr>
            <a:t>» ünitesi olarak değiştirildi.</a:t>
          </a: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dirty="0" smtClean="0"/>
        </a:p>
      </dgm:t>
    </dgm:pt>
    <dgm:pt modelId="{FF802584-7FD9-1448-A2D7-5F21460FB3FC}" type="parTrans" cxnId="{2C8F5891-F980-8C44-8E1A-D4B8D4C78E40}">
      <dgm:prSet/>
      <dgm:spPr/>
      <dgm:t>
        <a:bodyPr/>
        <a:lstStyle/>
        <a:p>
          <a:endParaRPr lang="tr-TR"/>
        </a:p>
      </dgm:t>
    </dgm:pt>
    <dgm:pt modelId="{866B77A9-E93E-E546-AD20-0323D38E3596}" type="sibTrans" cxnId="{2C8F5891-F980-8C44-8E1A-D4B8D4C78E40}">
      <dgm:prSet/>
      <dgm:spPr/>
      <dgm:t>
        <a:bodyPr/>
        <a:lstStyle/>
        <a:p>
          <a:endParaRPr lang="tr-TR"/>
        </a:p>
      </dgm:t>
    </dgm:pt>
    <dgm:pt modelId="{282D1F80-D0CD-9646-9DFC-8349554B75F5}">
      <dgm:prSet/>
      <dgm:spPr>
        <a:gradFill rotWithShape="0">
          <a:gsLst>
            <a:gs pos="0">
              <a:schemeClr val="bg2">
                <a:lumMod val="89000"/>
              </a:schemeClr>
            </a:gs>
            <a:gs pos="100000">
              <a:schemeClr val="accent1">
                <a:hueOff val="0"/>
                <a:satOff val="0"/>
                <a:lumOff val="0"/>
                <a:satMod val="110000"/>
                <a:lumMod val="100000"/>
                <a:shade val="100000"/>
                <a:alpha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«</a:t>
          </a:r>
          <a:r>
            <a:rPr lang="tr-TR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rPr>
            <a:t>İnsan Hakları ve Adalet</a:t>
          </a:r>
          <a:r>
            <a:rPr lang="tr-TR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» ünitesi «</a:t>
          </a:r>
          <a:r>
            <a:rPr lang="tr-TR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En Güzel Örnek Peygamberimiz</a:t>
          </a:r>
          <a:r>
            <a:rPr lang="tr-TR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» ünitesi olarak değiştirildi.</a:t>
          </a: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dirty="0" smtClean="0"/>
        </a:p>
      </dgm:t>
    </dgm:pt>
    <dgm:pt modelId="{84EC77F5-01B8-1F45-8DCD-67F33D5270F8}" type="parTrans" cxnId="{03F60229-5BA4-F542-B83A-457B0B97BFC1}">
      <dgm:prSet/>
      <dgm:spPr/>
      <dgm:t>
        <a:bodyPr/>
        <a:lstStyle/>
        <a:p>
          <a:endParaRPr lang="tr-TR"/>
        </a:p>
      </dgm:t>
    </dgm:pt>
    <dgm:pt modelId="{DB048E6A-E01F-C54A-A65D-810F0E916F38}" type="sibTrans" cxnId="{03F60229-5BA4-F542-B83A-457B0B97BFC1}">
      <dgm:prSet/>
      <dgm:spPr/>
      <dgm:t>
        <a:bodyPr/>
        <a:lstStyle/>
        <a:p>
          <a:endParaRPr lang="tr-TR"/>
        </a:p>
      </dgm:t>
    </dgm:pt>
    <dgm:pt modelId="{713CE2C0-5542-4A88-8175-270EAADD8991}" type="pres">
      <dgm:prSet presAssocID="{6582E9CD-C4CC-4F22-A0A1-5960C36507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E713387-0B6D-4035-9807-050D74DE7677}" type="pres">
      <dgm:prSet presAssocID="{FC75459B-31CA-4240-B76F-F3EAFBA6CE31}" presName="parentText" presStyleLbl="node1" presStyleIdx="0" presStyleCnt="4" custScaleX="98628" custScaleY="25220" custLinFactNeighborX="11" custLinFactNeighborY="-7313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D54B200-2D05-4D7B-BBA8-9FC68274FD22}" type="pres">
      <dgm:prSet presAssocID="{43C1EAE1-DCC6-4570-B2BC-17032B98DDD0}" presName="spacer" presStyleCnt="0"/>
      <dgm:spPr/>
    </dgm:pt>
    <dgm:pt modelId="{ADF9056C-2242-9B40-96B4-5501287E8BF6}" type="pres">
      <dgm:prSet presAssocID="{282D1F80-D0CD-9646-9DFC-8349554B75F5}" presName="parentText" presStyleLbl="node1" presStyleIdx="1" presStyleCnt="4" custScaleY="42362" custLinFactY="-253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28D4C28-A359-974A-BFDD-2854CC9723AB}" type="pres">
      <dgm:prSet presAssocID="{DB048E6A-E01F-C54A-A65D-810F0E916F38}" presName="spacer" presStyleCnt="0"/>
      <dgm:spPr/>
    </dgm:pt>
    <dgm:pt modelId="{1AEB8F0C-E2E1-E241-A72B-B1BAE4D5CC12}" type="pres">
      <dgm:prSet presAssocID="{028145D1-84E6-3844-9B52-E551D0AB35E6}" presName="parentText" presStyleLbl="node1" presStyleIdx="2" presStyleCnt="4" custScaleY="42668" custLinFactNeighborY="-2121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78011B0-170C-3641-AEA4-7E8E6CFAEF62}" type="pres">
      <dgm:prSet presAssocID="{91D19046-2047-5C46-B49B-19754BB621E7}" presName="spacer" presStyleCnt="0"/>
      <dgm:spPr/>
    </dgm:pt>
    <dgm:pt modelId="{781B8229-80FF-FD4D-8F71-F696E53DB604}" type="pres">
      <dgm:prSet presAssocID="{5B28DC13-723F-954E-A1E6-39D381CE485C}" presName="parentText" presStyleLbl="node1" presStyleIdx="3" presStyleCnt="4" custScaleY="34139" custLinFactY="2963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E43F975-73C2-EA49-8E82-090FDA537C8E}" type="presOf" srcId="{282D1F80-D0CD-9646-9DFC-8349554B75F5}" destId="{ADF9056C-2242-9B40-96B4-5501287E8BF6}" srcOrd="0" destOrd="0" presId="urn:microsoft.com/office/officeart/2005/8/layout/vList2"/>
    <dgm:cxn modelId="{AFE87AF4-6399-424D-9117-361BD355419A}" type="presOf" srcId="{6582E9CD-C4CC-4F22-A0A1-5960C365079C}" destId="{713CE2C0-5542-4A88-8175-270EAADD8991}" srcOrd="0" destOrd="0" presId="urn:microsoft.com/office/officeart/2005/8/layout/vList2"/>
    <dgm:cxn modelId="{4B2903A1-1BA0-414F-8757-516AA47E727E}" srcId="{6582E9CD-C4CC-4F22-A0A1-5960C365079C}" destId="{FC75459B-31CA-4240-B76F-F3EAFBA6CE31}" srcOrd="0" destOrd="0" parTransId="{7FC15F7B-CB2D-487A-9D27-AB2AC94D9106}" sibTransId="{43C1EAE1-DCC6-4570-B2BC-17032B98DDD0}"/>
    <dgm:cxn modelId="{03F60229-5BA4-F542-B83A-457B0B97BFC1}" srcId="{6582E9CD-C4CC-4F22-A0A1-5960C365079C}" destId="{282D1F80-D0CD-9646-9DFC-8349554B75F5}" srcOrd="1" destOrd="0" parTransId="{84EC77F5-01B8-1F45-8DCD-67F33D5270F8}" sibTransId="{DB048E6A-E01F-C54A-A65D-810F0E916F38}"/>
    <dgm:cxn modelId="{BB948ABF-F762-5540-8215-C0856AD1E211}" type="presOf" srcId="{FC75459B-31CA-4240-B76F-F3EAFBA6CE31}" destId="{2E713387-0B6D-4035-9807-050D74DE7677}" srcOrd="0" destOrd="0" presId="urn:microsoft.com/office/officeart/2005/8/layout/vList2"/>
    <dgm:cxn modelId="{7D855370-1962-1745-8AA6-D642CA08034A}" type="presOf" srcId="{028145D1-84E6-3844-9B52-E551D0AB35E6}" destId="{1AEB8F0C-E2E1-E241-A72B-B1BAE4D5CC12}" srcOrd="0" destOrd="0" presId="urn:microsoft.com/office/officeart/2005/8/layout/vList2"/>
    <dgm:cxn modelId="{018A5424-DAB8-B54B-9B53-CB62024D296A}" srcId="{6582E9CD-C4CC-4F22-A0A1-5960C365079C}" destId="{028145D1-84E6-3844-9B52-E551D0AB35E6}" srcOrd="2" destOrd="0" parTransId="{22E05F85-03D6-F744-9493-6B16D45C2F45}" sibTransId="{91D19046-2047-5C46-B49B-19754BB621E7}"/>
    <dgm:cxn modelId="{2C8F5891-F980-8C44-8E1A-D4B8D4C78E40}" srcId="{6582E9CD-C4CC-4F22-A0A1-5960C365079C}" destId="{5B28DC13-723F-954E-A1E6-39D381CE485C}" srcOrd="3" destOrd="0" parTransId="{FF802584-7FD9-1448-A2D7-5F21460FB3FC}" sibTransId="{866B77A9-E93E-E546-AD20-0323D38E3596}"/>
    <dgm:cxn modelId="{CB0898B4-9941-4E4C-9D26-DF17018206ED}" type="presOf" srcId="{5B28DC13-723F-954E-A1E6-39D381CE485C}" destId="{781B8229-80FF-FD4D-8F71-F696E53DB604}" srcOrd="0" destOrd="0" presId="urn:microsoft.com/office/officeart/2005/8/layout/vList2"/>
    <dgm:cxn modelId="{DFFAD1D5-0227-C941-BF9A-1A8AFDC4D66E}" type="presParOf" srcId="{713CE2C0-5542-4A88-8175-270EAADD8991}" destId="{2E713387-0B6D-4035-9807-050D74DE7677}" srcOrd="0" destOrd="0" presId="urn:microsoft.com/office/officeart/2005/8/layout/vList2"/>
    <dgm:cxn modelId="{911461F3-9EBD-C146-9855-86036EE863BF}" type="presParOf" srcId="{713CE2C0-5542-4A88-8175-270EAADD8991}" destId="{0D54B200-2D05-4D7B-BBA8-9FC68274FD22}" srcOrd="1" destOrd="0" presId="urn:microsoft.com/office/officeart/2005/8/layout/vList2"/>
    <dgm:cxn modelId="{4F70A3B9-2A75-B44E-AD68-3A56429D8096}" type="presParOf" srcId="{713CE2C0-5542-4A88-8175-270EAADD8991}" destId="{ADF9056C-2242-9B40-96B4-5501287E8BF6}" srcOrd="2" destOrd="0" presId="urn:microsoft.com/office/officeart/2005/8/layout/vList2"/>
    <dgm:cxn modelId="{38C57F8F-CC6B-FC43-A6CF-4EC3A3B001EE}" type="presParOf" srcId="{713CE2C0-5542-4A88-8175-270EAADD8991}" destId="{228D4C28-A359-974A-BFDD-2854CC9723AB}" srcOrd="3" destOrd="0" presId="urn:microsoft.com/office/officeart/2005/8/layout/vList2"/>
    <dgm:cxn modelId="{5D40B1BB-E707-534C-8C3B-EB3E8FDF5F2B}" type="presParOf" srcId="{713CE2C0-5542-4A88-8175-270EAADD8991}" destId="{1AEB8F0C-E2E1-E241-A72B-B1BAE4D5CC12}" srcOrd="4" destOrd="0" presId="urn:microsoft.com/office/officeart/2005/8/layout/vList2"/>
    <dgm:cxn modelId="{C731A54F-1812-904A-9735-A7F1EC769F7A}" type="presParOf" srcId="{713CE2C0-5542-4A88-8175-270EAADD8991}" destId="{D78011B0-170C-3641-AEA4-7E8E6CFAEF62}" srcOrd="5" destOrd="0" presId="urn:microsoft.com/office/officeart/2005/8/layout/vList2"/>
    <dgm:cxn modelId="{60AD8C6F-F5E4-7745-8B16-9F2692A04A1F}" type="presParOf" srcId="{713CE2C0-5542-4A88-8175-270EAADD8991}" destId="{781B8229-80FF-FD4D-8F71-F696E53DB60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7C5675DE-8D2F-4FF8-AEB5-5DB7F26BA05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DB46EE3-AFAA-4C67-ACF9-577C9A9966E7}" type="pres">
      <dgm:prSet presAssocID="{7C5675DE-8D2F-4FF8-AEB5-5DB7F26BA05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</dgm:ptLst>
  <dgm:cxnLst>
    <dgm:cxn modelId="{4876CBFE-F4C5-4DD8-8F45-81EBA108ECAB}" type="presOf" srcId="{7C5675DE-8D2F-4FF8-AEB5-5DB7F26BA056}" destId="{5DB46EE3-AFAA-4C67-ACF9-577C9A9966E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8D85F258-BCA4-4917-83D4-4CE779D23995}" type="doc">
      <dgm:prSet loTypeId="urn:microsoft.com/office/officeart/2005/8/layout/vList6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tr-TR"/>
        </a:p>
      </dgm:t>
    </dgm:pt>
    <dgm:pt modelId="{A108CCD4-D9D9-443F-B0D8-A8C966A123D2}">
      <dgm:prSet phldrT="[Metin]" custT="1"/>
      <dgm:spPr/>
      <dgm:t>
        <a:bodyPr/>
        <a:lstStyle/>
        <a:p>
          <a:r>
            <a:rPr lang="tr-TR" sz="2400" b="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Mevcut programa erişim için:</a:t>
          </a:r>
          <a:endParaRPr lang="tr-TR" sz="2400" b="0" dirty="0">
            <a:solidFill>
              <a:srgbClr val="FF0000"/>
            </a:solidFill>
            <a:latin typeface="Calibri" pitchFamily="34" charset="0"/>
            <a:cs typeface="Calibri" pitchFamily="34" charset="0"/>
          </a:endParaRPr>
        </a:p>
      </dgm:t>
    </dgm:pt>
    <dgm:pt modelId="{08549F3C-F52E-4582-8C8F-5A61D746E063}" type="parTrans" cxnId="{A78E2F1D-08E3-4958-9833-2363F1E7B443}">
      <dgm:prSet/>
      <dgm:spPr/>
      <dgm:t>
        <a:bodyPr/>
        <a:lstStyle/>
        <a:p>
          <a:endParaRPr lang="tr-TR"/>
        </a:p>
      </dgm:t>
    </dgm:pt>
    <dgm:pt modelId="{50A0DC51-B87C-4E55-B3A5-4FE478A9C57C}" type="sibTrans" cxnId="{A78E2F1D-08E3-4958-9833-2363F1E7B443}">
      <dgm:prSet/>
      <dgm:spPr/>
      <dgm:t>
        <a:bodyPr/>
        <a:lstStyle/>
        <a:p>
          <a:endParaRPr lang="tr-TR"/>
        </a:p>
      </dgm:t>
    </dgm:pt>
    <dgm:pt modelId="{DBE56759-B498-4796-BF13-FF038E604882}">
      <dgm:prSet phldrT="[Metin]" phldr="1" custT="1"/>
      <dgm:spPr/>
      <dgm:t>
        <a:bodyPr/>
        <a:lstStyle/>
        <a:p>
          <a:pPr algn="l"/>
          <a:endParaRPr lang="tr-TR" sz="20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344125D0-3291-4037-B6C9-CD666E6F936A}" type="parTrans" cxnId="{134A18A3-5A66-4FF2-B44D-07877E9A001E}">
      <dgm:prSet/>
      <dgm:spPr/>
      <dgm:t>
        <a:bodyPr/>
        <a:lstStyle/>
        <a:p>
          <a:endParaRPr lang="tr-TR"/>
        </a:p>
      </dgm:t>
    </dgm:pt>
    <dgm:pt modelId="{B9FD9A31-7FA5-4484-9F1F-FA974499A0F7}" type="sibTrans" cxnId="{134A18A3-5A66-4FF2-B44D-07877E9A001E}">
      <dgm:prSet/>
      <dgm:spPr/>
      <dgm:t>
        <a:bodyPr/>
        <a:lstStyle/>
        <a:p>
          <a:endParaRPr lang="tr-TR"/>
        </a:p>
      </dgm:t>
    </dgm:pt>
    <dgm:pt modelId="{6DCDB035-D958-45BE-981E-AA25805ABD05}">
      <dgm:prSet phldrT="[Metin]" custT="1"/>
      <dgm:spPr/>
      <dgm:t>
        <a:bodyPr/>
        <a:lstStyle/>
        <a:p>
          <a:r>
            <a:rPr lang="tr-TR" sz="24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Yeni</a:t>
          </a:r>
          <a:r>
            <a:rPr lang="tr-TR" sz="48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tr-TR" sz="24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programa erişim için:</a:t>
          </a:r>
          <a:endParaRPr lang="tr-TR" sz="2400" b="1" dirty="0">
            <a:solidFill>
              <a:srgbClr val="FF0000"/>
            </a:solidFill>
            <a:latin typeface="Calibri" pitchFamily="34" charset="0"/>
            <a:cs typeface="Calibri" pitchFamily="34" charset="0"/>
          </a:endParaRPr>
        </a:p>
      </dgm:t>
    </dgm:pt>
    <dgm:pt modelId="{A579E189-625F-4E0B-B3E8-0A2E90305B7F}" type="parTrans" cxnId="{309F9D92-7BDB-4C7B-BFD3-44C0D82FA612}">
      <dgm:prSet/>
      <dgm:spPr/>
      <dgm:t>
        <a:bodyPr/>
        <a:lstStyle/>
        <a:p>
          <a:endParaRPr lang="tr-TR"/>
        </a:p>
      </dgm:t>
    </dgm:pt>
    <dgm:pt modelId="{99CA2D48-C343-4E51-81F4-B591754CA4BF}" type="sibTrans" cxnId="{309F9D92-7BDB-4C7B-BFD3-44C0D82FA612}">
      <dgm:prSet/>
      <dgm:spPr/>
      <dgm:t>
        <a:bodyPr/>
        <a:lstStyle/>
        <a:p>
          <a:endParaRPr lang="tr-TR"/>
        </a:p>
      </dgm:t>
    </dgm:pt>
    <dgm:pt modelId="{21D2A684-52AF-4269-BC4E-9A03146070D4}">
      <dgm:prSet phldrT="[Metin]" custT="1"/>
      <dgm:spPr/>
      <dgm:t>
        <a:bodyPr/>
        <a:lstStyle/>
        <a:p>
          <a:r>
            <a:rPr lang="tr-TR" sz="2000" dirty="0" smtClean="0">
              <a:ln>
                <a:solidFill>
                  <a:srgbClr val="FF0000"/>
                </a:solidFill>
              </a:ln>
              <a:latin typeface="Calibri" pitchFamily="34" charset="0"/>
              <a:cs typeface="Calibri" pitchFamily="34" charset="0"/>
              <a:hlinkClick xmlns:r="http://schemas.openxmlformats.org/officeDocument/2006/relationships" r:id="rId1" action="ppaction://hlinkfile"/>
            </a:rPr>
            <a:t>Peygamberimizin_Hayatı_Ortaokul_İHO_(29.03.2017).pdf</a:t>
          </a:r>
          <a:endParaRPr lang="tr-TR" sz="2000" dirty="0">
            <a:ln>
              <a:solidFill>
                <a:srgbClr val="FF0000"/>
              </a:solidFill>
            </a:ln>
            <a:latin typeface="Calibri" pitchFamily="34" charset="0"/>
            <a:cs typeface="Calibri" pitchFamily="34" charset="0"/>
          </a:endParaRPr>
        </a:p>
      </dgm:t>
    </dgm:pt>
    <dgm:pt modelId="{D2F127D1-5833-498D-AAD6-A6BBFAF6C46E}" type="parTrans" cxnId="{9ABF1904-AE18-4677-A4E6-F64894AAB79B}">
      <dgm:prSet/>
      <dgm:spPr/>
      <dgm:t>
        <a:bodyPr/>
        <a:lstStyle/>
        <a:p>
          <a:endParaRPr lang="tr-TR"/>
        </a:p>
      </dgm:t>
    </dgm:pt>
    <dgm:pt modelId="{58274B0E-E330-40C4-B8FD-375CBEF4CD46}" type="sibTrans" cxnId="{9ABF1904-AE18-4677-A4E6-F64894AAB79B}">
      <dgm:prSet/>
      <dgm:spPr/>
      <dgm:t>
        <a:bodyPr/>
        <a:lstStyle/>
        <a:p>
          <a:endParaRPr lang="tr-TR"/>
        </a:p>
      </dgm:t>
    </dgm:pt>
    <dgm:pt modelId="{01DCF474-74A2-4E4B-B775-7EA7D3568092}">
      <dgm:prSet phldrT="[Metin]" phldr="1"/>
      <dgm:spPr/>
      <dgm:t>
        <a:bodyPr/>
        <a:lstStyle/>
        <a:p>
          <a:endParaRPr lang="tr-TR" sz="1300" dirty="0"/>
        </a:p>
      </dgm:t>
    </dgm:pt>
    <dgm:pt modelId="{AA8A4CA0-66CC-457A-A3F8-7CC61DC8F291}" type="parTrans" cxnId="{20559277-6C16-45B7-9A6B-153A437846DE}">
      <dgm:prSet/>
      <dgm:spPr/>
      <dgm:t>
        <a:bodyPr/>
        <a:lstStyle/>
        <a:p>
          <a:endParaRPr lang="tr-TR"/>
        </a:p>
      </dgm:t>
    </dgm:pt>
    <dgm:pt modelId="{066C9095-4CA1-401F-A8C5-CF166A99054B}" type="sibTrans" cxnId="{20559277-6C16-45B7-9A6B-153A437846DE}">
      <dgm:prSet/>
      <dgm:spPr/>
      <dgm:t>
        <a:bodyPr/>
        <a:lstStyle/>
        <a:p>
          <a:endParaRPr lang="tr-TR"/>
        </a:p>
      </dgm:t>
    </dgm:pt>
    <dgm:pt modelId="{572D611D-D1CE-4425-94C6-07E25EE300FA}">
      <dgm:prSet phldrT="[Metin]" custT="1"/>
      <dgm:spPr/>
      <dgm:t>
        <a:bodyPr/>
        <a:lstStyle/>
        <a:p>
          <a:pPr algn="ctr"/>
          <a:endParaRPr lang="tr-TR" sz="2000" dirty="0">
            <a:ln>
              <a:solidFill>
                <a:srgbClr val="C00000"/>
              </a:solidFill>
            </a:ln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789043D7-1300-44C2-9873-C06B86819B38}" type="parTrans" cxnId="{3658942B-D085-4532-9745-1D81C7CCF818}">
      <dgm:prSet/>
      <dgm:spPr/>
      <dgm:t>
        <a:bodyPr/>
        <a:lstStyle/>
        <a:p>
          <a:endParaRPr lang="tr-TR"/>
        </a:p>
      </dgm:t>
    </dgm:pt>
    <dgm:pt modelId="{8E3DA3B8-41B3-417E-B2FE-778105E24FE5}" type="sibTrans" cxnId="{3658942B-D085-4532-9745-1D81C7CCF818}">
      <dgm:prSet/>
      <dgm:spPr/>
      <dgm:t>
        <a:bodyPr/>
        <a:lstStyle/>
        <a:p>
          <a:endParaRPr lang="tr-TR"/>
        </a:p>
      </dgm:t>
    </dgm:pt>
    <dgm:pt modelId="{7459ABF0-B5FB-468A-ACD3-A2CE215FBAA2}">
      <dgm:prSet phldrT="[Metin]" custT="1"/>
      <dgm:spPr/>
      <dgm:t>
        <a:bodyPr/>
        <a:lstStyle/>
        <a:p>
          <a:pPr algn="ctr"/>
          <a:r>
            <a:rPr lang="tr-TR" sz="2000" dirty="0" smtClean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Calibri" pitchFamily="34" charset="0"/>
              <a:cs typeface="Calibri" pitchFamily="34" charset="0"/>
              <a:hlinkClick xmlns:r="http://schemas.openxmlformats.org/officeDocument/2006/relationships" r:id="rId2" action="ppaction://hlinkfile"/>
            </a:rPr>
            <a:t>Hz.Muhammedin_Hayati_İHO_ORTAOKUL.pdf</a:t>
          </a:r>
          <a:endParaRPr lang="tr-TR" sz="2000" dirty="0">
            <a:ln>
              <a:solidFill>
                <a:srgbClr val="C00000"/>
              </a:solidFill>
            </a:ln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FBA2A459-71B2-4DE9-9B3C-989B5E4BACB4}" type="parTrans" cxnId="{C6F4712B-2C42-4182-A6EA-CE76310263CE}">
      <dgm:prSet/>
      <dgm:spPr/>
      <dgm:t>
        <a:bodyPr/>
        <a:lstStyle/>
        <a:p>
          <a:endParaRPr lang="tr-TR"/>
        </a:p>
      </dgm:t>
    </dgm:pt>
    <dgm:pt modelId="{49C2144F-640B-4B7C-842A-E727094E84C5}" type="sibTrans" cxnId="{C6F4712B-2C42-4182-A6EA-CE76310263CE}">
      <dgm:prSet/>
      <dgm:spPr/>
      <dgm:t>
        <a:bodyPr/>
        <a:lstStyle/>
        <a:p>
          <a:endParaRPr lang="tr-TR"/>
        </a:p>
      </dgm:t>
    </dgm:pt>
    <dgm:pt modelId="{ABFBD2B0-AF38-468D-AB24-54AE70D3CC1C}">
      <dgm:prSet phldrT="[Metin]" custT="1"/>
      <dgm:spPr/>
      <dgm:t>
        <a:bodyPr/>
        <a:lstStyle/>
        <a:p>
          <a:endParaRPr lang="tr-TR" sz="2000" dirty="0">
            <a:ln>
              <a:solidFill>
                <a:srgbClr val="FF0000"/>
              </a:solidFill>
            </a:ln>
            <a:latin typeface="Calibri" pitchFamily="34" charset="0"/>
            <a:cs typeface="Calibri" pitchFamily="34" charset="0"/>
          </a:endParaRPr>
        </a:p>
      </dgm:t>
    </dgm:pt>
    <dgm:pt modelId="{53141C7F-0951-4B48-8BE8-559BA56DF1AD}" type="parTrans" cxnId="{ADCA901A-E3F3-4C50-A608-2DA3E1191131}">
      <dgm:prSet/>
      <dgm:spPr/>
      <dgm:t>
        <a:bodyPr/>
        <a:lstStyle/>
        <a:p>
          <a:endParaRPr lang="tr-TR"/>
        </a:p>
      </dgm:t>
    </dgm:pt>
    <dgm:pt modelId="{86849BCE-B836-48A3-A91E-A3A4F83B9E92}" type="sibTrans" cxnId="{ADCA901A-E3F3-4C50-A608-2DA3E1191131}">
      <dgm:prSet/>
      <dgm:spPr/>
      <dgm:t>
        <a:bodyPr/>
        <a:lstStyle/>
        <a:p>
          <a:endParaRPr lang="tr-TR"/>
        </a:p>
      </dgm:t>
    </dgm:pt>
    <dgm:pt modelId="{9477E41B-C26C-45C1-ACAB-F859BF368E45}">
      <dgm:prSet phldrT="[Metin]" custT="1"/>
      <dgm:spPr/>
      <dgm:t>
        <a:bodyPr/>
        <a:lstStyle/>
        <a:p>
          <a:endParaRPr lang="tr-TR" sz="2000" dirty="0">
            <a:ln>
              <a:solidFill>
                <a:srgbClr val="FF0000"/>
              </a:solidFill>
            </a:ln>
            <a:latin typeface="Calibri" pitchFamily="34" charset="0"/>
            <a:cs typeface="Calibri" pitchFamily="34" charset="0"/>
          </a:endParaRPr>
        </a:p>
      </dgm:t>
    </dgm:pt>
    <dgm:pt modelId="{7C5AFF3E-92EC-443A-AF27-FEF68CDB7CE7}" type="parTrans" cxnId="{F26EA52E-E51E-4915-B1AE-9E2A5FF6098E}">
      <dgm:prSet/>
      <dgm:spPr/>
      <dgm:t>
        <a:bodyPr/>
        <a:lstStyle/>
        <a:p>
          <a:endParaRPr lang="tr-TR"/>
        </a:p>
      </dgm:t>
    </dgm:pt>
    <dgm:pt modelId="{2A87B91E-88B0-474A-B36C-60EB4CAB14DC}" type="sibTrans" cxnId="{F26EA52E-E51E-4915-B1AE-9E2A5FF6098E}">
      <dgm:prSet/>
      <dgm:spPr/>
      <dgm:t>
        <a:bodyPr/>
        <a:lstStyle/>
        <a:p>
          <a:endParaRPr lang="tr-TR"/>
        </a:p>
      </dgm:t>
    </dgm:pt>
    <dgm:pt modelId="{EED2D3C9-8F08-4804-8C64-DDB738DF2A7A}">
      <dgm:prSet phldrT="[Metin]" custT="1"/>
      <dgm:spPr/>
      <dgm:t>
        <a:bodyPr/>
        <a:lstStyle/>
        <a:p>
          <a:pPr algn="ctr"/>
          <a:endParaRPr lang="tr-TR" sz="2000" dirty="0">
            <a:ln>
              <a:solidFill>
                <a:srgbClr val="C00000"/>
              </a:solidFill>
            </a:ln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3783BB83-BCE5-43B0-85F2-44BB8A018B0C}" type="parTrans" cxnId="{1A3108CD-6CAB-4720-A637-A55E105D961A}">
      <dgm:prSet/>
      <dgm:spPr/>
      <dgm:t>
        <a:bodyPr/>
        <a:lstStyle/>
        <a:p>
          <a:endParaRPr lang="tr-TR"/>
        </a:p>
      </dgm:t>
    </dgm:pt>
    <dgm:pt modelId="{51E4FF1D-9A08-43C2-AA68-9BC55CEB8EC3}" type="sibTrans" cxnId="{1A3108CD-6CAB-4720-A637-A55E105D961A}">
      <dgm:prSet/>
      <dgm:spPr/>
      <dgm:t>
        <a:bodyPr/>
        <a:lstStyle/>
        <a:p>
          <a:endParaRPr lang="tr-TR"/>
        </a:p>
      </dgm:t>
    </dgm:pt>
    <dgm:pt modelId="{61B931F5-1F5E-4B7F-95DD-01DD53932817}" type="pres">
      <dgm:prSet presAssocID="{8D85F258-BCA4-4917-83D4-4CE779D2399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2FAF6CA4-CDE6-47C8-BE02-084988E7C196}" type="pres">
      <dgm:prSet presAssocID="{A108CCD4-D9D9-443F-B0D8-A8C966A123D2}" presName="linNode" presStyleCnt="0"/>
      <dgm:spPr/>
    </dgm:pt>
    <dgm:pt modelId="{C9A70C55-E57F-4A9F-BFCE-73C43ADD4106}" type="pres">
      <dgm:prSet presAssocID="{A108CCD4-D9D9-443F-B0D8-A8C966A123D2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0A97147-A79A-48E4-B355-031EA6D4B879}" type="pres">
      <dgm:prSet presAssocID="{A108CCD4-D9D9-443F-B0D8-A8C966A123D2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FA04C46-59FE-4868-8B71-06152EA5D908}" type="pres">
      <dgm:prSet presAssocID="{50A0DC51-B87C-4E55-B3A5-4FE478A9C57C}" presName="spacing" presStyleCnt="0"/>
      <dgm:spPr/>
    </dgm:pt>
    <dgm:pt modelId="{D811DFB6-5F0D-4692-8170-50406556EBF6}" type="pres">
      <dgm:prSet presAssocID="{6DCDB035-D958-45BE-981E-AA25805ABD05}" presName="linNode" presStyleCnt="0"/>
      <dgm:spPr/>
    </dgm:pt>
    <dgm:pt modelId="{1E121135-B3C9-4708-A31A-36A3FAF9DD18}" type="pres">
      <dgm:prSet presAssocID="{6DCDB035-D958-45BE-981E-AA25805ABD05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6B35FBF-1115-48D4-AE8D-A8174F174730}" type="pres">
      <dgm:prSet presAssocID="{6DCDB035-D958-45BE-981E-AA25805ABD05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21FE0FA-BC39-4338-9DE6-78D3511EC5B2}" type="presOf" srcId="{572D611D-D1CE-4425-94C6-07E25EE300FA}" destId="{60A97147-A79A-48E4-B355-031EA6D4B879}" srcOrd="0" destOrd="0" presId="urn:microsoft.com/office/officeart/2005/8/layout/vList6"/>
    <dgm:cxn modelId="{134A18A3-5A66-4FF2-B44D-07877E9A001E}" srcId="{A108CCD4-D9D9-443F-B0D8-A8C966A123D2}" destId="{DBE56759-B498-4796-BF13-FF038E604882}" srcOrd="3" destOrd="0" parTransId="{344125D0-3291-4037-B6C9-CD666E6F936A}" sibTransId="{B9FD9A31-7FA5-4484-9F1F-FA974499A0F7}"/>
    <dgm:cxn modelId="{9ABF1904-AE18-4677-A4E6-F64894AAB79B}" srcId="{6DCDB035-D958-45BE-981E-AA25805ABD05}" destId="{21D2A684-52AF-4269-BC4E-9A03146070D4}" srcOrd="2" destOrd="0" parTransId="{D2F127D1-5833-498D-AAD6-A6BBFAF6C46E}" sibTransId="{58274B0E-E330-40C4-B8FD-375CBEF4CD46}"/>
    <dgm:cxn modelId="{6859D1A6-A0D9-46C9-AAB6-F654AF99900C}" type="presOf" srcId="{A108CCD4-D9D9-443F-B0D8-A8C966A123D2}" destId="{C9A70C55-E57F-4A9F-BFCE-73C43ADD4106}" srcOrd="0" destOrd="0" presId="urn:microsoft.com/office/officeart/2005/8/layout/vList6"/>
    <dgm:cxn modelId="{1A3108CD-6CAB-4720-A637-A55E105D961A}" srcId="{A108CCD4-D9D9-443F-B0D8-A8C966A123D2}" destId="{EED2D3C9-8F08-4804-8C64-DDB738DF2A7A}" srcOrd="1" destOrd="0" parTransId="{3783BB83-BCE5-43B0-85F2-44BB8A018B0C}" sibTransId="{51E4FF1D-9A08-43C2-AA68-9BC55CEB8EC3}"/>
    <dgm:cxn modelId="{5B43CB38-0FC1-4481-9780-1EB65A071C5C}" type="presOf" srcId="{8D85F258-BCA4-4917-83D4-4CE779D23995}" destId="{61B931F5-1F5E-4B7F-95DD-01DD53932817}" srcOrd="0" destOrd="0" presId="urn:microsoft.com/office/officeart/2005/8/layout/vList6"/>
    <dgm:cxn modelId="{3658942B-D085-4532-9745-1D81C7CCF818}" srcId="{A108CCD4-D9D9-443F-B0D8-A8C966A123D2}" destId="{572D611D-D1CE-4425-94C6-07E25EE300FA}" srcOrd="0" destOrd="0" parTransId="{789043D7-1300-44C2-9873-C06B86819B38}" sibTransId="{8E3DA3B8-41B3-417E-B2FE-778105E24FE5}"/>
    <dgm:cxn modelId="{CC8DCFCB-7494-40C1-BBB1-7383F539D3CF}" type="presOf" srcId="{ABFBD2B0-AF38-468D-AB24-54AE70D3CC1C}" destId="{46B35FBF-1115-48D4-AE8D-A8174F174730}" srcOrd="0" destOrd="0" presId="urn:microsoft.com/office/officeart/2005/8/layout/vList6"/>
    <dgm:cxn modelId="{BEA7C70E-140C-4695-99AC-8938AB8AAB41}" type="presOf" srcId="{DBE56759-B498-4796-BF13-FF038E604882}" destId="{60A97147-A79A-48E4-B355-031EA6D4B879}" srcOrd="0" destOrd="3" presId="urn:microsoft.com/office/officeart/2005/8/layout/vList6"/>
    <dgm:cxn modelId="{77CDB221-B7AF-4D5D-B06B-3EB83B0FE273}" type="presOf" srcId="{21D2A684-52AF-4269-BC4E-9A03146070D4}" destId="{46B35FBF-1115-48D4-AE8D-A8174F174730}" srcOrd="0" destOrd="2" presId="urn:microsoft.com/office/officeart/2005/8/layout/vList6"/>
    <dgm:cxn modelId="{ADCA901A-E3F3-4C50-A608-2DA3E1191131}" srcId="{6DCDB035-D958-45BE-981E-AA25805ABD05}" destId="{ABFBD2B0-AF38-468D-AB24-54AE70D3CC1C}" srcOrd="0" destOrd="0" parTransId="{53141C7F-0951-4B48-8BE8-559BA56DF1AD}" sibTransId="{86849BCE-B836-48A3-A91E-A3A4F83B9E92}"/>
    <dgm:cxn modelId="{24B2663E-7DD9-483D-ADAD-2F86E707E2AD}" type="presOf" srcId="{6DCDB035-D958-45BE-981E-AA25805ABD05}" destId="{1E121135-B3C9-4708-A31A-36A3FAF9DD18}" srcOrd="0" destOrd="0" presId="urn:microsoft.com/office/officeart/2005/8/layout/vList6"/>
    <dgm:cxn modelId="{F26EA52E-E51E-4915-B1AE-9E2A5FF6098E}" srcId="{6DCDB035-D958-45BE-981E-AA25805ABD05}" destId="{9477E41B-C26C-45C1-ACAB-F859BF368E45}" srcOrd="1" destOrd="0" parTransId="{7C5AFF3E-92EC-443A-AF27-FEF68CDB7CE7}" sibTransId="{2A87B91E-88B0-474A-B36C-60EB4CAB14DC}"/>
    <dgm:cxn modelId="{C6F4712B-2C42-4182-A6EA-CE76310263CE}" srcId="{A108CCD4-D9D9-443F-B0D8-A8C966A123D2}" destId="{7459ABF0-B5FB-468A-ACD3-A2CE215FBAA2}" srcOrd="2" destOrd="0" parTransId="{FBA2A459-71B2-4DE9-9B3C-989B5E4BACB4}" sibTransId="{49C2144F-640B-4B7C-842A-E727094E84C5}"/>
    <dgm:cxn modelId="{A78E2F1D-08E3-4958-9833-2363F1E7B443}" srcId="{8D85F258-BCA4-4917-83D4-4CE779D23995}" destId="{A108CCD4-D9D9-443F-B0D8-A8C966A123D2}" srcOrd="0" destOrd="0" parTransId="{08549F3C-F52E-4582-8C8F-5A61D746E063}" sibTransId="{50A0DC51-B87C-4E55-B3A5-4FE478A9C57C}"/>
    <dgm:cxn modelId="{F9630703-27D1-449D-9BE9-57BE6D3A6ADE}" type="presOf" srcId="{9477E41B-C26C-45C1-ACAB-F859BF368E45}" destId="{46B35FBF-1115-48D4-AE8D-A8174F174730}" srcOrd="0" destOrd="1" presId="urn:microsoft.com/office/officeart/2005/8/layout/vList6"/>
    <dgm:cxn modelId="{E839803F-CA64-4DBE-826D-F80014A47C73}" type="presOf" srcId="{EED2D3C9-8F08-4804-8C64-DDB738DF2A7A}" destId="{60A97147-A79A-48E4-B355-031EA6D4B879}" srcOrd="0" destOrd="1" presId="urn:microsoft.com/office/officeart/2005/8/layout/vList6"/>
    <dgm:cxn modelId="{BFAD7E81-5FFE-4E2B-B0E8-90D3ACE78EFE}" type="presOf" srcId="{01DCF474-74A2-4E4B-B775-7EA7D3568092}" destId="{46B35FBF-1115-48D4-AE8D-A8174F174730}" srcOrd="0" destOrd="3" presId="urn:microsoft.com/office/officeart/2005/8/layout/vList6"/>
    <dgm:cxn modelId="{608F5331-5286-4826-8368-F7271396B5C4}" type="presOf" srcId="{7459ABF0-B5FB-468A-ACD3-A2CE215FBAA2}" destId="{60A97147-A79A-48E4-B355-031EA6D4B879}" srcOrd="0" destOrd="2" presId="urn:microsoft.com/office/officeart/2005/8/layout/vList6"/>
    <dgm:cxn modelId="{20559277-6C16-45B7-9A6B-153A437846DE}" srcId="{6DCDB035-D958-45BE-981E-AA25805ABD05}" destId="{01DCF474-74A2-4E4B-B775-7EA7D3568092}" srcOrd="3" destOrd="0" parTransId="{AA8A4CA0-66CC-457A-A3F8-7CC61DC8F291}" sibTransId="{066C9095-4CA1-401F-A8C5-CF166A99054B}"/>
    <dgm:cxn modelId="{309F9D92-7BDB-4C7B-BFD3-44C0D82FA612}" srcId="{8D85F258-BCA4-4917-83D4-4CE779D23995}" destId="{6DCDB035-D958-45BE-981E-AA25805ABD05}" srcOrd="1" destOrd="0" parTransId="{A579E189-625F-4E0B-B3E8-0A2E90305B7F}" sibTransId="{99CA2D48-C343-4E51-81F4-B591754CA4BF}"/>
    <dgm:cxn modelId="{AD579FAD-35CC-4789-8484-6379A50C9230}" type="presParOf" srcId="{61B931F5-1F5E-4B7F-95DD-01DD53932817}" destId="{2FAF6CA4-CDE6-47C8-BE02-084988E7C196}" srcOrd="0" destOrd="0" presId="urn:microsoft.com/office/officeart/2005/8/layout/vList6"/>
    <dgm:cxn modelId="{D81B2F5C-C126-4F78-BCDD-0F368E3C0936}" type="presParOf" srcId="{2FAF6CA4-CDE6-47C8-BE02-084988E7C196}" destId="{C9A70C55-E57F-4A9F-BFCE-73C43ADD4106}" srcOrd="0" destOrd="0" presId="urn:microsoft.com/office/officeart/2005/8/layout/vList6"/>
    <dgm:cxn modelId="{EDE009E0-86E7-4364-80C6-D4B2DF7A04D3}" type="presParOf" srcId="{2FAF6CA4-CDE6-47C8-BE02-084988E7C196}" destId="{60A97147-A79A-48E4-B355-031EA6D4B879}" srcOrd="1" destOrd="0" presId="urn:microsoft.com/office/officeart/2005/8/layout/vList6"/>
    <dgm:cxn modelId="{F971E773-FE44-48A0-9BC7-A040FD046728}" type="presParOf" srcId="{61B931F5-1F5E-4B7F-95DD-01DD53932817}" destId="{DFA04C46-59FE-4868-8B71-06152EA5D908}" srcOrd="1" destOrd="0" presId="urn:microsoft.com/office/officeart/2005/8/layout/vList6"/>
    <dgm:cxn modelId="{C6BFCCC5-FE7A-410C-9D61-36B92DE88C25}" type="presParOf" srcId="{61B931F5-1F5E-4B7F-95DD-01DD53932817}" destId="{D811DFB6-5F0D-4692-8170-50406556EBF6}" srcOrd="2" destOrd="0" presId="urn:microsoft.com/office/officeart/2005/8/layout/vList6"/>
    <dgm:cxn modelId="{A98FE16C-0035-484E-A46F-71B3AFBD0FEA}" type="presParOf" srcId="{D811DFB6-5F0D-4692-8170-50406556EBF6}" destId="{1E121135-B3C9-4708-A31A-36A3FAF9DD18}" srcOrd="0" destOrd="0" presId="urn:microsoft.com/office/officeart/2005/8/layout/vList6"/>
    <dgm:cxn modelId="{8690D603-AA41-4028-A915-FD947CD1666F}" type="presParOf" srcId="{D811DFB6-5F0D-4692-8170-50406556EBF6}" destId="{46B35FBF-1115-48D4-AE8D-A8174F17473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CF0ED4-C129-478B-A208-54B3E930B2C1}" type="doc">
      <dgm:prSet loTypeId="urn:microsoft.com/office/officeart/2008/layout/VerticalCurvedList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EEC57D3E-8C6C-467D-ACA8-861534720DA6}">
      <dgm:prSet phldrT="[Metin]"/>
      <dgm:spPr/>
      <dgm:t>
        <a:bodyPr/>
        <a:lstStyle/>
        <a:p>
          <a:r>
            <a:rPr lang="tr-TR" b="1" dirty="0" smtClean="0"/>
            <a:t>Peygamberlik kavramını ve peygamberlerin özelliklerini açıklaması,</a:t>
          </a:r>
          <a:endParaRPr lang="tr-TR" dirty="0"/>
        </a:p>
      </dgm:t>
    </dgm:pt>
    <dgm:pt modelId="{9ABB68BE-DB71-4D50-B6E0-99ECE771CD29}" type="parTrans" cxnId="{C4C29D12-4688-4477-B0B0-67C7002927E8}">
      <dgm:prSet/>
      <dgm:spPr/>
      <dgm:t>
        <a:bodyPr/>
        <a:lstStyle/>
        <a:p>
          <a:endParaRPr lang="tr-TR"/>
        </a:p>
      </dgm:t>
    </dgm:pt>
    <dgm:pt modelId="{8F1D0AA2-2E19-4F72-A8EE-0E34B01CF774}" type="sibTrans" cxnId="{C4C29D12-4688-4477-B0B0-67C7002927E8}">
      <dgm:prSet/>
      <dgm:spPr/>
      <dgm:t>
        <a:bodyPr/>
        <a:lstStyle/>
        <a:p>
          <a:endParaRPr lang="tr-TR"/>
        </a:p>
      </dgm:t>
    </dgm:pt>
    <dgm:pt modelId="{7442F778-565F-4006-B7A3-49130EC155E5}">
      <dgm:prSet phldrT="[Metin]"/>
      <dgm:spPr/>
      <dgm:t>
        <a:bodyPr/>
        <a:lstStyle/>
        <a:p>
          <a:r>
            <a:rPr lang="tr-TR" b="1" dirty="0" smtClean="0"/>
            <a:t>Peygamberimizin doğduğu çevrenin genel özelliklerini tanıması,</a:t>
          </a:r>
          <a:endParaRPr lang="tr-TR" dirty="0"/>
        </a:p>
      </dgm:t>
    </dgm:pt>
    <dgm:pt modelId="{928220CD-0D4C-4FD2-B15E-2C2370F66A18}" type="parTrans" cxnId="{1F19161A-A9F6-4429-9650-74DC7E97E3B7}">
      <dgm:prSet/>
      <dgm:spPr/>
      <dgm:t>
        <a:bodyPr/>
        <a:lstStyle/>
        <a:p>
          <a:endParaRPr lang="tr-TR"/>
        </a:p>
      </dgm:t>
    </dgm:pt>
    <dgm:pt modelId="{B8FD065C-C6F2-4A73-9615-9C1CFF1C268E}" type="sibTrans" cxnId="{1F19161A-A9F6-4429-9650-74DC7E97E3B7}">
      <dgm:prSet/>
      <dgm:spPr/>
      <dgm:t>
        <a:bodyPr/>
        <a:lstStyle/>
        <a:p>
          <a:endParaRPr lang="tr-TR"/>
        </a:p>
      </dgm:t>
    </dgm:pt>
    <dgm:pt modelId="{BD60FE14-961E-40A0-BE78-9EA5D05ADC2C}">
      <dgm:prSet phldrT="[Metin]"/>
      <dgm:spPr/>
      <dgm:t>
        <a:bodyPr/>
        <a:lstStyle/>
        <a:p>
          <a:r>
            <a:rPr lang="tr-TR" b="1" dirty="0" smtClean="0"/>
            <a:t>Peygamberimizin beşerî ve nebevî yönlerini fark etmesi,</a:t>
          </a:r>
          <a:endParaRPr lang="tr-TR" dirty="0"/>
        </a:p>
      </dgm:t>
    </dgm:pt>
    <dgm:pt modelId="{8E2848FE-BE69-4A59-AA35-06107BE09ABC}" type="parTrans" cxnId="{6FF03872-2F8E-4728-9F84-FE4A9A34DB9A}">
      <dgm:prSet/>
      <dgm:spPr/>
      <dgm:t>
        <a:bodyPr/>
        <a:lstStyle/>
        <a:p>
          <a:endParaRPr lang="tr-TR"/>
        </a:p>
      </dgm:t>
    </dgm:pt>
    <dgm:pt modelId="{DDB92E17-FA45-4183-BCF9-1F4D10D928AE}" type="sibTrans" cxnId="{6FF03872-2F8E-4728-9F84-FE4A9A34DB9A}">
      <dgm:prSet/>
      <dgm:spPr/>
      <dgm:t>
        <a:bodyPr/>
        <a:lstStyle/>
        <a:p>
          <a:endParaRPr lang="tr-TR"/>
        </a:p>
      </dgm:t>
    </dgm:pt>
    <dgm:pt modelId="{64B4DBED-B697-4947-8D8A-84A9D2CB985D}">
      <dgm:prSet/>
      <dgm:spPr/>
      <dgm:t>
        <a:bodyPr/>
        <a:lstStyle/>
        <a:p>
          <a:r>
            <a:rPr lang="tr-TR" b="1" dirty="0" smtClean="0"/>
            <a:t>Peygamberimizin örnek kişiliğini bireysel ve toplumsal açılardan kavraması,</a:t>
          </a:r>
          <a:endParaRPr lang="tr-TR" dirty="0"/>
        </a:p>
      </dgm:t>
    </dgm:pt>
    <dgm:pt modelId="{1ABC8DEE-F273-499C-9382-5623CB7C306E}" type="parTrans" cxnId="{54893373-571B-4DC7-B5E8-46508647D03F}">
      <dgm:prSet/>
      <dgm:spPr/>
      <dgm:t>
        <a:bodyPr/>
        <a:lstStyle/>
        <a:p>
          <a:endParaRPr lang="tr-TR"/>
        </a:p>
      </dgm:t>
    </dgm:pt>
    <dgm:pt modelId="{CBAF7414-0C0D-4334-BBFD-85236F084DB3}" type="sibTrans" cxnId="{54893373-571B-4DC7-B5E8-46508647D03F}">
      <dgm:prSet/>
      <dgm:spPr/>
      <dgm:t>
        <a:bodyPr/>
        <a:lstStyle/>
        <a:p>
          <a:endParaRPr lang="tr-TR"/>
        </a:p>
      </dgm:t>
    </dgm:pt>
    <dgm:pt modelId="{A5058B28-FACE-422E-8A3E-3F18AFACB588}" type="pres">
      <dgm:prSet presAssocID="{C2CF0ED4-C129-478B-A208-54B3E930B2C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140C3B91-CFB7-45F6-B488-A453B2D7C2D0}" type="pres">
      <dgm:prSet presAssocID="{C2CF0ED4-C129-478B-A208-54B3E930B2C1}" presName="Name1" presStyleCnt="0"/>
      <dgm:spPr/>
    </dgm:pt>
    <dgm:pt modelId="{47F45618-278F-4F93-9BCC-FF675406B1EA}" type="pres">
      <dgm:prSet presAssocID="{C2CF0ED4-C129-478B-A208-54B3E930B2C1}" presName="cycle" presStyleCnt="0"/>
      <dgm:spPr/>
    </dgm:pt>
    <dgm:pt modelId="{F18E7771-026C-43EB-9B03-1B147A0E4EBC}" type="pres">
      <dgm:prSet presAssocID="{C2CF0ED4-C129-478B-A208-54B3E930B2C1}" presName="srcNode" presStyleLbl="node1" presStyleIdx="0" presStyleCnt="4"/>
      <dgm:spPr/>
    </dgm:pt>
    <dgm:pt modelId="{EA3A2006-F3A1-4F8C-80A7-F8F2F0736504}" type="pres">
      <dgm:prSet presAssocID="{C2CF0ED4-C129-478B-A208-54B3E930B2C1}" presName="conn" presStyleLbl="parChTrans1D2" presStyleIdx="0" presStyleCnt="1"/>
      <dgm:spPr/>
      <dgm:t>
        <a:bodyPr/>
        <a:lstStyle/>
        <a:p>
          <a:endParaRPr lang="tr-TR"/>
        </a:p>
      </dgm:t>
    </dgm:pt>
    <dgm:pt modelId="{D97A64E7-3FBD-4E70-A658-D5884E55D7DD}" type="pres">
      <dgm:prSet presAssocID="{C2CF0ED4-C129-478B-A208-54B3E930B2C1}" presName="extraNode" presStyleLbl="node1" presStyleIdx="0" presStyleCnt="4"/>
      <dgm:spPr/>
    </dgm:pt>
    <dgm:pt modelId="{80ABEA36-0346-4AE0-9CE6-4891DD7A0615}" type="pres">
      <dgm:prSet presAssocID="{C2CF0ED4-C129-478B-A208-54B3E930B2C1}" presName="dstNode" presStyleLbl="node1" presStyleIdx="0" presStyleCnt="4"/>
      <dgm:spPr/>
    </dgm:pt>
    <dgm:pt modelId="{B588A150-4E5E-4270-A111-28A2FD7D3949}" type="pres">
      <dgm:prSet presAssocID="{EEC57D3E-8C6C-467D-ACA8-861534720DA6}" presName="text_1" presStyleLbl="node1" presStyleIdx="0" presStyleCnt="4" custLinFactNeighborX="2553" custLinFactNeighborY="774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3377501-B53A-4E80-8650-210F5DFF333A}" type="pres">
      <dgm:prSet presAssocID="{EEC57D3E-8C6C-467D-ACA8-861534720DA6}" presName="accent_1" presStyleCnt="0"/>
      <dgm:spPr/>
    </dgm:pt>
    <dgm:pt modelId="{188C2327-8E1B-40BE-8C1C-8C0F58A50FF9}" type="pres">
      <dgm:prSet presAssocID="{EEC57D3E-8C6C-467D-ACA8-861534720DA6}" presName="accentRepeatNode" presStyleLbl="solidFgAcc1" presStyleIdx="0" presStyleCnt="4"/>
      <dgm:spPr/>
    </dgm:pt>
    <dgm:pt modelId="{BD3D7923-EE0A-4E16-BD92-1F2443B4DD6D}" type="pres">
      <dgm:prSet presAssocID="{7442F778-565F-4006-B7A3-49130EC155E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DA48DD6-D439-4360-B621-B8B32D4DE6EA}" type="pres">
      <dgm:prSet presAssocID="{7442F778-565F-4006-B7A3-49130EC155E5}" presName="accent_2" presStyleCnt="0"/>
      <dgm:spPr/>
    </dgm:pt>
    <dgm:pt modelId="{D5B4EC8A-DF1E-433F-86D6-5C00611D5781}" type="pres">
      <dgm:prSet presAssocID="{7442F778-565F-4006-B7A3-49130EC155E5}" presName="accentRepeatNode" presStyleLbl="solidFgAcc1" presStyleIdx="1" presStyleCnt="4"/>
      <dgm:spPr/>
    </dgm:pt>
    <dgm:pt modelId="{6A17FC15-2A0A-4CC6-84F7-25BF02C57E46}" type="pres">
      <dgm:prSet presAssocID="{BD60FE14-961E-40A0-BE78-9EA5D05ADC2C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86BD1D6-91FE-471D-8BD0-559137960C6F}" type="pres">
      <dgm:prSet presAssocID="{BD60FE14-961E-40A0-BE78-9EA5D05ADC2C}" presName="accent_3" presStyleCnt="0"/>
      <dgm:spPr/>
    </dgm:pt>
    <dgm:pt modelId="{46CC4F28-5996-4B9B-8729-AB8E4FC3609E}" type="pres">
      <dgm:prSet presAssocID="{BD60FE14-961E-40A0-BE78-9EA5D05ADC2C}" presName="accentRepeatNode" presStyleLbl="solidFgAcc1" presStyleIdx="2" presStyleCnt="4"/>
      <dgm:spPr/>
    </dgm:pt>
    <dgm:pt modelId="{06E73A08-E66C-42B8-9875-EE78A50FB9B5}" type="pres">
      <dgm:prSet presAssocID="{64B4DBED-B697-4947-8D8A-84A9D2CB985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7CBE7C0-5C35-491A-9B0F-8C2BEA74389E}" type="pres">
      <dgm:prSet presAssocID="{64B4DBED-B697-4947-8D8A-84A9D2CB985D}" presName="accent_4" presStyleCnt="0"/>
      <dgm:spPr/>
    </dgm:pt>
    <dgm:pt modelId="{052F4A34-93F0-4578-817A-196781738B5A}" type="pres">
      <dgm:prSet presAssocID="{64B4DBED-B697-4947-8D8A-84A9D2CB985D}" presName="accentRepeatNode" presStyleLbl="solidFgAcc1" presStyleIdx="3" presStyleCnt="4"/>
      <dgm:spPr/>
    </dgm:pt>
  </dgm:ptLst>
  <dgm:cxnLst>
    <dgm:cxn modelId="{C4C29D12-4688-4477-B0B0-67C7002927E8}" srcId="{C2CF0ED4-C129-478B-A208-54B3E930B2C1}" destId="{EEC57D3E-8C6C-467D-ACA8-861534720DA6}" srcOrd="0" destOrd="0" parTransId="{9ABB68BE-DB71-4D50-B6E0-99ECE771CD29}" sibTransId="{8F1D0AA2-2E19-4F72-A8EE-0E34B01CF774}"/>
    <dgm:cxn modelId="{8B12861B-74D2-4C0C-96C8-14F108D49FF4}" type="presOf" srcId="{8F1D0AA2-2E19-4F72-A8EE-0E34B01CF774}" destId="{EA3A2006-F3A1-4F8C-80A7-F8F2F0736504}" srcOrd="0" destOrd="0" presId="urn:microsoft.com/office/officeart/2008/layout/VerticalCurvedList"/>
    <dgm:cxn modelId="{9FABD720-E1E7-47DA-A41D-027646CB0F5B}" type="presOf" srcId="{64B4DBED-B697-4947-8D8A-84A9D2CB985D}" destId="{06E73A08-E66C-42B8-9875-EE78A50FB9B5}" srcOrd="0" destOrd="0" presId="urn:microsoft.com/office/officeart/2008/layout/VerticalCurvedList"/>
    <dgm:cxn modelId="{54893373-571B-4DC7-B5E8-46508647D03F}" srcId="{C2CF0ED4-C129-478B-A208-54B3E930B2C1}" destId="{64B4DBED-B697-4947-8D8A-84A9D2CB985D}" srcOrd="3" destOrd="0" parTransId="{1ABC8DEE-F273-499C-9382-5623CB7C306E}" sibTransId="{CBAF7414-0C0D-4334-BBFD-85236F084DB3}"/>
    <dgm:cxn modelId="{08305870-BE49-4084-93FA-93D218E680B4}" type="presOf" srcId="{EEC57D3E-8C6C-467D-ACA8-861534720DA6}" destId="{B588A150-4E5E-4270-A111-28A2FD7D3949}" srcOrd="0" destOrd="0" presId="urn:microsoft.com/office/officeart/2008/layout/VerticalCurvedList"/>
    <dgm:cxn modelId="{859749BC-BC6B-4AED-A66D-A4D044E9E346}" type="presOf" srcId="{BD60FE14-961E-40A0-BE78-9EA5D05ADC2C}" destId="{6A17FC15-2A0A-4CC6-84F7-25BF02C57E46}" srcOrd="0" destOrd="0" presId="urn:microsoft.com/office/officeart/2008/layout/VerticalCurvedList"/>
    <dgm:cxn modelId="{1F19161A-A9F6-4429-9650-74DC7E97E3B7}" srcId="{C2CF0ED4-C129-478B-A208-54B3E930B2C1}" destId="{7442F778-565F-4006-B7A3-49130EC155E5}" srcOrd="1" destOrd="0" parTransId="{928220CD-0D4C-4FD2-B15E-2C2370F66A18}" sibTransId="{B8FD065C-C6F2-4A73-9615-9C1CFF1C268E}"/>
    <dgm:cxn modelId="{6FF03872-2F8E-4728-9F84-FE4A9A34DB9A}" srcId="{C2CF0ED4-C129-478B-A208-54B3E930B2C1}" destId="{BD60FE14-961E-40A0-BE78-9EA5D05ADC2C}" srcOrd="2" destOrd="0" parTransId="{8E2848FE-BE69-4A59-AA35-06107BE09ABC}" sibTransId="{DDB92E17-FA45-4183-BCF9-1F4D10D928AE}"/>
    <dgm:cxn modelId="{68998179-B15B-401A-B048-7D732A865D22}" type="presOf" srcId="{7442F778-565F-4006-B7A3-49130EC155E5}" destId="{BD3D7923-EE0A-4E16-BD92-1F2443B4DD6D}" srcOrd="0" destOrd="0" presId="urn:microsoft.com/office/officeart/2008/layout/VerticalCurvedList"/>
    <dgm:cxn modelId="{5AB37013-383B-4847-BDE4-BCD99B58B8EE}" type="presOf" srcId="{C2CF0ED4-C129-478B-A208-54B3E930B2C1}" destId="{A5058B28-FACE-422E-8A3E-3F18AFACB588}" srcOrd="0" destOrd="0" presId="urn:microsoft.com/office/officeart/2008/layout/VerticalCurvedList"/>
    <dgm:cxn modelId="{563C6EA4-A251-4446-9485-5DF79A3D0B4D}" type="presParOf" srcId="{A5058B28-FACE-422E-8A3E-3F18AFACB588}" destId="{140C3B91-CFB7-45F6-B488-A453B2D7C2D0}" srcOrd="0" destOrd="0" presId="urn:microsoft.com/office/officeart/2008/layout/VerticalCurvedList"/>
    <dgm:cxn modelId="{DDB10C0A-BD63-4FB6-8BAA-501CBD1AD1FD}" type="presParOf" srcId="{140C3B91-CFB7-45F6-B488-A453B2D7C2D0}" destId="{47F45618-278F-4F93-9BCC-FF675406B1EA}" srcOrd="0" destOrd="0" presId="urn:microsoft.com/office/officeart/2008/layout/VerticalCurvedList"/>
    <dgm:cxn modelId="{9F752DC1-A3ED-4F5A-AF73-12C74AA2BB55}" type="presParOf" srcId="{47F45618-278F-4F93-9BCC-FF675406B1EA}" destId="{F18E7771-026C-43EB-9B03-1B147A0E4EBC}" srcOrd="0" destOrd="0" presId="urn:microsoft.com/office/officeart/2008/layout/VerticalCurvedList"/>
    <dgm:cxn modelId="{2AC60F8A-C13C-4D1E-B5CD-65A98A77230B}" type="presParOf" srcId="{47F45618-278F-4F93-9BCC-FF675406B1EA}" destId="{EA3A2006-F3A1-4F8C-80A7-F8F2F0736504}" srcOrd="1" destOrd="0" presId="urn:microsoft.com/office/officeart/2008/layout/VerticalCurvedList"/>
    <dgm:cxn modelId="{C4A698E6-C84C-4716-AEB8-35C882F858C5}" type="presParOf" srcId="{47F45618-278F-4F93-9BCC-FF675406B1EA}" destId="{D97A64E7-3FBD-4E70-A658-D5884E55D7DD}" srcOrd="2" destOrd="0" presId="urn:microsoft.com/office/officeart/2008/layout/VerticalCurvedList"/>
    <dgm:cxn modelId="{57D5CF53-EDE2-46AC-AADF-EE31FE0F9F00}" type="presParOf" srcId="{47F45618-278F-4F93-9BCC-FF675406B1EA}" destId="{80ABEA36-0346-4AE0-9CE6-4891DD7A0615}" srcOrd="3" destOrd="0" presId="urn:microsoft.com/office/officeart/2008/layout/VerticalCurvedList"/>
    <dgm:cxn modelId="{67687BBB-4086-4215-B855-E95F3B75E10F}" type="presParOf" srcId="{140C3B91-CFB7-45F6-B488-A453B2D7C2D0}" destId="{B588A150-4E5E-4270-A111-28A2FD7D3949}" srcOrd="1" destOrd="0" presId="urn:microsoft.com/office/officeart/2008/layout/VerticalCurvedList"/>
    <dgm:cxn modelId="{0FE3D792-E47B-4DBF-88FF-12D787B2500D}" type="presParOf" srcId="{140C3B91-CFB7-45F6-B488-A453B2D7C2D0}" destId="{03377501-B53A-4E80-8650-210F5DFF333A}" srcOrd="2" destOrd="0" presId="urn:microsoft.com/office/officeart/2008/layout/VerticalCurvedList"/>
    <dgm:cxn modelId="{802BFB18-13D7-4954-A06A-7CF653074AAF}" type="presParOf" srcId="{03377501-B53A-4E80-8650-210F5DFF333A}" destId="{188C2327-8E1B-40BE-8C1C-8C0F58A50FF9}" srcOrd="0" destOrd="0" presId="urn:microsoft.com/office/officeart/2008/layout/VerticalCurvedList"/>
    <dgm:cxn modelId="{63ED550C-E1F4-4276-B58C-E19BF83EC540}" type="presParOf" srcId="{140C3B91-CFB7-45F6-B488-A453B2D7C2D0}" destId="{BD3D7923-EE0A-4E16-BD92-1F2443B4DD6D}" srcOrd="3" destOrd="0" presId="urn:microsoft.com/office/officeart/2008/layout/VerticalCurvedList"/>
    <dgm:cxn modelId="{E5FB53AA-2C5E-444F-986F-8CC089E9F387}" type="presParOf" srcId="{140C3B91-CFB7-45F6-B488-A453B2D7C2D0}" destId="{0DA48DD6-D439-4360-B621-B8B32D4DE6EA}" srcOrd="4" destOrd="0" presId="urn:microsoft.com/office/officeart/2008/layout/VerticalCurvedList"/>
    <dgm:cxn modelId="{FA15FDF3-151B-469A-8454-E1FD173A4872}" type="presParOf" srcId="{0DA48DD6-D439-4360-B621-B8B32D4DE6EA}" destId="{D5B4EC8A-DF1E-433F-86D6-5C00611D5781}" srcOrd="0" destOrd="0" presId="urn:microsoft.com/office/officeart/2008/layout/VerticalCurvedList"/>
    <dgm:cxn modelId="{E9125F60-3878-44AE-BCB9-4ECB48E298CE}" type="presParOf" srcId="{140C3B91-CFB7-45F6-B488-A453B2D7C2D0}" destId="{6A17FC15-2A0A-4CC6-84F7-25BF02C57E46}" srcOrd="5" destOrd="0" presId="urn:microsoft.com/office/officeart/2008/layout/VerticalCurvedList"/>
    <dgm:cxn modelId="{2462F439-43C7-4C91-903B-64AD7FF3B4F6}" type="presParOf" srcId="{140C3B91-CFB7-45F6-B488-A453B2D7C2D0}" destId="{986BD1D6-91FE-471D-8BD0-559137960C6F}" srcOrd="6" destOrd="0" presId="urn:microsoft.com/office/officeart/2008/layout/VerticalCurvedList"/>
    <dgm:cxn modelId="{26C3165C-7BD3-478A-9A3E-B79EC5C20D99}" type="presParOf" srcId="{986BD1D6-91FE-471D-8BD0-559137960C6F}" destId="{46CC4F28-5996-4B9B-8729-AB8E4FC3609E}" srcOrd="0" destOrd="0" presId="urn:microsoft.com/office/officeart/2008/layout/VerticalCurvedList"/>
    <dgm:cxn modelId="{1480E38D-78F6-423D-8357-2A795F9ED9A1}" type="presParOf" srcId="{140C3B91-CFB7-45F6-B488-A453B2D7C2D0}" destId="{06E73A08-E66C-42B8-9875-EE78A50FB9B5}" srcOrd="7" destOrd="0" presId="urn:microsoft.com/office/officeart/2008/layout/VerticalCurvedList"/>
    <dgm:cxn modelId="{456D6F24-3AE6-4F8D-A42A-89110E790C4B}" type="presParOf" srcId="{140C3B91-CFB7-45F6-B488-A453B2D7C2D0}" destId="{97CBE7C0-5C35-491A-9B0F-8C2BEA74389E}" srcOrd="8" destOrd="0" presId="urn:microsoft.com/office/officeart/2008/layout/VerticalCurvedList"/>
    <dgm:cxn modelId="{B661452D-7908-4243-B8E5-3A8DC0E58A93}" type="presParOf" srcId="{97CBE7C0-5C35-491A-9B0F-8C2BEA74389E}" destId="{052F4A34-93F0-4578-817A-196781738B5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CF0ED4-C129-478B-A208-54B3E930B2C1}" type="doc">
      <dgm:prSet loTypeId="urn:microsoft.com/office/officeart/2008/layout/VerticalCurvedList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EEC57D3E-8C6C-467D-ACA8-861534720DA6}">
      <dgm:prSet phldrT="[Metin]"/>
      <dgm:spPr/>
      <dgm:t>
        <a:bodyPr/>
        <a:lstStyle/>
        <a:p>
          <a:r>
            <a:rPr lang="tr-TR" b="1" dirty="0" smtClean="0"/>
            <a:t>Peygamberimizi severek kendisine örnek alması,</a:t>
          </a:r>
          <a:endParaRPr lang="tr-TR" dirty="0"/>
        </a:p>
      </dgm:t>
    </dgm:pt>
    <dgm:pt modelId="{9ABB68BE-DB71-4D50-B6E0-99ECE771CD29}" type="parTrans" cxnId="{C4C29D12-4688-4477-B0B0-67C7002927E8}">
      <dgm:prSet/>
      <dgm:spPr/>
      <dgm:t>
        <a:bodyPr/>
        <a:lstStyle/>
        <a:p>
          <a:endParaRPr lang="tr-TR"/>
        </a:p>
      </dgm:t>
    </dgm:pt>
    <dgm:pt modelId="{8F1D0AA2-2E19-4F72-A8EE-0E34B01CF774}" type="sibTrans" cxnId="{C4C29D12-4688-4477-B0B0-67C7002927E8}">
      <dgm:prSet/>
      <dgm:spPr/>
      <dgm:t>
        <a:bodyPr/>
        <a:lstStyle/>
        <a:p>
          <a:endParaRPr lang="tr-TR"/>
        </a:p>
      </dgm:t>
    </dgm:pt>
    <dgm:pt modelId="{A6643D2A-0D7F-41BF-87A6-0AA3642BD4E8}">
      <dgm:prSet/>
      <dgm:spPr/>
      <dgm:t>
        <a:bodyPr/>
        <a:lstStyle/>
        <a:p>
          <a:r>
            <a:rPr lang="tr-TR" b="1" dirty="0" err="1" smtClean="0"/>
            <a:t>Sahabi</a:t>
          </a:r>
          <a:r>
            <a:rPr lang="tr-TR" b="1" dirty="0" smtClean="0"/>
            <a:t> kavramını ve sahabenin örnekliğini kavraması, </a:t>
          </a:r>
          <a:endParaRPr lang="tr-TR" dirty="0"/>
        </a:p>
      </dgm:t>
    </dgm:pt>
    <dgm:pt modelId="{16D68229-EDE1-4C6A-8C63-9698275C3F09}" type="parTrans" cxnId="{400859E4-98A1-452E-9630-0912FAD1D109}">
      <dgm:prSet/>
      <dgm:spPr/>
      <dgm:t>
        <a:bodyPr/>
        <a:lstStyle/>
        <a:p>
          <a:endParaRPr lang="tr-TR"/>
        </a:p>
      </dgm:t>
    </dgm:pt>
    <dgm:pt modelId="{38D52F98-9D84-4C44-A8DB-94123F3A6DEA}" type="sibTrans" cxnId="{400859E4-98A1-452E-9630-0912FAD1D109}">
      <dgm:prSet/>
      <dgm:spPr/>
      <dgm:t>
        <a:bodyPr/>
        <a:lstStyle/>
        <a:p>
          <a:endParaRPr lang="tr-TR"/>
        </a:p>
      </dgm:t>
    </dgm:pt>
    <dgm:pt modelId="{C6D03A95-4314-430C-BD26-C291F68E1D4F}">
      <dgm:prSet/>
      <dgm:spPr/>
      <dgm:t>
        <a:bodyPr/>
        <a:lstStyle/>
        <a:p>
          <a:r>
            <a:rPr lang="tr-TR" b="1" smtClean="0"/>
            <a:t>Kültür ve medeniyetimizdeki peygamber sevgisinin tezahürlerini fark etmesi,</a:t>
          </a:r>
          <a:endParaRPr lang="tr-TR"/>
        </a:p>
      </dgm:t>
    </dgm:pt>
    <dgm:pt modelId="{6D282F75-4A9A-4D1D-89CD-E219F0067376}" type="parTrans" cxnId="{B5149E35-57E9-4A81-820E-4983FBE4EB92}">
      <dgm:prSet/>
      <dgm:spPr/>
      <dgm:t>
        <a:bodyPr/>
        <a:lstStyle/>
        <a:p>
          <a:endParaRPr lang="tr-TR"/>
        </a:p>
      </dgm:t>
    </dgm:pt>
    <dgm:pt modelId="{579C5317-BBC6-4BC2-AF80-1C0421637B9F}" type="sibTrans" cxnId="{B5149E35-57E9-4A81-820E-4983FBE4EB92}">
      <dgm:prSet/>
      <dgm:spPr/>
      <dgm:t>
        <a:bodyPr/>
        <a:lstStyle/>
        <a:p>
          <a:endParaRPr lang="tr-TR"/>
        </a:p>
      </dgm:t>
    </dgm:pt>
    <dgm:pt modelId="{BC121EAB-D1E4-4622-A48E-B0B43893FEB1}">
      <dgm:prSet/>
      <dgm:spPr/>
      <dgm:t>
        <a:bodyPr/>
        <a:lstStyle/>
        <a:p>
          <a:r>
            <a:rPr lang="tr-TR" b="1" smtClean="0"/>
            <a:t>Peygamberimizin hayatını bütüncül bir yaklaşımla tanıması amaçlanmaktadır.</a:t>
          </a:r>
          <a:endParaRPr lang="tr-TR"/>
        </a:p>
      </dgm:t>
    </dgm:pt>
    <dgm:pt modelId="{75A859F7-B420-4D8B-8036-85262D5B13C3}" type="parTrans" cxnId="{D1DB941A-C59A-42F8-8BD9-03DB9A757C19}">
      <dgm:prSet/>
      <dgm:spPr/>
      <dgm:t>
        <a:bodyPr/>
        <a:lstStyle/>
        <a:p>
          <a:endParaRPr lang="tr-TR"/>
        </a:p>
      </dgm:t>
    </dgm:pt>
    <dgm:pt modelId="{68B415AC-5B63-466E-BE25-E80531E7FEBF}" type="sibTrans" cxnId="{D1DB941A-C59A-42F8-8BD9-03DB9A757C19}">
      <dgm:prSet/>
      <dgm:spPr/>
      <dgm:t>
        <a:bodyPr/>
        <a:lstStyle/>
        <a:p>
          <a:endParaRPr lang="tr-TR"/>
        </a:p>
      </dgm:t>
    </dgm:pt>
    <dgm:pt modelId="{A5058B28-FACE-422E-8A3E-3F18AFACB588}" type="pres">
      <dgm:prSet presAssocID="{C2CF0ED4-C129-478B-A208-54B3E930B2C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140C3B91-CFB7-45F6-B488-A453B2D7C2D0}" type="pres">
      <dgm:prSet presAssocID="{C2CF0ED4-C129-478B-A208-54B3E930B2C1}" presName="Name1" presStyleCnt="0"/>
      <dgm:spPr/>
    </dgm:pt>
    <dgm:pt modelId="{47F45618-278F-4F93-9BCC-FF675406B1EA}" type="pres">
      <dgm:prSet presAssocID="{C2CF0ED4-C129-478B-A208-54B3E930B2C1}" presName="cycle" presStyleCnt="0"/>
      <dgm:spPr/>
    </dgm:pt>
    <dgm:pt modelId="{F18E7771-026C-43EB-9B03-1B147A0E4EBC}" type="pres">
      <dgm:prSet presAssocID="{C2CF0ED4-C129-478B-A208-54B3E930B2C1}" presName="srcNode" presStyleLbl="node1" presStyleIdx="0" presStyleCnt="4"/>
      <dgm:spPr/>
    </dgm:pt>
    <dgm:pt modelId="{EA3A2006-F3A1-4F8C-80A7-F8F2F0736504}" type="pres">
      <dgm:prSet presAssocID="{C2CF0ED4-C129-478B-A208-54B3E930B2C1}" presName="conn" presStyleLbl="parChTrans1D2" presStyleIdx="0" presStyleCnt="1"/>
      <dgm:spPr/>
      <dgm:t>
        <a:bodyPr/>
        <a:lstStyle/>
        <a:p>
          <a:endParaRPr lang="tr-TR"/>
        </a:p>
      </dgm:t>
    </dgm:pt>
    <dgm:pt modelId="{D97A64E7-3FBD-4E70-A658-D5884E55D7DD}" type="pres">
      <dgm:prSet presAssocID="{C2CF0ED4-C129-478B-A208-54B3E930B2C1}" presName="extraNode" presStyleLbl="node1" presStyleIdx="0" presStyleCnt="4"/>
      <dgm:spPr/>
    </dgm:pt>
    <dgm:pt modelId="{80ABEA36-0346-4AE0-9CE6-4891DD7A0615}" type="pres">
      <dgm:prSet presAssocID="{C2CF0ED4-C129-478B-A208-54B3E930B2C1}" presName="dstNode" presStyleLbl="node1" presStyleIdx="0" presStyleCnt="4"/>
      <dgm:spPr/>
    </dgm:pt>
    <dgm:pt modelId="{B588A150-4E5E-4270-A111-28A2FD7D3949}" type="pres">
      <dgm:prSet presAssocID="{EEC57D3E-8C6C-467D-ACA8-861534720DA6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3377501-B53A-4E80-8650-210F5DFF333A}" type="pres">
      <dgm:prSet presAssocID="{EEC57D3E-8C6C-467D-ACA8-861534720DA6}" presName="accent_1" presStyleCnt="0"/>
      <dgm:spPr/>
    </dgm:pt>
    <dgm:pt modelId="{188C2327-8E1B-40BE-8C1C-8C0F58A50FF9}" type="pres">
      <dgm:prSet presAssocID="{EEC57D3E-8C6C-467D-ACA8-861534720DA6}" presName="accentRepeatNode" presStyleLbl="solidFgAcc1" presStyleIdx="0" presStyleCnt="4"/>
      <dgm:spPr/>
    </dgm:pt>
    <dgm:pt modelId="{F7C5565E-CB68-48D4-8764-EE5691953063}" type="pres">
      <dgm:prSet presAssocID="{A6643D2A-0D7F-41BF-87A6-0AA3642BD4E8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99D1E54-8B60-4E5C-A428-10F15815E84D}" type="pres">
      <dgm:prSet presAssocID="{A6643D2A-0D7F-41BF-87A6-0AA3642BD4E8}" presName="accent_2" presStyleCnt="0"/>
      <dgm:spPr/>
    </dgm:pt>
    <dgm:pt modelId="{A0926787-130C-4FF8-9EB0-4C19D64825FA}" type="pres">
      <dgm:prSet presAssocID="{A6643D2A-0D7F-41BF-87A6-0AA3642BD4E8}" presName="accentRepeatNode" presStyleLbl="solidFgAcc1" presStyleIdx="1" presStyleCnt="4"/>
      <dgm:spPr/>
    </dgm:pt>
    <dgm:pt modelId="{D862D1BF-E2A6-4FCE-9D57-8D1CB8731FB9}" type="pres">
      <dgm:prSet presAssocID="{C6D03A95-4314-430C-BD26-C291F68E1D4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98B5229-CDBD-4A89-B3BE-802667B123EF}" type="pres">
      <dgm:prSet presAssocID="{C6D03A95-4314-430C-BD26-C291F68E1D4F}" presName="accent_3" presStyleCnt="0"/>
      <dgm:spPr/>
    </dgm:pt>
    <dgm:pt modelId="{45B2DA1F-4B9B-413F-8691-8D0907E98413}" type="pres">
      <dgm:prSet presAssocID="{C6D03A95-4314-430C-BD26-C291F68E1D4F}" presName="accentRepeatNode" presStyleLbl="solidFgAcc1" presStyleIdx="2" presStyleCnt="4"/>
      <dgm:spPr/>
    </dgm:pt>
    <dgm:pt modelId="{3FC7A19E-8E7B-464D-9F9A-C8ED717F8AE6}" type="pres">
      <dgm:prSet presAssocID="{BC121EAB-D1E4-4622-A48E-B0B43893FEB1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C10A1BA-C550-4939-AC38-5AF6787B3D14}" type="pres">
      <dgm:prSet presAssocID="{BC121EAB-D1E4-4622-A48E-B0B43893FEB1}" presName="accent_4" presStyleCnt="0"/>
      <dgm:spPr/>
    </dgm:pt>
    <dgm:pt modelId="{9CBC593B-45FC-4DB1-AD8D-47D17014B335}" type="pres">
      <dgm:prSet presAssocID="{BC121EAB-D1E4-4622-A48E-B0B43893FEB1}" presName="accentRepeatNode" presStyleLbl="solidFgAcc1" presStyleIdx="3" presStyleCnt="4"/>
      <dgm:spPr/>
    </dgm:pt>
  </dgm:ptLst>
  <dgm:cxnLst>
    <dgm:cxn modelId="{400859E4-98A1-452E-9630-0912FAD1D109}" srcId="{C2CF0ED4-C129-478B-A208-54B3E930B2C1}" destId="{A6643D2A-0D7F-41BF-87A6-0AA3642BD4E8}" srcOrd="1" destOrd="0" parTransId="{16D68229-EDE1-4C6A-8C63-9698275C3F09}" sibTransId="{38D52F98-9D84-4C44-A8DB-94123F3A6DEA}"/>
    <dgm:cxn modelId="{B5149E35-57E9-4A81-820E-4983FBE4EB92}" srcId="{C2CF0ED4-C129-478B-A208-54B3E930B2C1}" destId="{C6D03A95-4314-430C-BD26-C291F68E1D4F}" srcOrd="2" destOrd="0" parTransId="{6D282F75-4A9A-4D1D-89CD-E219F0067376}" sibTransId="{579C5317-BBC6-4BC2-AF80-1C0421637B9F}"/>
    <dgm:cxn modelId="{2D941344-76AC-427A-9D8A-1C73BE32894F}" type="presOf" srcId="{8F1D0AA2-2E19-4F72-A8EE-0E34B01CF774}" destId="{EA3A2006-F3A1-4F8C-80A7-F8F2F0736504}" srcOrd="0" destOrd="0" presId="urn:microsoft.com/office/officeart/2008/layout/VerticalCurvedList"/>
    <dgm:cxn modelId="{B97E6B25-3C63-4F47-8958-2D08048E2553}" type="presOf" srcId="{C6D03A95-4314-430C-BD26-C291F68E1D4F}" destId="{D862D1BF-E2A6-4FCE-9D57-8D1CB8731FB9}" srcOrd="0" destOrd="0" presId="urn:microsoft.com/office/officeart/2008/layout/VerticalCurvedList"/>
    <dgm:cxn modelId="{D1DB941A-C59A-42F8-8BD9-03DB9A757C19}" srcId="{C2CF0ED4-C129-478B-A208-54B3E930B2C1}" destId="{BC121EAB-D1E4-4622-A48E-B0B43893FEB1}" srcOrd="3" destOrd="0" parTransId="{75A859F7-B420-4D8B-8036-85262D5B13C3}" sibTransId="{68B415AC-5B63-466E-BE25-E80531E7FEBF}"/>
    <dgm:cxn modelId="{D52400A4-965B-43E6-AD40-9EBF87E0FBAD}" type="presOf" srcId="{A6643D2A-0D7F-41BF-87A6-0AA3642BD4E8}" destId="{F7C5565E-CB68-48D4-8764-EE5691953063}" srcOrd="0" destOrd="0" presId="urn:microsoft.com/office/officeart/2008/layout/VerticalCurvedList"/>
    <dgm:cxn modelId="{E410E4B0-39A0-42AC-BBB2-77827C9A0501}" type="presOf" srcId="{BC121EAB-D1E4-4622-A48E-B0B43893FEB1}" destId="{3FC7A19E-8E7B-464D-9F9A-C8ED717F8AE6}" srcOrd="0" destOrd="0" presId="urn:microsoft.com/office/officeart/2008/layout/VerticalCurvedList"/>
    <dgm:cxn modelId="{F00226FB-4FF1-49BA-BCCE-92F169F630F2}" type="presOf" srcId="{C2CF0ED4-C129-478B-A208-54B3E930B2C1}" destId="{A5058B28-FACE-422E-8A3E-3F18AFACB588}" srcOrd="0" destOrd="0" presId="urn:microsoft.com/office/officeart/2008/layout/VerticalCurvedList"/>
    <dgm:cxn modelId="{07AECADF-29F0-4CCD-9A01-0D52432BDAA9}" type="presOf" srcId="{EEC57D3E-8C6C-467D-ACA8-861534720DA6}" destId="{B588A150-4E5E-4270-A111-28A2FD7D3949}" srcOrd="0" destOrd="0" presId="urn:microsoft.com/office/officeart/2008/layout/VerticalCurvedList"/>
    <dgm:cxn modelId="{C4C29D12-4688-4477-B0B0-67C7002927E8}" srcId="{C2CF0ED4-C129-478B-A208-54B3E930B2C1}" destId="{EEC57D3E-8C6C-467D-ACA8-861534720DA6}" srcOrd="0" destOrd="0" parTransId="{9ABB68BE-DB71-4D50-B6E0-99ECE771CD29}" sibTransId="{8F1D0AA2-2E19-4F72-A8EE-0E34B01CF774}"/>
    <dgm:cxn modelId="{5AD996BD-5521-43B6-904F-2A5D694C4635}" type="presParOf" srcId="{A5058B28-FACE-422E-8A3E-3F18AFACB588}" destId="{140C3B91-CFB7-45F6-B488-A453B2D7C2D0}" srcOrd="0" destOrd="0" presId="urn:microsoft.com/office/officeart/2008/layout/VerticalCurvedList"/>
    <dgm:cxn modelId="{DB2ED2D6-7267-49E0-AACE-D3B62CF153FB}" type="presParOf" srcId="{140C3B91-CFB7-45F6-B488-A453B2D7C2D0}" destId="{47F45618-278F-4F93-9BCC-FF675406B1EA}" srcOrd="0" destOrd="0" presId="urn:microsoft.com/office/officeart/2008/layout/VerticalCurvedList"/>
    <dgm:cxn modelId="{C9077CC5-F2CC-483D-83A8-D8CA6EEC7E27}" type="presParOf" srcId="{47F45618-278F-4F93-9BCC-FF675406B1EA}" destId="{F18E7771-026C-43EB-9B03-1B147A0E4EBC}" srcOrd="0" destOrd="0" presId="urn:microsoft.com/office/officeart/2008/layout/VerticalCurvedList"/>
    <dgm:cxn modelId="{30A87BB0-2E9F-4FED-9B75-B269FBDF9142}" type="presParOf" srcId="{47F45618-278F-4F93-9BCC-FF675406B1EA}" destId="{EA3A2006-F3A1-4F8C-80A7-F8F2F0736504}" srcOrd="1" destOrd="0" presId="urn:microsoft.com/office/officeart/2008/layout/VerticalCurvedList"/>
    <dgm:cxn modelId="{C6993AFB-7596-497F-8041-937ABD390FF4}" type="presParOf" srcId="{47F45618-278F-4F93-9BCC-FF675406B1EA}" destId="{D97A64E7-3FBD-4E70-A658-D5884E55D7DD}" srcOrd="2" destOrd="0" presId="urn:microsoft.com/office/officeart/2008/layout/VerticalCurvedList"/>
    <dgm:cxn modelId="{D0F76A3F-1DC5-4EA2-AA7A-D68D9E488D61}" type="presParOf" srcId="{47F45618-278F-4F93-9BCC-FF675406B1EA}" destId="{80ABEA36-0346-4AE0-9CE6-4891DD7A0615}" srcOrd="3" destOrd="0" presId="urn:microsoft.com/office/officeart/2008/layout/VerticalCurvedList"/>
    <dgm:cxn modelId="{0A70F15E-4413-447F-BE1E-9D1462063F46}" type="presParOf" srcId="{140C3B91-CFB7-45F6-B488-A453B2D7C2D0}" destId="{B588A150-4E5E-4270-A111-28A2FD7D3949}" srcOrd="1" destOrd="0" presId="urn:microsoft.com/office/officeart/2008/layout/VerticalCurvedList"/>
    <dgm:cxn modelId="{5DBA813C-4F75-4496-BA86-189DEFBD5EA8}" type="presParOf" srcId="{140C3B91-CFB7-45F6-B488-A453B2D7C2D0}" destId="{03377501-B53A-4E80-8650-210F5DFF333A}" srcOrd="2" destOrd="0" presId="urn:microsoft.com/office/officeart/2008/layout/VerticalCurvedList"/>
    <dgm:cxn modelId="{69E75787-8BFE-4472-A5F6-DB233599F98E}" type="presParOf" srcId="{03377501-B53A-4E80-8650-210F5DFF333A}" destId="{188C2327-8E1B-40BE-8C1C-8C0F58A50FF9}" srcOrd="0" destOrd="0" presId="urn:microsoft.com/office/officeart/2008/layout/VerticalCurvedList"/>
    <dgm:cxn modelId="{881A97BA-B6F0-4009-9DF1-041A832C980A}" type="presParOf" srcId="{140C3B91-CFB7-45F6-B488-A453B2D7C2D0}" destId="{F7C5565E-CB68-48D4-8764-EE5691953063}" srcOrd="3" destOrd="0" presId="urn:microsoft.com/office/officeart/2008/layout/VerticalCurvedList"/>
    <dgm:cxn modelId="{39C57DB6-5250-4F1F-A465-659B8977DF23}" type="presParOf" srcId="{140C3B91-CFB7-45F6-B488-A453B2D7C2D0}" destId="{A99D1E54-8B60-4E5C-A428-10F15815E84D}" srcOrd="4" destOrd="0" presId="urn:microsoft.com/office/officeart/2008/layout/VerticalCurvedList"/>
    <dgm:cxn modelId="{B7352D91-F592-4A9B-9EB4-C4D9FEEE6E46}" type="presParOf" srcId="{A99D1E54-8B60-4E5C-A428-10F15815E84D}" destId="{A0926787-130C-4FF8-9EB0-4C19D64825FA}" srcOrd="0" destOrd="0" presId="urn:microsoft.com/office/officeart/2008/layout/VerticalCurvedList"/>
    <dgm:cxn modelId="{457B4B7C-BF38-4024-BBE2-77047FC2A25B}" type="presParOf" srcId="{140C3B91-CFB7-45F6-B488-A453B2D7C2D0}" destId="{D862D1BF-E2A6-4FCE-9D57-8D1CB8731FB9}" srcOrd="5" destOrd="0" presId="urn:microsoft.com/office/officeart/2008/layout/VerticalCurvedList"/>
    <dgm:cxn modelId="{20B9EC99-C3C8-4ADF-AD4F-01E1D2942BD7}" type="presParOf" srcId="{140C3B91-CFB7-45F6-B488-A453B2D7C2D0}" destId="{D98B5229-CDBD-4A89-B3BE-802667B123EF}" srcOrd="6" destOrd="0" presId="urn:microsoft.com/office/officeart/2008/layout/VerticalCurvedList"/>
    <dgm:cxn modelId="{842A3339-6319-408C-92B7-1BCFC2190B9F}" type="presParOf" srcId="{D98B5229-CDBD-4A89-B3BE-802667B123EF}" destId="{45B2DA1F-4B9B-413F-8691-8D0907E98413}" srcOrd="0" destOrd="0" presId="urn:microsoft.com/office/officeart/2008/layout/VerticalCurvedList"/>
    <dgm:cxn modelId="{24182D04-2FF2-4CE3-A272-D01F120ABE1E}" type="presParOf" srcId="{140C3B91-CFB7-45F6-B488-A453B2D7C2D0}" destId="{3FC7A19E-8E7B-464D-9F9A-C8ED717F8AE6}" srcOrd="7" destOrd="0" presId="urn:microsoft.com/office/officeart/2008/layout/VerticalCurvedList"/>
    <dgm:cxn modelId="{625E4B63-5F88-4AC7-8DA3-3C77A3CD4BC3}" type="presParOf" srcId="{140C3B91-CFB7-45F6-B488-A453B2D7C2D0}" destId="{8C10A1BA-C550-4939-AC38-5AF6787B3D14}" srcOrd="8" destOrd="0" presId="urn:microsoft.com/office/officeart/2008/layout/VerticalCurvedList"/>
    <dgm:cxn modelId="{E5005A28-3632-4A1E-904C-3A3DC49845C4}" type="presParOf" srcId="{8C10A1BA-C550-4939-AC38-5AF6787B3D14}" destId="{9CBC593B-45FC-4DB1-AD8D-47D17014B33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669881F-8B24-48D9-8643-703BD564D2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F224B49-FC85-4E55-A00F-5CCC13089CB3}">
      <dgm:prSet phldrT="[Metin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>
            <a:lnSpc>
              <a:spcPct val="150000"/>
            </a:lnSpc>
          </a:pPr>
          <a:r>
            <a:rPr lang="tr-TR" sz="20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“Peygamberimizin Hayatı Dersi (5-8) Öğretim Programı” hazırlanırken </a:t>
          </a:r>
          <a:r>
            <a:rPr lang="tr-TR" sz="2000" b="1" i="1" dirty="0" smtClean="0">
              <a:solidFill>
                <a:srgbClr val="FF0000"/>
              </a:solidFill>
              <a:effectLst/>
              <a:latin typeface="Calibri" pitchFamily="34" charset="0"/>
              <a:cs typeface="Calibri" pitchFamily="34" charset="0"/>
            </a:rPr>
            <a:t>beceri temelli öğrenme yaklaşımı</a:t>
          </a:r>
          <a:r>
            <a:rPr lang="tr-TR" sz="20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esas alınarak;</a:t>
          </a:r>
          <a:endParaRPr lang="tr-TR" sz="20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466D3CC6-9BE3-45C8-B609-CDC2967F2FFB}" type="parTrans" cxnId="{26A369DE-740E-4A5E-8A91-30C12C0F8FBE}">
      <dgm:prSet/>
      <dgm:spPr/>
      <dgm:t>
        <a:bodyPr/>
        <a:lstStyle/>
        <a:p>
          <a:endParaRPr lang="tr-TR"/>
        </a:p>
      </dgm:t>
    </dgm:pt>
    <dgm:pt modelId="{A3D37B95-4675-46C1-A558-DEA19403E771}" type="sibTrans" cxnId="{26A369DE-740E-4A5E-8A91-30C12C0F8FBE}">
      <dgm:prSet/>
      <dgm:spPr/>
      <dgm:t>
        <a:bodyPr/>
        <a:lstStyle/>
        <a:p>
          <a:endParaRPr lang="tr-TR"/>
        </a:p>
      </dgm:t>
    </dgm:pt>
    <dgm:pt modelId="{C716F1C4-E4F5-4BF4-86BC-4AE2496FADE8}">
      <dgm:prSet phldrT="[Metin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>
            <a:lnSpc>
              <a:spcPct val="150000"/>
            </a:lnSpc>
          </a:pPr>
          <a:r>
            <a:rPr lang="tr-TR" sz="2000" b="1" i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Peygamberimizin hayatını </a:t>
          </a:r>
          <a:r>
            <a:rPr lang="tr-TR" sz="20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ve </a:t>
          </a:r>
          <a:r>
            <a:rPr lang="tr-TR" sz="2000" b="1" i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ahlaki özelliklerini </a:t>
          </a:r>
          <a:r>
            <a:rPr lang="tr-TR" sz="20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bilmenin, Kur’an-ı Kerim ve sünnetin doğru anlaşılması ve yorumlanmasındaki önemi vurgulanmıştır.</a:t>
          </a:r>
          <a:endParaRPr lang="tr-TR" sz="20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A2BD9548-D776-4EF4-9BEE-F715C11FCA80}" type="parTrans" cxnId="{AAA694EB-0E2A-4FA9-A677-5D40A99B94C7}">
      <dgm:prSet/>
      <dgm:spPr/>
      <dgm:t>
        <a:bodyPr/>
        <a:lstStyle/>
        <a:p>
          <a:endParaRPr lang="tr-TR"/>
        </a:p>
      </dgm:t>
    </dgm:pt>
    <dgm:pt modelId="{33F4D949-3AFC-4DE7-B980-942DC79B5327}" type="sibTrans" cxnId="{AAA694EB-0E2A-4FA9-A677-5D40A99B94C7}">
      <dgm:prSet/>
      <dgm:spPr/>
      <dgm:t>
        <a:bodyPr/>
        <a:lstStyle/>
        <a:p>
          <a:endParaRPr lang="tr-TR"/>
        </a:p>
      </dgm:t>
    </dgm:pt>
    <dgm:pt modelId="{835BCF0E-A47C-48A5-814E-560F461FB3F7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6">
                <a:lumMod val="40000"/>
                <a:lumOff val="60000"/>
              </a:schemeClr>
            </a:gs>
            <a:gs pos="81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</dgm:spPr>
      <dgm:t>
        <a:bodyPr/>
        <a:lstStyle/>
        <a:p>
          <a:pPr rtl="0"/>
          <a:r>
            <a:rPr lang="tr-TR" sz="20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Dinî ve ahlaki kavramların doğru anlaşılmasının, değer oluşturma ve beceri geliştirmeye katkısı ön planda tutulmuştur.</a:t>
          </a:r>
          <a:endParaRPr lang="tr-TR" sz="20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B2B3E022-4C95-48F2-8967-DFC0A6A04324}" type="parTrans" cxnId="{081CAAE7-2FF4-4E33-8A89-254D16FB4844}">
      <dgm:prSet/>
      <dgm:spPr/>
      <dgm:t>
        <a:bodyPr/>
        <a:lstStyle/>
        <a:p>
          <a:endParaRPr lang="tr-TR"/>
        </a:p>
      </dgm:t>
    </dgm:pt>
    <dgm:pt modelId="{C6D8A0AC-8E3C-4800-AD41-DE489888B8A6}" type="sibTrans" cxnId="{081CAAE7-2FF4-4E33-8A89-254D16FB4844}">
      <dgm:prSet/>
      <dgm:spPr/>
      <dgm:t>
        <a:bodyPr/>
        <a:lstStyle/>
        <a:p>
          <a:endParaRPr lang="tr-TR"/>
        </a:p>
      </dgm:t>
    </dgm:pt>
    <dgm:pt modelId="{DA59BCCE-7272-4D84-B22F-76475BF65844}" type="pres">
      <dgm:prSet presAssocID="{B669881F-8B24-48D9-8643-703BD564D2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0F9F858-E653-4F6B-80AB-041DCCBE1CBB}" type="pres">
      <dgm:prSet presAssocID="{AF224B49-FC85-4E55-A00F-5CCC13089CB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3AB91D3-4244-0749-8FA6-C1BFD268A914}" type="pres">
      <dgm:prSet presAssocID="{A3D37B95-4675-46C1-A558-DEA19403E771}" presName="spacer" presStyleCnt="0"/>
      <dgm:spPr/>
    </dgm:pt>
    <dgm:pt modelId="{5AC833DA-7FAC-45EF-85E7-29DD6FB8379F}" type="pres">
      <dgm:prSet presAssocID="{C716F1C4-E4F5-4BF4-86BC-4AE2496FADE8}" presName="parentText" presStyleLbl="node1" presStyleIdx="1" presStyleCnt="3" custLinFactNeighborX="6" custLinFactNeighborY="1697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7239014-D13B-A243-80DE-0AE2AE628E6C}" type="pres">
      <dgm:prSet presAssocID="{33F4D949-3AFC-4DE7-B980-942DC79B5327}" presName="spacer" presStyleCnt="0"/>
      <dgm:spPr/>
    </dgm:pt>
    <dgm:pt modelId="{1D5E945F-5C0D-4026-9C17-FECBB5D4D7A9}" type="pres">
      <dgm:prSet presAssocID="{835BCF0E-A47C-48A5-814E-560F461FB3F7}" presName="parentText" presStyleLbl="node1" presStyleIdx="2" presStyleCnt="3" custLinFactNeighborY="5505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6A369DE-740E-4A5E-8A91-30C12C0F8FBE}" srcId="{B669881F-8B24-48D9-8643-703BD564D2B8}" destId="{AF224B49-FC85-4E55-A00F-5CCC13089CB3}" srcOrd="0" destOrd="0" parTransId="{466D3CC6-9BE3-45C8-B609-CDC2967F2FFB}" sibTransId="{A3D37B95-4675-46C1-A558-DEA19403E771}"/>
    <dgm:cxn modelId="{15E24B04-0CC0-4A9A-A812-5B6D7B7A77D6}" type="presOf" srcId="{C716F1C4-E4F5-4BF4-86BC-4AE2496FADE8}" destId="{5AC833DA-7FAC-45EF-85E7-29DD6FB8379F}" srcOrd="0" destOrd="0" presId="urn:microsoft.com/office/officeart/2005/8/layout/vList2"/>
    <dgm:cxn modelId="{AAA694EB-0E2A-4FA9-A677-5D40A99B94C7}" srcId="{B669881F-8B24-48D9-8643-703BD564D2B8}" destId="{C716F1C4-E4F5-4BF4-86BC-4AE2496FADE8}" srcOrd="1" destOrd="0" parTransId="{A2BD9548-D776-4EF4-9BEE-F715C11FCA80}" sibTransId="{33F4D949-3AFC-4DE7-B980-942DC79B5327}"/>
    <dgm:cxn modelId="{F82979AF-DF88-40A9-921B-94D16A1DA56B}" type="presOf" srcId="{B669881F-8B24-48D9-8643-703BD564D2B8}" destId="{DA59BCCE-7272-4D84-B22F-76475BF65844}" srcOrd="0" destOrd="0" presId="urn:microsoft.com/office/officeart/2005/8/layout/vList2"/>
    <dgm:cxn modelId="{061B3B24-9058-4CE7-B20E-9F8FAB7D9AEE}" type="presOf" srcId="{AF224B49-FC85-4E55-A00F-5CCC13089CB3}" destId="{10F9F858-E653-4F6B-80AB-041DCCBE1CBB}" srcOrd="0" destOrd="0" presId="urn:microsoft.com/office/officeart/2005/8/layout/vList2"/>
    <dgm:cxn modelId="{081CAAE7-2FF4-4E33-8A89-254D16FB4844}" srcId="{B669881F-8B24-48D9-8643-703BD564D2B8}" destId="{835BCF0E-A47C-48A5-814E-560F461FB3F7}" srcOrd="2" destOrd="0" parTransId="{B2B3E022-4C95-48F2-8967-DFC0A6A04324}" sibTransId="{C6D8A0AC-8E3C-4800-AD41-DE489888B8A6}"/>
    <dgm:cxn modelId="{11B2F776-90E5-449C-BA0E-9EB6FEC5C818}" type="presOf" srcId="{835BCF0E-A47C-48A5-814E-560F461FB3F7}" destId="{1D5E945F-5C0D-4026-9C17-FECBB5D4D7A9}" srcOrd="0" destOrd="0" presId="urn:microsoft.com/office/officeart/2005/8/layout/vList2"/>
    <dgm:cxn modelId="{75A0C14B-072B-46CC-A76C-84D672A5B456}" type="presParOf" srcId="{DA59BCCE-7272-4D84-B22F-76475BF65844}" destId="{10F9F858-E653-4F6B-80AB-041DCCBE1CBB}" srcOrd="0" destOrd="0" presId="urn:microsoft.com/office/officeart/2005/8/layout/vList2"/>
    <dgm:cxn modelId="{53709980-82E3-6440-A998-C6703B2EDFC7}" type="presParOf" srcId="{DA59BCCE-7272-4D84-B22F-76475BF65844}" destId="{43AB91D3-4244-0749-8FA6-C1BFD268A914}" srcOrd="1" destOrd="0" presId="urn:microsoft.com/office/officeart/2005/8/layout/vList2"/>
    <dgm:cxn modelId="{4DD58F33-EB55-48CF-BB9F-62678768E4C8}" type="presParOf" srcId="{DA59BCCE-7272-4D84-B22F-76475BF65844}" destId="{5AC833DA-7FAC-45EF-85E7-29DD6FB8379F}" srcOrd="2" destOrd="0" presId="urn:microsoft.com/office/officeart/2005/8/layout/vList2"/>
    <dgm:cxn modelId="{9257DAFE-CE7D-A444-83A5-AAE64F5B7BF0}" type="presParOf" srcId="{DA59BCCE-7272-4D84-B22F-76475BF65844}" destId="{A7239014-D13B-A243-80DE-0AE2AE628E6C}" srcOrd="3" destOrd="0" presId="urn:microsoft.com/office/officeart/2005/8/layout/vList2"/>
    <dgm:cxn modelId="{626D83B7-41D1-482B-B31D-E705A019B840}" type="presParOf" srcId="{DA59BCCE-7272-4D84-B22F-76475BF65844}" destId="{1D5E945F-5C0D-4026-9C17-FECBB5D4D7A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669881F-8B24-48D9-8643-703BD564D2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F224B49-FC85-4E55-A00F-5CCC13089CB3}">
      <dgm:prSet phldrT="[Metin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pPr>
            <a:lnSpc>
              <a:spcPct val="150000"/>
            </a:lnSpc>
          </a:pPr>
          <a:r>
            <a:rPr lang="tr-TR" sz="2000" b="1" dirty="0" smtClean="0">
              <a:latin typeface="Calibri" pitchFamily="34" charset="0"/>
              <a:cs typeface="Calibri" pitchFamily="34" charset="0"/>
            </a:rPr>
            <a:t>Öğrencilerin düşünmeye, soru sormaya, fikir üretmeye, görüş alışverişinde bulunmaya ve gerektiğinde iş birliği yapabilmeye özendirilmesi öngörülmüştür.</a:t>
          </a:r>
          <a:endParaRPr lang="tr-TR" sz="20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466D3CC6-9BE3-45C8-B609-CDC2967F2FFB}" type="parTrans" cxnId="{26A369DE-740E-4A5E-8A91-30C12C0F8FBE}">
      <dgm:prSet/>
      <dgm:spPr/>
      <dgm:t>
        <a:bodyPr/>
        <a:lstStyle/>
        <a:p>
          <a:endParaRPr lang="tr-TR"/>
        </a:p>
      </dgm:t>
    </dgm:pt>
    <dgm:pt modelId="{A3D37B95-4675-46C1-A558-DEA19403E771}" type="sibTrans" cxnId="{26A369DE-740E-4A5E-8A91-30C12C0F8FBE}">
      <dgm:prSet/>
      <dgm:spPr/>
      <dgm:t>
        <a:bodyPr/>
        <a:lstStyle/>
        <a:p>
          <a:endParaRPr lang="tr-TR"/>
        </a:p>
      </dgm:t>
    </dgm:pt>
    <dgm:pt modelId="{C716F1C4-E4F5-4BF4-86BC-4AE2496FADE8}">
      <dgm:prSet phldrT="[Metin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pPr rtl="0">
            <a:lnSpc>
              <a:spcPct val="150000"/>
            </a:lnSpc>
          </a:pPr>
          <a:r>
            <a:rPr lang="tr-TR" sz="2000" b="1" dirty="0" smtClean="0">
              <a:latin typeface="Calibri" pitchFamily="34" charset="0"/>
              <a:cs typeface="Calibri" pitchFamily="34" charset="0"/>
            </a:rPr>
            <a:t>Kalıcı öğrenmenin gerçekleşmesi için öğrenme sürecinde öğrencinin etkinliklere katılması amaçlanmıştır.</a:t>
          </a:r>
          <a:endParaRPr lang="tr-TR" sz="20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A2BD9548-D776-4EF4-9BEE-F715C11FCA80}" type="parTrans" cxnId="{AAA694EB-0E2A-4FA9-A677-5D40A99B94C7}">
      <dgm:prSet/>
      <dgm:spPr/>
      <dgm:t>
        <a:bodyPr/>
        <a:lstStyle/>
        <a:p>
          <a:endParaRPr lang="tr-TR"/>
        </a:p>
      </dgm:t>
    </dgm:pt>
    <dgm:pt modelId="{33F4D949-3AFC-4DE7-B980-942DC79B5327}" type="sibTrans" cxnId="{AAA694EB-0E2A-4FA9-A677-5D40A99B94C7}">
      <dgm:prSet/>
      <dgm:spPr/>
      <dgm:t>
        <a:bodyPr/>
        <a:lstStyle/>
        <a:p>
          <a:endParaRPr lang="tr-TR"/>
        </a:p>
      </dgm:t>
    </dgm:pt>
    <dgm:pt modelId="{835BCF0E-A47C-48A5-814E-560F461FB3F7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pPr rtl="0"/>
          <a:r>
            <a:rPr lang="tr-TR" sz="2000" b="1" dirty="0" smtClean="0">
              <a:latin typeface="Calibri" pitchFamily="34" charset="0"/>
              <a:cs typeface="Calibri" pitchFamily="34" charset="0"/>
            </a:rPr>
            <a:t>Öğrenci başarısını artırmak için öğrenme-öğretme  yöntemlerinde çeşitliliğe vurgu yapılmıştır.</a:t>
          </a:r>
          <a:endParaRPr lang="tr-TR" sz="20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B2B3E022-4C95-48F2-8967-DFC0A6A04324}" type="parTrans" cxnId="{081CAAE7-2FF4-4E33-8A89-254D16FB4844}">
      <dgm:prSet/>
      <dgm:spPr/>
      <dgm:t>
        <a:bodyPr/>
        <a:lstStyle/>
        <a:p>
          <a:endParaRPr lang="tr-TR"/>
        </a:p>
      </dgm:t>
    </dgm:pt>
    <dgm:pt modelId="{C6D8A0AC-8E3C-4800-AD41-DE489888B8A6}" type="sibTrans" cxnId="{081CAAE7-2FF4-4E33-8A89-254D16FB4844}">
      <dgm:prSet/>
      <dgm:spPr/>
      <dgm:t>
        <a:bodyPr/>
        <a:lstStyle/>
        <a:p>
          <a:endParaRPr lang="tr-TR"/>
        </a:p>
      </dgm:t>
    </dgm:pt>
    <dgm:pt modelId="{DA59BCCE-7272-4D84-B22F-76475BF65844}" type="pres">
      <dgm:prSet presAssocID="{B669881F-8B24-48D9-8643-703BD564D2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0F9F858-E653-4F6B-80AB-041DCCBE1CBB}" type="pres">
      <dgm:prSet presAssocID="{AF224B49-FC85-4E55-A00F-5CCC13089CB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4160FE1-27A8-C949-8EE4-967232884B50}" type="pres">
      <dgm:prSet presAssocID="{A3D37B95-4675-46C1-A558-DEA19403E771}" presName="spacer" presStyleCnt="0"/>
      <dgm:spPr/>
    </dgm:pt>
    <dgm:pt modelId="{5AC833DA-7FAC-45EF-85E7-29DD6FB8379F}" type="pres">
      <dgm:prSet presAssocID="{C716F1C4-E4F5-4BF4-86BC-4AE2496FADE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3202B0D-3934-C94E-9E1F-AE9131849915}" type="pres">
      <dgm:prSet presAssocID="{33F4D949-3AFC-4DE7-B980-942DC79B5327}" presName="spacer" presStyleCnt="0"/>
      <dgm:spPr/>
    </dgm:pt>
    <dgm:pt modelId="{1D5E945F-5C0D-4026-9C17-FECBB5D4D7A9}" type="pres">
      <dgm:prSet presAssocID="{835BCF0E-A47C-48A5-814E-560F461FB3F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22E3759-59A3-4E13-B48E-D116B62A5844}" type="presOf" srcId="{B669881F-8B24-48D9-8643-703BD564D2B8}" destId="{DA59BCCE-7272-4D84-B22F-76475BF65844}" srcOrd="0" destOrd="0" presId="urn:microsoft.com/office/officeart/2005/8/layout/vList2"/>
    <dgm:cxn modelId="{26A369DE-740E-4A5E-8A91-30C12C0F8FBE}" srcId="{B669881F-8B24-48D9-8643-703BD564D2B8}" destId="{AF224B49-FC85-4E55-A00F-5CCC13089CB3}" srcOrd="0" destOrd="0" parTransId="{466D3CC6-9BE3-45C8-B609-CDC2967F2FFB}" sibTransId="{A3D37B95-4675-46C1-A558-DEA19403E771}"/>
    <dgm:cxn modelId="{081CAAE7-2FF4-4E33-8A89-254D16FB4844}" srcId="{B669881F-8B24-48D9-8643-703BD564D2B8}" destId="{835BCF0E-A47C-48A5-814E-560F461FB3F7}" srcOrd="2" destOrd="0" parTransId="{B2B3E022-4C95-48F2-8967-DFC0A6A04324}" sibTransId="{C6D8A0AC-8E3C-4800-AD41-DE489888B8A6}"/>
    <dgm:cxn modelId="{0FA2FCE1-1B4D-4770-81E2-42A0FB881CA7}" type="presOf" srcId="{AF224B49-FC85-4E55-A00F-5CCC13089CB3}" destId="{10F9F858-E653-4F6B-80AB-041DCCBE1CBB}" srcOrd="0" destOrd="0" presId="urn:microsoft.com/office/officeart/2005/8/layout/vList2"/>
    <dgm:cxn modelId="{97547126-D916-48D4-A645-2B189539D794}" type="presOf" srcId="{835BCF0E-A47C-48A5-814E-560F461FB3F7}" destId="{1D5E945F-5C0D-4026-9C17-FECBB5D4D7A9}" srcOrd="0" destOrd="0" presId="urn:microsoft.com/office/officeart/2005/8/layout/vList2"/>
    <dgm:cxn modelId="{E2339D1F-8311-4D0C-A586-D16746059FBA}" type="presOf" srcId="{C716F1C4-E4F5-4BF4-86BC-4AE2496FADE8}" destId="{5AC833DA-7FAC-45EF-85E7-29DD6FB8379F}" srcOrd="0" destOrd="0" presId="urn:microsoft.com/office/officeart/2005/8/layout/vList2"/>
    <dgm:cxn modelId="{AAA694EB-0E2A-4FA9-A677-5D40A99B94C7}" srcId="{B669881F-8B24-48D9-8643-703BD564D2B8}" destId="{C716F1C4-E4F5-4BF4-86BC-4AE2496FADE8}" srcOrd="1" destOrd="0" parTransId="{A2BD9548-D776-4EF4-9BEE-F715C11FCA80}" sibTransId="{33F4D949-3AFC-4DE7-B980-942DC79B5327}"/>
    <dgm:cxn modelId="{171E0AE4-A1B6-4206-9633-C5D5EBDE585C}" type="presParOf" srcId="{DA59BCCE-7272-4D84-B22F-76475BF65844}" destId="{10F9F858-E653-4F6B-80AB-041DCCBE1CBB}" srcOrd="0" destOrd="0" presId="urn:microsoft.com/office/officeart/2005/8/layout/vList2"/>
    <dgm:cxn modelId="{12FFEBEF-C09E-9742-AD4D-581977464DEF}" type="presParOf" srcId="{DA59BCCE-7272-4D84-B22F-76475BF65844}" destId="{E4160FE1-27A8-C949-8EE4-967232884B50}" srcOrd="1" destOrd="0" presId="urn:microsoft.com/office/officeart/2005/8/layout/vList2"/>
    <dgm:cxn modelId="{05A981B6-E7D0-4E8F-999F-B134B066893D}" type="presParOf" srcId="{DA59BCCE-7272-4D84-B22F-76475BF65844}" destId="{5AC833DA-7FAC-45EF-85E7-29DD6FB8379F}" srcOrd="2" destOrd="0" presId="urn:microsoft.com/office/officeart/2005/8/layout/vList2"/>
    <dgm:cxn modelId="{C9E2E9B5-B3E0-634A-9949-5F214C267489}" type="presParOf" srcId="{DA59BCCE-7272-4D84-B22F-76475BF65844}" destId="{B3202B0D-3934-C94E-9E1F-AE9131849915}" srcOrd="3" destOrd="0" presId="urn:microsoft.com/office/officeart/2005/8/layout/vList2"/>
    <dgm:cxn modelId="{DB7C73C9-DFEF-49CB-986E-B38A4811F752}" type="presParOf" srcId="{DA59BCCE-7272-4D84-B22F-76475BF65844}" destId="{1D5E945F-5C0D-4026-9C17-FECBB5D4D7A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3D89CCD-8970-4C50-8DFD-AEB89F1872E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CAFF8E8-BD5A-41E8-86DB-2C6C82EC50B0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9CFFD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l" rtl="0">
            <a:lnSpc>
              <a:spcPct val="150000"/>
            </a:lnSpc>
          </a:pPr>
          <a:endParaRPr lang="tr-TR" sz="2800" b="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EE182DDC-9EFB-42FE-86BC-4EFCDD7159E5}" type="parTrans" cxnId="{A2066A9F-58FC-4AF1-9DED-AC245588CEC9}">
      <dgm:prSet/>
      <dgm:spPr/>
      <dgm:t>
        <a:bodyPr/>
        <a:lstStyle/>
        <a:p>
          <a:endParaRPr lang="tr-TR"/>
        </a:p>
      </dgm:t>
    </dgm:pt>
    <dgm:pt modelId="{430F0B65-6A76-471E-B48E-763C1CCE5286}" type="sibTrans" cxnId="{A2066A9F-58FC-4AF1-9DED-AC245588CEC9}">
      <dgm:prSet/>
      <dgm:spPr/>
      <dgm:t>
        <a:bodyPr/>
        <a:lstStyle/>
        <a:p>
          <a:endParaRPr lang="tr-TR"/>
        </a:p>
      </dgm:t>
    </dgm:pt>
    <dgm:pt modelId="{D4005DB5-E997-4312-8F5B-3DC21CCA1DE2}" type="pres">
      <dgm:prSet presAssocID="{13D89CCD-8970-4C50-8DFD-AEB89F1872E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AF98F12-286B-478E-B655-4932F1883000}" type="pres">
      <dgm:prSet presAssocID="{7CAFF8E8-BD5A-41E8-86DB-2C6C82EC50B0}" presName="parentText" presStyleLbl="node1" presStyleIdx="0" presStyleCnt="1" custScaleY="817098" custLinFactNeighborX="-129" custLinFactNeighborY="453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2066A9F-58FC-4AF1-9DED-AC245588CEC9}" srcId="{13D89CCD-8970-4C50-8DFD-AEB89F1872E8}" destId="{7CAFF8E8-BD5A-41E8-86DB-2C6C82EC50B0}" srcOrd="0" destOrd="0" parTransId="{EE182DDC-9EFB-42FE-86BC-4EFCDD7159E5}" sibTransId="{430F0B65-6A76-471E-B48E-763C1CCE5286}"/>
    <dgm:cxn modelId="{2B9A6DBB-59A5-4C10-B029-E9C239BD019E}" type="presOf" srcId="{13D89CCD-8970-4C50-8DFD-AEB89F1872E8}" destId="{D4005DB5-E997-4312-8F5B-3DC21CCA1DE2}" srcOrd="0" destOrd="0" presId="urn:microsoft.com/office/officeart/2005/8/layout/vList2"/>
    <dgm:cxn modelId="{35D5468F-8FFF-4049-B43D-2ABF86104A12}" type="presOf" srcId="{7CAFF8E8-BD5A-41E8-86DB-2C6C82EC50B0}" destId="{BAF98F12-286B-478E-B655-4932F1883000}" srcOrd="0" destOrd="0" presId="urn:microsoft.com/office/officeart/2005/8/layout/vList2"/>
    <dgm:cxn modelId="{3E871F51-15AB-4178-97A2-528EC7A1A19C}" type="presParOf" srcId="{D4005DB5-E997-4312-8F5B-3DC21CCA1DE2}" destId="{BAF98F12-286B-478E-B655-4932F188300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8F028FB-6B4E-47AC-95F4-171470B844F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tr-TR"/>
        </a:p>
      </dgm:t>
    </dgm:pt>
    <dgm:pt modelId="{0B5D2CAD-97D0-4646-9255-273BA78DB4D9}">
      <dgm:prSet/>
      <dgm:spPr/>
      <dgm:t>
        <a:bodyPr/>
        <a:lstStyle/>
        <a:p>
          <a:pPr rtl="0"/>
          <a:r>
            <a:rPr lang="tr-TR" dirty="0" smtClean="0"/>
            <a:t>Araştırma ve Sorgulama Becerisi</a:t>
          </a:r>
          <a:endParaRPr lang="tr-TR" dirty="0"/>
        </a:p>
      </dgm:t>
    </dgm:pt>
    <dgm:pt modelId="{C5DDCD30-528A-4662-AF42-4809D70D8A82}" type="parTrans" cxnId="{0A7592C4-8432-479D-9DFA-7387883DA56F}">
      <dgm:prSet/>
      <dgm:spPr/>
      <dgm:t>
        <a:bodyPr/>
        <a:lstStyle/>
        <a:p>
          <a:endParaRPr lang="tr-TR"/>
        </a:p>
      </dgm:t>
    </dgm:pt>
    <dgm:pt modelId="{7840AC7A-3508-4F31-BD82-FBF3643802C5}" type="sibTrans" cxnId="{0A7592C4-8432-479D-9DFA-7387883DA56F}">
      <dgm:prSet/>
      <dgm:spPr/>
      <dgm:t>
        <a:bodyPr/>
        <a:lstStyle/>
        <a:p>
          <a:endParaRPr lang="tr-TR"/>
        </a:p>
      </dgm:t>
    </dgm:pt>
    <dgm:pt modelId="{37AE6D1A-B4D7-4E60-AB74-3E3BA596722C}">
      <dgm:prSet/>
      <dgm:spPr/>
      <dgm:t>
        <a:bodyPr/>
        <a:lstStyle/>
        <a:p>
          <a:pPr rtl="0"/>
          <a:r>
            <a:rPr lang="tr-TR" smtClean="0"/>
            <a:t>Bilgi Teknolojilerini Kullanma Becerisi</a:t>
          </a:r>
          <a:endParaRPr lang="tr-TR"/>
        </a:p>
      </dgm:t>
    </dgm:pt>
    <dgm:pt modelId="{A877187E-ACAB-46C3-90A5-563BC879C431}" type="parTrans" cxnId="{B7FAC964-AF2E-46C1-8DAA-E12844322B32}">
      <dgm:prSet/>
      <dgm:spPr/>
      <dgm:t>
        <a:bodyPr/>
        <a:lstStyle/>
        <a:p>
          <a:endParaRPr lang="tr-TR"/>
        </a:p>
      </dgm:t>
    </dgm:pt>
    <dgm:pt modelId="{D932C881-C10D-4567-B41A-A1619A969CC8}" type="sibTrans" cxnId="{B7FAC964-AF2E-46C1-8DAA-E12844322B32}">
      <dgm:prSet/>
      <dgm:spPr/>
      <dgm:t>
        <a:bodyPr/>
        <a:lstStyle/>
        <a:p>
          <a:endParaRPr lang="tr-TR"/>
        </a:p>
      </dgm:t>
    </dgm:pt>
    <dgm:pt modelId="{B77288D7-FD8C-43C0-84FC-45404C53AF27}">
      <dgm:prSet/>
      <dgm:spPr/>
      <dgm:t>
        <a:bodyPr/>
        <a:lstStyle/>
        <a:p>
          <a:pPr rtl="0"/>
          <a:r>
            <a:rPr lang="tr-TR" dirty="0" smtClean="0"/>
            <a:t>Bireysel Farkındalık Becerisi</a:t>
          </a:r>
          <a:endParaRPr lang="tr-TR" dirty="0"/>
        </a:p>
      </dgm:t>
    </dgm:pt>
    <dgm:pt modelId="{7C7A0E50-B7CE-4217-9F20-83BF3D9BE053}" type="parTrans" cxnId="{394111A6-AA3F-44C0-92D0-344E7B68C202}">
      <dgm:prSet/>
      <dgm:spPr/>
      <dgm:t>
        <a:bodyPr/>
        <a:lstStyle/>
        <a:p>
          <a:endParaRPr lang="tr-TR"/>
        </a:p>
      </dgm:t>
    </dgm:pt>
    <dgm:pt modelId="{381DE7E7-9C20-4D93-B3E9-0969CD18DA5E}" type="sibTrans" cxnId="{394111A6-AA3F-44C0-92D0-344E7B68C202}">
      <dgm:prSet/>
      <dgm:spPr/>
      <dgm:t>
        <a:bodyPr/>
        <a:lstStyle/>
        <a:p>
          <a:endParaRPr lang="tr-TR"/>
        </a:p>
      </dgm:t>
    </dgm:pt>
    <dgm:pt modelId="{7C9FE6FB-91DE-4F43-804A-368D5F574259}">
      <dgm:prSet/>
      <dgm:spPr/>
      <dgm:t>
        <a:bodyPr/>
        <a:lstStyle/>
        <a:p>
          <a:pPr rtl="0"/>
          <a:r>
            <a:rPr lang="tr-TR" smtClean="0"/>
            <a:t>Değişim ve Sürekliliği Algılama Becerisi </a:t>
          </a:r>
          <a:endParaRPr lang="tr-TR"/>
        </a:p>
      </dgm:t>
    </dgm:pt>
    <dgm:pt modelId="{2058327F-B230-4897-91BE-2D3333667110}" type="parTrans" cxnId="{645FF3DC-92EA-4045-9A81-E04678A135FB}">
      <dgm:prSet/>
      <dgm:spPr/>
      <dgm:t>
        <a:bodyPr/>
        <a:lstStyle/>
        <a:p>
          <a:endParaRPr lang="tr-TR"/>
        </a:p>
      </dgm:t>
    </dgm:pt>
    <dgm:pt modelId="{39EAFAE4-51FC-4505-8410-E1947FFC0801}" type="sibTrans" cxnId="{645FF3DC-92EA-4045-9A81-E04678A135FB}">
      <dgm:prSet/>
      <dgm:spPr/>
      <dgm:t>
        <a:bodyPr/>
        <a:lstStyle/>
        <a:p>
          <a:endParaRPr lang="tr-TR"/>
        </a:p>
      </dgm:t>
    </dgm:pt>
    <dgm:pt modelId="{E364B319-11A0-4BB7-972F-6A2179B83A22}">
      <dgm:prSet/>
      <dgm:spPr/>
      <dgm:t>
        <a:bodyPr/>
        <a:lstStyle/>
        <a:p>
          <a:pPr rtl="0"/>
          <a:r>
            <a:rPr lang="tr-TR" smtClean="0"/>
            <a:t>Dinî Metinleri Anlama ve Yorumlama Becerisi</a:t>
          </a:r>
          <a:endParaRPr lang="tr-TR"/>
        </a:p>
      </dgm:t>
    </dgm:pt>
    <dgm:pt modelId="{3E044AE3-A5B5-46FD-B56E-833037729FA9}" type="parTrans" cxnId="{592CF4B6-204F-40DD-B4A1-5BD2E8B2E5D2}">
      <dgm:prSet/>
      <dgm:spPr/>
      <dgm:t>
        <a:bodyPr/>
        <a:lstStyle/>
        <a:p>
          <a:endParaRPr lang="tr-TR"/>
        </a:p>
      </dgm:t>
    </dgm:pt>
    <dgm:pt modelId="{80E72F76-925F-4A93-8079-9F1E2B3D1040}" type="sibTrans" cxnId="{592CF4B6-204F-40DD-B4A1-5BD2E8B2E5D2}">
      <dgm:prSet/>
      <dgm:spPr/>
      <dgm:t>
        <a:bodyPr/>
        <a:lstStyle/>
        <a:p>
          <a:endParaRPr lang="tr-TR"/>
        </a:p>
      </dgm:t>
    </dgm:pt>
    <dgm:pt modelId="{2C9041A6-7D25-4589-9FE7-060652CF97B0}">
      <dgm:prSet/>
      <dgm:spPr/>
      <dgm:t>
        <a:bodyPr/>
        <a:lstStyle/>
        <a:p>
          <a:pPr rtl="0"/>
          <a:r>
            <a:rPr lang="tr-TR" dirty="0" smtClean="0"/>
            <a:t>İletişim Becerisi</a:t>
          </a:r>
          <a:endParaRPr lang="tr-TR" dirty="0"/>
        </a:p>
      </dgm:t>
    </dgm:pt>
    <dgm:pt modelId="{DF2EB0F0-383B-44F5-A945-84B9BB045DB4}" type="parTrans" cxnId="{309A75C1-F820-4B7D-B177-76589658643C}">
      <dgm:prSet/>
      <dgm:spPr/>
      <dgm:t>
        <a:bodyPr/>
        <a:lstStyle/>
        <a:p>
          <a:endParaRPr lang="tr-TR"/>
        </a:p>
      </dgm:t>
    </dgm:pt>
    <dgm:pt modelId="{BBD6CB4D-0A7E-4753-B848-9382E6B2AF01}" type="sibTrans" cxnId="{309A75C1-F820-4B7D-B177-76589658643C}">
      <dgm:prSet/>
      <dgm:spPr/>
      <dgm:t>
        <a:bodyPr/>
        <a:lstStyle/>
        <a:p>
          <a:endParaRPr lang="tr-TR"/>
        </a:p>
      </dgm:t>
    </dgm:pt>
    <dgm:pt modelId="{1F463342-E00E-46D8-91FF-E466E1C184CA}">
      <dgm:prSet/>
      <dgm:spPr/>
      <dgm:t>
        <a:bodyPr/>
        <a:lstStyle/>
        <a:p>
          <a:pPr rtl="0"/>
          <a:r>
            <a:rPr lang="tr-TR" smtClean="0"/>
            <a:t>Kültürel Farkındalık Becerisi</a:t>
          </a:r>
          <a:endParaRPr lang="tr-TR"/>
        </a:p>
      </dgm:t>
    </dgm:pt>
    <dgm:pt modelId="{3183D07A-C6F5-4862-996E-96FF783F9257}" type="parTrans" cxnId="{46FEEB33-C802-49E5-81F3-C2CC97F17F5F}">
      <dgm:prSet/>
      <dgm:spPr/>
      <dgm:t>
        <a:bodyPr/>
        <a:lstStyle/>
        <a:p>
          <a:endParaRPr lang="tr-TR"/>
        </a:p>
      </dgm:t>
    </dgm:pt>
    <dgm:pt modelId="{5F71B6FC-A67A-45EA-ABD5-BB6EEE3C754E}" type="sibTrans" cxnId="{46FEEB33-C802-49E5-81F3-C2CC97F17F5F}">
      <dgm:prSet/>
      <dgm:spPr/>
      <dgm:t>
        <a:bodyPr/>
        <a:lstStyle/>
        <a:p>
          <a:endParaRPr lang="tr-TR"/>
        </a:p>
      </dgm:t>
    </dgm:pt>
    <dgm:pt modelId="{692B38D0-44A5-4724-879B-884203CA1154}">
      <dgm:prSet/>
      <dgm:spPr/>
      <dgm:t>
        <a:bodyPr/>
        <a:lstStyle/>
        <a:p>
          <a:pPr rtl="0"/>
          <a:r>
            <a:rPr lang="tr-TR" smtClean="0"/>
            <a:t>Mekân, Zaman ve Kronolojiyi Algılama Becerisi</a:t>
          </a:r>
          <a:endParaRPr lang="tr-TR"/>
        </a:p>
      </dgm:t>
    </dgm:pt>
    <dgm:pt modelId="{C660704B-B2BC-4328-91EE-6915E18A32B7}" type="parTrans" cxnId="{AB4062C1-5E98-48EB-B929-3F24A23403BB}">
      <dgm:prSet/>
      <dgm:spPr/>
      <dgm:t>
        <a:bodyPr/>
        <a:lstStyle/>
        <a:p>
          <a:endParaRPr lang="tr-TR"/>
        </a:p>
      </dgm:t>
    </dgm:pt>
    <dgm:pt modelId="{4CD0126A-0667-49F7-A6BB-ACBE382CE915}" type="sibTrans" cxnId="{AB4062C1-5E98-48EB-B929-3F24A23403BB}">
      <dgm:prSet/>
      <dgm:spPr/>
      <dgm:t>
        <a:bodyPr/>
        <a:lstStyle/>
        <a:p>
          <a:endParaRPr lang="tr-TR"/>
        </a:p>
      </dgm:t>
    </dgm:pt>
    <dgm:pt modelId="{B5006973-BF56-4EEE-A1BA-B94F2831CF4C}">
      <dgm:prSet/>
      <dgm:spPr/>
      <dgm:t>
        <a:bodyPr/>
        <a:lstStyle/>
        <a:p>
          <a:pPr rtl="0"/>
          <a:r>
            <a:rPr lang="tr-TR" smtClean="0"/>
            <a:t>Problem Çözme Becerisi</a:t>
          </a:r>
          <a:endParaRPr lang="tr-TR"/>
        </a:p>
      </dgm:t>
    </dgm:pt>
    <dgm:pt modelId="{42A5C4F9-44B0-4F83-A117-7C17158EFF75}" type="parTrans" cxnId="{39BD0EB7-DD43-4209-A641-BC3B7A350E7D}">
      <dgm:prSet/>
      <dgm:spPr/>
      <dgm:t>
        <a:bodyPr/>
        <a:lstStyle/>
        <a:p>
          <a:endParaRPr lang="tr-TR"/>
        </a:p>
      </dgm:t>
    </dgm:pt>
    <dgm:pt modelId="{859A6E81-391A-4D4A-9498-815E0390DE22}" type="sibTrans" cxnId="{39BD0EB7-DD43-4209-A641-BC3B7A350E7D}">
      <dgm:prSet/>
      <dgm:spPr/>
      <dgm:t>
        <a:bodyPr/>
        <a:lstStyle/>
        <a:p>
          <a:endParaRPr lang="tr-TR"/>
        </a:p>
      </dgm:t>
    </dgm:pt>
    <dgm:pt modelId="{C83C8D53-38E6-478F-99E0-55CDA764BDF9}">
      <dgm:prSet/>
      <dgm:spPr/>
      <dgm:t>
        <a:bodyPr/>
        <a:lstStyle/>
        <a:p>
          <a:pPr rtl="0"/>
          <a:r>
            <a:rPr lang="tr-TR" smtClean="0"/>
            <a:t>Sosyal Beceri</a:t>
          </a:r>
          <a:endParaRPr lang="tr-TR"/>
        </a:p>
      </dgm:t>
    </dgm:pt>
    <dgm:pt modelId="{D6F1FEAE-2AEC-4F23-8368-38EE5F1116CB}" type="parTrans" cxnId="{8B5280F4-7B02-4C2E-B650-22C29C4F3953}">
      <dgm:prSet/>
      <dgm:spPr/>
      <dgm:t>
        <a:bodyPr/>
        <a:lstStyle/>
        <a:p>
          <a:endParaRPr lang="tr-TR"/>
        </a:p>
      </dgm:t>
    </dgm:pt>
    <dgm:pt modelId="{CF6A77AB-B5F2-4564-887E-438F11A1377E}" type="sibTrans" cxnId="{8B5280F4-7B02-4C2E-B650-22C29C4F3953}">
      <dgm:prSet/>
      <dgm:spPr/>
      <dgm:t>
        <a:bodyPr/>
        <a:lstStyle/>
        <a:p>
          <a:endParaRPr lang="tr-TR"/>
        </a:p>
      </dgm:t>
    </dgm:pt>
    <dgm:pt modelId="{CA854FC1-1230-465C-9880-B5344A1A9249}">
      <dgm:prSet/>
      <dgm:spPr/>
      <dgm:t>
        <a:bodyPr/>
        <a:lstStyle/>
        <a:p>
          <a:pPr rtl="0"/>
          <a:r>
            <a:rPr lang="tr-TR" smtClean="0"/>
            <a:t>Temel Dinî Kaynakları Tanıma ve Kullanma Becerisi</a:t>
          </a:r>
          <a:endParaRPr lang="tr-TR"/>
        </a:p>
      </dgm:t>
    </dgm:pt>
    <dgm:pt modelId="{E97C6677-47F8-44B0-B6CD-2F52B651217C}" type="parTrans" cxnId="{BCAEBB8E-F38E-4963-AA95-5272DAFDBD51}">
      <dgm:prSet/>
      <dgm:spPr/>
      <dgm:t>
        <a:bodyPr/>
        <a:lstStyle/>
        <a:p>
          <a:endParaRPr lang="tr-TR"/>
        </a:p>
      </dgm:t>
    </dgm:pt>
    <dgm:pt modelId="{12F104BB-3428-489C-ACDE-AE07F254D78F}" type="sibTrans" cxnId="{BCAEBB8E-F38E-4963-AA95-5272DAFDBD51}">
      <dgm:prSet/>
      <dgm:spPr/>
      <dgm:t>
        <a:bodyPr/>
        <a:lstStyle/>
        <a:p>
          <a:endParaRPr lang="tr-TR"/>
        </a:p>
      </dgm:t>
    </dgm:pt>
    <dgm:pt modelId="{F14E5FA1-2C37-469F-BC44-7C8964D5A995}" type="pres">
      <dgm:prSet presAssocID="{58F028FB-6B4E-47AC-95F4-171470B844F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E204A0C-A357-404E-B440-F8DCABCF03B5}" type="pres">
      <dgm:prSet presAssocID="{0B5D2CAD-97D0-4646-9255-273BA78DB4D9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12AAF66-23B5-417D-A79C-EDF3F1894186}" type="pres">
      <dgm:prSet presAssocID="{7840AC7A-3508-4F31-BD82-FBF3643802C5}" presName="sibTrans" presStyleCnt="0"/>
      <dgm:spPr/>
      <dgm:t>
        <a:bodyPr/>
        <a:lstStyle/>
        <a:p>
          <a:endParaRPr lang="tr-TR"/>
        </a:p>
      </dgm:t>
    </dgm:pt>
    <dgm:pt modelId="{99AC41BE-97BB-41FA-8C91-03DF4866A87C}" type="pres">
      <dgm:prSet presAssocID="{37AE6D1A-B4D7-4E60-AB74-3E3BA596722C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C702280-4A19-459D-B858-10EA0B11B192}" type="pres">
      <dgm:prSet presAssocID="{D932C881-C10D-4567-B41A-A1619A969CC8}" presName="sibTrans" presStyleCnt="0"/>
      <dgm:spPr/>
      <dgm:t>
        <a:bodyPr/>
        <a:lstStyle/>
        <a:p>
          <a:endParaRPr lang="tr-TR"/>
        </a:p>
      </dgm:t>
    </dgm:pt>
    <dgm:pt modelId="{CA8176DC-605B-4358-B4A7-72D929BD60E0}" type="pres">
      <dgm:prSet presAssocID="{B77288D7-FD8C-43C0-84FC-45404C53AF27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10944A3-4C67-4C97-A8D9-4FBE4A268EB2}" type="pres">
      <dgm:prSet presAssocID="{381DE7E7-9C20-4D93-B3E9-0969CD18DA5E}" presName="sibTrans" presStyleCnt="0"/>
      <dgm:spPr/>
      <dgm:t>
        <a:bodyPr/>
        <a:lstStyle/>
        <a:p>
          <a:endParaRPr lang="tr-TR"/>
        </a:p>
      </dgm:t>
    </dgm:pt>
    <dgm:pt modelId="{A1900499-E607-4D62-9AA1-0E06A0C332E1}" type="pres">
      <dgm:prSet presAssocID="{7C9FE6FB-91DE-4F43-804A-368D5F574259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805D32A-1BD1-4872-A513-121869F09DB9}" type="pres">
      <dgm:prSet presAssocID="{39EAFAE4-51FC-4505-8410-E1947FFC0801}" presName="sibTrans" presStyleCnt="0"/>
      <dgm:spPr/>
      <dgm:t>
        <a:bodyPr/>
        <a:lstStyle/>
        <a:p>
          <a:endParaRPr lang="tr-TR"/>
        </a:p>
      </dgm:t>
    </dgm:pt>
    <dgm:pt modelId="{C9D083D3-EBFB-4CEF-8D57-4476A675592D}" type="pres">
      <dgm:prSet presAssocID="{E364B319-11A0-4BB7-972F-6A2179B83A22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2B62D66-32AF-476C-9301-A2CEB0A9DFCE}" type="pres">
      <dgm:prSet presAssocID="{80E72F76-925F-4A93-8079-9F1E2B3D1040}" presName="sibTrans" presStyleCnt="0"/>
      <dgm:spPr/>
      <dgm:t>
        <a:bodyPr/>
        <a:lstStyle/>
        <a:p>
          <a:endParaRPr lang="tr-TR"/>
        </a:p>
      </dgm:t>
    </dgm:pt>
    <dgm:pt modelId="{69B731FA-AC00-4F6E-A13E-49B3FF812AD0}" type="pres">
      <dgm:prSet presAssocID="{2C9041A6-7D25-4589-9FE7-060652CF97B0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5F8BFAD-426E-4929-B771-202A3C4CB844}" type="pres">
      <dgm:prSet presAssocID="{BBD6CB4D-0A7E-4753-B848-9382E6B2AF01}" presName="sibTrans" presStyleCnt="0"/>
      <dgm:spPr/>
      <dgm:t>
        <a:bodyPr/>
        <a:lstStyle/>
        <a:p>
          <a:endParaRPr lang="tr-TR"/>
        </a:p>
      </dgm:t>
    </dgm:pt>
    <dgm:pt modelId="{B07AA2B6-5793-43A4-9039-1B60AB38A1A7}" type="pres">
      <dgm:prSet presAssocID="{1F463342-E00E-46D8-91FF-E466E1C184CA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9220E17-2CD7-49D7-96C8-DDDF8A851F15}" type="pres">
      <dgm:prSet presAssocID="{5F71B6FC-A67A-45EA-ABD5-BB6EEE3C754E}" presName="sibTrans" presStyleCnt="0"/>
      <dgm:spPr/>
      <dgm:t>
        <a:bodyPr/>
        <a:lstStyle/>
        <a:p>
          <a:endParaRPr lang="tr-TR"/>
        </a:p>
      </dgm:t>
    </dgm:pt>
    <dgm:pt modelId="{C2D0C7A3-DC6F-4854-8598-58BE5021D9F4}" type="pres">
      <dgm:prSet presAssocID="{692B38D0-44A5-4724-879B-884203CA1154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29D038D-A2F7-4EAF-8732-8169CC028FB5}" type="pres">
      <dgm:prSet presAssocID="{4CD0126A-0667-49F7-A6BB-ACBE382CE915}" presName="sibTrans" presStyleCnt="0"/>
      <dgm:spPr/>
      <dgm:t>
        <a:bodyPr/>
        <a:lstStyle/>
        <a:p>
          <a:endParaRPr lang="tr-TR"/>
        </a:p>
      </dgm:t>
    </dgm:pt>
    <dgm:pt modelId="{2E04D444-0EC5-49AE-B94C-9B793917E47E}" type="pres">
      <dgm:prSet presAssocID="{B5006973-BF56-4EEE-A1BA-B94F2831CF4C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46F69A4-D3B2-4B3A-9CF7-FEDFC9F475A2}" type="pres">
      <dgm:prSet presAssocID="{859A6E81-391A-4D4A-9498-815E0390DE22}" presName="sibTrans" presStyleCnt="0"/>
      <dgm:spPr/>
      <dgm:t>
        <a:bodyPr/>
        <a:lstStyle/>
        <a:p>
          <a:endParaRPr lang="tr-TR"/>
        </a:p>
      </dgm:t>
    </dgm:pt>
    <dgm:pt modelId="{40277734-16F4-4927-8D9D-F1F7215834AB}" type="pres">
      <dgm:prSet presAssocID="{C83C8D53-38E6-478F-99E0-55CDA764BDF9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89ED429-8AE2-485E-8F94-3BB163342875}" type="pres">
      <dgm:prSet presAssocID="{CF6A77AB-B5F2-4564-887E-438F11A1377E}" presName="sibTrans" presStyleCnt="0"/>
      <dgm:spPr/>
      <dgm:t>
        <a:bodyPr/>
        <a:lstStyle/>
        <a:p>
          <a:endParaRPr lang="tr-TR"/>
        </a:p>
      </dgm:t>
    </dgm:pt>
    <dgm:pt modelId="{290D44D7-FB48-4BC8-AF6E-4F1168E9799F}" type="pres">
      <dgm:prSet presAssocID="{CA854FC1-1230-465C-9880-B5344A1A9249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42BDA05-6B6B-4B2E-AFEC-292EA71D0319}" type="presOf" srcId="{B5006973-BF56-4EEE-A1BA-B94F2831CF4C}" destId="{2E04D444-0EC5-49AE-B94C-9B793917E47E}" srcOrd="0" destOrd="0" presId="urn:microsoft.com/office/officeart/2005/8/layout/default"/>
    <dgm:cxn modelId="{1CE91D3B-FD50-46F8-923E-0CDA2D073504}" type="presOf" srcId="{2C9041A6-7D25-4589-9FE7-060652CF97B0}" destId="{69B731FA-AC00-4F6E-A13E-49B3FF812AD0}" srcOrd="0" destOrd="0" presId="urn:microsoft.com/office/officeart/2005/8/layout/default"/>
    <dgm:cxn modelId="{BCAEBB8E-F38E-4963-AA95-5272DAFDBD51}" srcId="{58F028FB-6B4E-47AC-95F4-171470B844F1}" destId="{CA854FC1-1230-465C-9880-B5344A1A9249}" srcOrd="10" destOrd="0" parTransId="{E97C6677-47F8-44B0-B6CD-2F52B651217C}" sibTransId="{12F104BB-3428-489C-ACDE-AE07F254D78F}"/>
    <dgm:cxn modelId="{B7FAC964-AF2E-46C1-8DAA-E12844322B32}" srcId="{58F028FB-6B4E-47AC-95F4-171470B844F1}" destId="{37AE6D1A-B4D7-4E60-AB74-3E3BA596722C}" srcOrd="1" destOrd="0" parTransId="{A877187E-ACAB-46C3-90A5-563BC879C431}" sibTransId="{D932C881-C10D-4567-B41A-A1619A969CC8}"/>
    <dgm:cxn modelId="{309A75C1-F820-4B7D-B177-76589658643C}" srcId="{58F028FB-6B4E-47AC-95F4-171470B844F1}" destId="{2C9041A6-7D25-4589-9FE7-060652CF97B0}" srcOrd="5" destOrd="0" parTransId="{DF2EB0F0-383B-44F5-A945-84B9BB045DB4}" sibTransId="{BBD6CB4D-0A7E-4753-B848-9382E6B2AF01}"/>
    <dgm:cxn modelId="{0A7592C4-8432-479D-9DFA-7387883DA56F}" srcId="{58F028FB-6B4E-47AC-95F4-171470B844F1}" destId="{0B5D2CAD-97D0-4646-9255-273BA78DB4D9}" srcOrd="0" destOrd="0" parTransId="{C5DDCD30-528A-4662-AF42-4809D70D8A82}" sibTransId="{7840AC7A-3508-4F31-BD82-FBF3643802C5}"/>
    <dgm:cxn modelId="{F233B9AC-6436-4B5C-958B-0961DCB10D9D}" type="presOf" srcId="{CA854FC1-1230-465C-9880-B5344A1A9249}" destId="{290D44D7-FB48-4BC8-AF6E-4F1168E9799F}" srcOrd="0" destOrd="0" presId="urn:microsoft.com/office/officeart/2005/8/layout/default"/>
    <dgm:cxn modelId="{4FDF6323-D15D-495B-80A3-20C80222E07F}" type="presOf" srcId="{0B5D2CAD-97D0-4646-9255-273BA78DB4D9}" destId="{AE204A0C-A357-404E-B440-F8DCABCF03B5}" srcOrd="0" destOrd="0" presId="urn:microsoft.com/office/officeart/2005/8/layout/default"/>
    <dgm:cxn modelId="{9A8B9716-A464-4B29-8F19-4E34E1FD85FC}" type="presOf" srcId="{7C9FE6FB-91DE-4F43-804A-368D5F574259}" destId="{A1900499-E607-4D62-9AA1-0E06A0C332E1}" srcOrd="0" destOrd="0" presId="urn:microsoft.com/office/officeart/2005/8/layout/default"/>
    <dgm:cxn modelId="{AB4062C1-5E98-48EB-B929-3F24A23403BB}" srcId="{58F028FB-6B4E-47AC-95F4-171470B844F1}" destId="{692B38D0-44A5-4724-879B-884203CA1154}" srcOrd="7" destOrd="0" parTransId="{C660704B-B2BC-4328-91EE-6915E18A32B7}" sibTransId="{4CD0126A-0667-49F7-A6BB-ACBE382CE915}"/>
    <dgm:cxn modelId="{543E4C9D-9BA9-48E2-A555-8A858B26F320}" type="presOf" srcId="{37AE6D1A-B4D7-4E60-AB74-3E3BA596722C}" destId="{99AC41BE-97BB-41FA-8C91-03DF4866A87C}" srcOrd="0" destOrd="0" presId="urn:microsoft.com/office/officeart/2005/8/layout/default"/>
    <dgm:cxn modelId="{1A711CB2-5505-414E-B4F3-FBE5B87B0A62}" type="presOf" srcId="{E364B319-11A0-4BB7-972F-6A2179B83A22}" destId="{C9D083D3-EBFB-4CEF-8D57-4476A675592D}" srcOrd="0" destOrd="0" presId="urn:microsoft.com/office/officeart/2005/8/layout/default"/>
    <dgm:cxn modelId="{C52BD57D-BFB2-44D4-A490-789CE6509290}" type="presOf" srcId="{B77288D7-FD8C-43C0-84FC-45404C53AF27}" destId="{CA8176DC-605B-4358-B4A7-72D929BD60E0}" srcOrd="0" destOrd="0" presId="urn:microsoft.com/office/officeart/2005/8/layout/default"/>
    <dgm:cxn modelId="{09AABED0-6254-45ED-BA57-61F8BC4FFF9E}" type="presOf" srcId="{58F028FB-6B4E-47AC-95F4-171470B844F1}" destId="{F14E5FA1-2C37-469F-BC44-7C8964D5A995}" srcOrd="0" destOrd="0" presId="urn:microsoft.com/office/officeart/2005/8/layout/default"/>
    <dgm:cxn modelId="{1A4791FB-79B8-4D39-B13C-38E6161B4517}" type="presOf" srcId="{692B38D0-44A5-4724-879B-884203CA1154}" destId="{C2D0C7A3-DC6F-4854-8598-58BE5021D9F4}" srcOrd="0" destOrd="0" presId="urn:microsoft.com/office/officeart/2005/8/layout/default"/>
    <dgm:cxn modelId="{39BD0EB7-DD43-4209-A641-BC3B7A350E7D}" srcId="{58F028FB-6B4E-47AC-95F4-171470B844F1}" destId="{B5006973-BF56-4EEE-A1BA-B94F2831CF4C}" srcOrd="8" destOrd="0" parTransId="{42A5C4F9-44B0-4F83-A117-7C17158EFF75}" sibTransId="{859A6E81-391A-4D4A-9498-815E0390DE22}"/>
    <dgm:cxn modelId="{757C8DF8-F40A-48BB-A31F-44838B174BEB}" type="presOf" srcId="{C83C8D53-38E6-478F-99E0-55CDA764BDF9}" destId="{40277734-16F4-4927-8D9D-F1F7215834AB}" srcOrd="0" destOrd="0" presId="urn:microsoft.com/office/officeart/2005/8/layout/default"/>
    <dgm:cxn modelId="{592CF4B6-204F-40DD-B4A1-5BD2E8B2E5D2}" srcId="{58F028FB-6B4E-47AC-95F4-171470B844F1}" destId="{E364B319-11A0-4BB7-972F-6A2179B83A22}" srcOrd="4" destOrd="0" parTransId="{3E044AE3-A5B5-46FD-B56E-833037729FA9}" sibTransId="{80E72F76-925F-4A93-8079-9F1E2B3D1040}"/>
    <dgm:cxn modelId="{1E888C84-390C-486F-8C35-CDAB521C721C}" type="presOf" srcId="{1F463342-E00E-46D8-91FF-E466E1C184CA}" destId="{B07AA2B6-5793-43A4-9039-1B60AB38A1A7}" srcOrd="0" destOrd="0" presId="urn:microsoft.com/office/officeart/2005/8/layout/default"/>
    <dgm:cxn modelId="{394111A6-AA3F-44C0-92D0-344E7B68C202}" srcId="{58F028FB-6B4E-47AC-95F4-171470B844F1}" destId="{B77288D7-FD8C-43C0-84FC-45404C53AF27}" srcOrd="2" destOrd="0" parTransId="{7C7A0E50-B7CE-4217-9F20-83BF3D9BE053}" sibTransId="{381DE7E7-9C20-4D93-B3E9-0969CD18DA5E}"/>
    <dgm:cxn modelId="{46FEEB33-C802-49E5-81F3-C2CC97F17F5F}" srcId="{58F028FB-6B4E-47AC-95F4-171470B844F1}" destId="{1F463342-E00E-46D8-91FF-E466E1C184CA}" srcOrd="6" destOrd="0" parTransId="{3183D07A-C6F5-4862-996E-96FF783F9257}" sibTransId="{5F71B6FC-A67A-45EA-ABD5-BB6EEE3C754E}"/>
    <dgm:cxn modelId="{645FF3DC-92EA-4045-9A81-E04678A135FB}" srcId="{58F028FB-6B4E-47AC-95F4-171470B844F1}" destId="{7C9FE6FB-91DE-4F43-804A-368D5F574259}" srcOrd="3" destOrd="0" parTransId="{2058327F-B230-4897-91BE-2D3333667110}" sibTransId="{39EAFAE4-51FC-4505-8410-E1947FFC0801}"/>
    <dgm:cxn modelId="{8B5280F4-7B02-4C2E-B650-22C29C4F3953}" srcId="{58F028FB-6B4E-47AC-95F4-171470B844F1}" destId="{C83C8D53-38E6-478F-99E0-55CDA764BDF9}" srcOrd="9" destOrd="0" parTransId="{D6F1FEAE-2AEC-4F23-8368-38EE5F1116CB}" sibTransId="{CF6A77AB-B5F2-4564-887E-438F11A1377E}"/>
    <dgm:cxn modelId="{6A522080-2E33-47D5-A7AB-1B180674BED1}" type="presParOf" srcId="{F14E5FA1-2C37-469F-BC44-7C8964D5A995}" destId="{AE204A0C-A357-404E-B440-F8DCABCF03B5}" srcOrd="0" destOrd="0" presId="urn:microsoft.com/office/officeart/2005/8/layout/default"/>
    <dgm:cxn modelId="{719EC9C0-DB8F-44CB-90C4-006FD05C5CD3}" type="presParOf" srcId="{F14E5FA1-2C37-469F-BC44-7C8964D5A995}" destId="{C12AAF66-23B5-417D-A79C-EDF3F1894186}" srcOrd="1" destOrd="0" presId="urn:microsoft.com/office/officeart/2005/8/layout/default"/>
    <dgm:cxn modelId="{05E6BA78-93A1-452E-9C75-E0B40BE8C1FE}" type="presParOf" srcId="{F14E5FA1-2C37-469F-BC44-7C8964D5A995}" destId="{99AC41BE-97BB-41FA-8C91-03DF4866A87C}" srcOrd="2" destOrd="0" presId="urn:microsoft.com/office/officeart/2005/8/layout/default"/>
    <dgm:cxn modelId="{FCA5FEC0-5A06-411A-8750-DDC986B5BE77}" type="presParOf" srcId="{F14E5FA1-2C37-469F-BC44-7C8964D5A995}" destId="{BC702280-4A19-459D-B858-10EA0B11B192}" srcOrd="3" destOrd="0" presId="urn:microsoft.com/office/officeart/2005/8/layout/default"/>
    <dgm:cxn modelId="{4A522EA8-B2DB-45A9-98B8-0E942BC5A697}" type="presParOf" srcId="{F14E5FA1-2C37-469F-BC44-7C8964D5A995}" destId="{CA8176DC-605B-4358-B4A7-72D929BD60E0}" srcOrd="4" destOrd="0" presId="urn:microsoft.com/office/officeart/2005/8/layout/default"/>
    <dgm:cxn modelId="{30F4FF87-D678-4762-ACE9-6ACC6380799D}" type="presParOf" srcId="{F14E5FA1-2C37-469F-BC44-7C8964D5A995}" destId="{810944A3-4C67-4C97-A8D9-4FBE4A268EB2}" srcOrd="5" destOrd="0" presId="urn:microsoft.com/office/officeart/2005/8/layout/default"/>
    <dgm:cxn modelId="{46D82807-248D-4DEC-9A3D-8A5CBA73F8D9}" type="presParOf" srcId="{F14E5FA1-2C37-469F-BC44-7C8964D5A995}" destId="{A1900499-E607-4D62-9AA1-0E06A0C332E1}" srcOrd="6" destOrd="0" presId="urn:microsoft.com/office/officeart/2005/8/layout/default"/>
    <dgm:cxn modelId="{6100FEF7-5316-441B-BCBF-28E338872C82}" type="presParOf" srcId="{F14E5FA1-2C37-469F-BC44-7C8964D5A995}" destId="{A805D32A-1BD1-4872-A513-121869F09DB9}" srcOrd="7" destOrd="0" presId="urn:microsoft.com/office/officeart/2005/8/layout/default"/>
    <dgm:cxn modelId="{644C693A-AA98-4E9D-94DE-DA6E8758784C}" type="presParOf" srcId="{F14E5FA1-2C37-469F-BC44-7C8964D5A995}" destId="{C9D083D3-EBFB-4CEF-8D57-4476A675592D}" srcOrd="8" destOrd="0" presId="urn:microsoft.com/office/officeart/2005/8/layout/default"/>
    <dgm:cxn modelId="{7FE05FDE-389A-4549-908E-8D6E4A678878}" type="presParOf" srcId="{F14E5FA1-2C37-469F-BC44-7C8964D5A995}" destId="{92B62D66-32AF-476C-9301-A2CEB0A9DFCE}" srcOrd="9" destOrd="0" presId="urn:microsoft.com/office/officeart/2005/8/layout/default"/>
    <dgm:cxn modelId="{C8FFB1CA-7E53-4585-A743-CF68DB806F51}" type="presParOf" srcId="{F14E5FA1-2C37-469F-BC44-7C8964D5A995}" destId="{69B731FA-AC00-4F6E-A13E-49B3FF812AD0}" srcOrd="10" destOrd="0" presId="urn:microsoft.com/office/officeart/2005/8/layout/default"/>
    <dgm:cxn modelId="{40B8BAC8-FAEE-4DFD-96EC-2B9B606CEEAE}" type="presParOf" srcId="{F14E5FA1-2C37-469F-BC44-7C8964D5A995}" destId="{A5F8BFAD-426E-4929-B771-202A3C4CB844}" srcOrd="11" destOrd="0" presId="urn:microsoft.com/office/officeart/2005/8/layout/default"/>
    <dgm:cxn modelId="{68888B63-6617-4E4D-882F-DA4387E3CC49}" type="presParOf" srcId="{F14E5FA1-2C37-469F-BC44-7C8964D5A995}" destId="{B07AA2B6-5793-43A4-9039-1B60AB38A1A7}" srcOrd="12" destOrd="0" presId="urn:microsoft.com/office/officeart/2005/8/layout/default"/>
    <dgm:cxn modelId="{4D6B421A-AE92-4048-9360-2C56692F18EA}" type="presParOf" srcId="{F14E5FA1-2C37-469F-BC44-7C8964D5A995}" destId="{D9220E17-2CD7-49D7-96C8-DDDF8A851F15}" srcOrd="13" destOrd="0" presId="urn:microsoft.com/office/officeart/2005/8/layout/default"/>
    <dgm:cxn modelId="{AF1E33E9-15CB-4036-92DB-3D6DAEDBEB45}" type="presParOf" srcId="{F14E5FA1-2C37-469F-BC44-7C8964D5A995}" destId="{C2D0C7A3-DC6F-4854-8598-58BE5021D9F4}" srcOrd="14" destOrd="0" presId="urn:microsoft.com/office/officeart/2005/8/layout/default"/>
    <dgm:cxn modelId="{BDC26A7A-11A9-4723-82FD-F51B1CEE8317}" type="presParOf" srcId="{F14E5FA1-2C37-469F-BC44-7C8964D5A995}" destId="{029D038D-A2F7-4EAF-8732-8169CC028FB5}" srcOrd="15" destOrd="0" presId="urn:microsoft.com/office/officeart/2005/8/layout/default"/>
    <dgm:cxn modelId="{EE3D36EF-5AF4-47D1-AD71-E6F9A174EF9F}" type="presParOf" srcId="{F14E5FA1-2C37-469F-BC44-7C8964D5A995}" destId="{2E04D444-0EC5-49AE-B94C-9B793917E47E}" srcOrd="16" destOrd="0" presId="urn:microsoft.com/office/officeart/2005/8/layout/default"/>
    <dgm:cxn modelId="{074A4A50-C992-4550-9B28-567DE3881BCE}" type="presParOf" srcId="{F14E5FA1-2C37-469F-BC44-7C8964D5A995}" destId="{E46F69A4-D3B2-4B3A-9CF7-FEDFC9F475A2}" srcOrd="17" destOrd="0" presId="urn:microsoft.com/office/officeart/2005/8/layout/default"/>
    <dgm:cxn modelId="{0AB908A4-5779-4C36-8DF4-FD86694AB4F2}" type="presParOf" srcId="{F14E5FA1-2C37-469F-BC44-7C8964D5A995}" destId="{40277734-16F4-4927-8D9D-F1F7215834AB}" srcOrd="18" destOrd="0" presId="urn:microsoft.com/office/officeart/2005/8/layout/default"/>
    <dgm:cxn modelId="{C6492897-18A1-4C39-8558-07CBD66353AE}" type="presParOf" srcId="{F14E5FA1-2C37-469F-BC44-7C8964D5A995}" destId="{189ED429-8AE2-485E-8F94-3BB163342875}" srcOrd="19" destOrd="0" presId="urn:microsoft.com/office/officeart/2005/8/layout/default"/>
    <dgm:cxn modelId="{BED0FFB9-0CB2-4FDB-86C2-59C8127E717A}" type="presParOf" srcId="{F14E5FA1-2C37-469F-BC44-7C8964D5A995}" destId="{290D44D7-FB48-4BC8-AF6E-4F1168E9799F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62EF062-13E0-4B2B-9EF0-0DC2B554809F}" type="doc">
      <dgm:prSet loTypeId="urn:microsoft.com/office/officeart/2005/8/layout/gear1" loCatId="cycle" qsTypeId="urn:microsoft.com/office/officeart/2005/8/quickstyle/3d2" qsCatId="3D" csTypeId="urn:microsoft.com/office/officeart/2005/8/colors/colorful1#4" csCatId="colorful" phldr="1"/>
      <dgm:spPr/>
      <dgm:t>
        <a:bodyPr/>
        <a:lstStyle/>
        <a:p>
          <a:endParaRPr lang="tr-TR"/>
        </a:p>
      </dgm:t>
    </dgm:pt>
    <dgm:pt modelId="{523FF675-0848-CC42-AD4F-9DD1120003D4}">
      <dgm:prSet/>
      <dgm:spPr/>
      <dgm:t>
        <a:bodyPr/>
        <a:lstStyle/>
        <a:p>
          <a:r>
            <a:rPr lang="tr-TR" b="1" smtClean="0">
              <a:solidFill>
                <a:srgbClr val="FF0000"/>
              </a:solidFill>
            </a:rPr>
            <a:t>SÜREÇ ODAKLI DEĞERLENDİRME YAKLAŞIMI</a:t>
          </a:r>
          <a:endParaRPr lang="tr-TR" b="1" dirty="0" smtClean="0">
            <a:solidFill>
              <a:srgbClr val="FF0000"/>
            </a:solidFill>
          </a:endParaRPr>
        </a:p>
      </dgm:t>
    </dgm:pt>
    <dgm:pt modelId="{EE213CDA-21CF-D14B-8D1E-4ADB0B2F9265}" type="parTrans" cxnId="{8FD55DE7-EB82-3740-BFD7-AEBA3F724CAB}">
      <dgm:prSet/>
      <dgm:spPr/>
      <dgm:t>
        <a:bodyPr/>
        <a:lstStyle/>
        <a:p>
          <a:endParaRPr lang="tr-TR"/>
        </a:p>
      </dgm:t>
    </dgm:pt>
    <dgm:pt modelId="{92AAA3D6-05CC-7A49-807E-5600DB5C105E}" type="sibTrans" cxnId="{8FD55DE7-EB82-3740-BFD7-AEBA3F724CAB}">
      <dgm:prSet/>
      <dgm:spPr/>
      <dgm:t>
        <a:bodyPr/>
        <a:lstStyle/>
        <a:p>
          <a:endParaRPr lang="tr-TR"/>
        </a:p>
      </dgm:t>
    </dgm:pt>
    <dgm:pt modelId="{540FA9D2-3C55-48EA-9D48-06F81BED0718}" type="pres">
      <dgm:prSet presAssocID="{662EF062-13E0-4B2B-9EF0-0DC2B554809F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7A2FF06-CDAE-0243-81D3-6C0DA94ABE0F}" type="pres">
      <dgm:prSet presAssocID="{523FF675-0848-CC42-AD4F-9DD1120003D4}" presName="gear1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5CA03AE-4843-E34C-998C-7DC320D1D585}" type="pres">
      <dgm:prSet presAssocID="{523FF675-0848-CC42-AD4F-9DD1120003D4}" presName="gear1srcNode" presStyleLbl="node1" presStyleIdx="0" presStyleCnt="1"/>
      <dgm:spPr/>
      <dgm:t>
        <a:bodyPr/>
        <a:lstStyle/>
        <a:p>
          <a:endParaRPr lang="tr-TR"/>
        </a:p>
      </dgm:t>
    </dgm:pt>
    <dgm:pt modelId="{7E4ED95A-C9DA-B24F-A9B6-F5610CE161C2}" type="pres">
      <dgm:prSet presAssocID="{523FF675-0848-CC42-AD4F-9DD1120003D4}" presName="gear1dstNode" presStyleLbl="node1" presStyleIdx="0" presStyleCnt="1"/>
      <dgm:spPr/>
      <dgm:t>
        <a:bodyPr/>
        <a:lstStyle/>
        <a:p>
          <a:endParaRPr lang="tr-TR"/>
        </a:p>
      </dgm:t>
    </dgm:pt>
    <dgm:pt modelId="{A73ECAF3-CA45-0841-ACB4-9BF6174F1ECC}" type="pres">
      <dgm:prSet presAssocID="{92AAA3D6-05CC-7A49-807E-5600DB5C105E}" presName="connector1" presStyleLbl="sibTrans2D1" presStyleIdx="0" presStyleCnt="1"/>
      <dgm:spPr/>
      <dgm:t>
        <a:bodyPr/>
        <a:lstStyle/>
        <a:p>
          <a:endParaRPr lang="tr-TR"/>
        </a:p>
      </dgm:t>
    </dgm:pt>
  </dgm:ptLst>
  <dgm:cxnLst>
    <dgm:cxn modelId="{8BC7FD0D-8EB6-1A49-B7A6-DC9B933174F9}" type="presOf" srcId="{523FF675-0848-CC42-AD4F-9DD1120003D4}" destId="{B7A2FF06-CDAE-0243-81D3-6C0DA94ABE0F}" srcOrd="0" destOrd="0" presId="urn:microsoft.com/office/officeart/2005/8/layout/gear1"/>
    <dgm:cxn modelId="{77663926-11B9-9B46-ABCA-52B1F6958EDB}" type="presOf" srcId="{523FF675-0848-CC42-AD4F-9DD1120003D4}" destId="{7E4ED95A-C9DA-B24F-A9B6-F5610CE161C2}" srcOrd="2" destOrd="0" presId="urn:microsoft.com/office/officeart/2005/8/layout/gear1"/>
    <dgm:cxn modelId="{80B34A20-B2CA-4421-8FAD-9BF9FDFAA5CB}" type="presOf" srcId="{662EF062-13E0-4B2B-9EF0-0DC2B554809F}" destId="{540FA9D2-3C55-48EA-9D48-06F81BED0718}" srcOrd="0" destOrd="0" presId="urn:microsoft.com/office/officeart/2005/8/layout/gear1"/>
    <dgm:cxn modelId="{017EAB57-06F7-AF4A-8104-2CAE304DDDB2}" type="presOf" srcId="{92AAA3D6-05CC-7A49-807E-5600DB5C105E}" destId="{A73ECAF3-CA45-0841-ACB4-9BF6174F1ECC}" srcOrd="0" destOrd="0" presId="urn:microsoft.com/office/officeart/2005/8/layout/gear1"/>
    <dgm:cxn modelId="{8FD55DE7-EB82-3740-BFD7-AEBA3F724CAB}" srcId="{662EF062-13E0-4B2B-9EF0-0DC2B554809F}" destId="{523FF675-0848-CC42-AD4F-9DD1120003D4}" srcOrd="0" destOrd="0" parTransId="{EE213CDA-21CF-D14B-8D1E-4ADB0B2F9265}" sibTransId="{92AAA3D6-05CC-7A49-807E-5600DB5C105E}"/>
    <dgm:cxn modelId="{16389933-D6DF-E74B-BEAE-FE576FC0873C}" type="presOf" srcId="{523FF675-0848-CC42-AD4F-9DD1120003D4}" destId="{55CA03AE-4843-E34C-998C-7DC320D1D585}" srcOrd="1" destOrd="0" presId="urn:microsoft.com/office/officeart/2005/8/layout/gear1"/>
    <dgm:cxn modelId="{F1D531D3-63D6-DE4B-851A-D97ECFA453B8}" type="presParOf" srcId="{540FA9D2-3C55-48EA-9D48-06F81BED0718}" destId="{B7A2FF06-CDAE-0243-81D3-6C0DA94ABE0F}" srcOrd="0" destOrd="0" presId="urn:microsoft.com/office/officeart/2005/8/layout/gear1"/>
    <dgm:cxn modelId="{78977FC3-5246-814C-85C6-95581145537D}" type="presParOf" srcId="{540FA9D2-3C55-48EA-9D48-06F81BED0718}" destId="{55CA03AE-4843-E34C-998C-7DC320D1D585}" srcOrd="1" destOrd="0" presId="urn:microsoft.com/office/officeart/2005/8/layout/gear1"/>
    <dgm:cxn modelId="{EC262AE1-AA9D-3245-B3DA-C43C15F4DD9A}" type="presParOf" srcId="{540FA9D2-3C55-48EA-9D48-06F81BED0718}" destId="{7E4ED95A-C9DA-B24F-A9B6-F5610CE161C2}" srcOrd="2" destOrd="0" presId="urn:microsoft.com/office/officeart/2005/8/layout/gear1"/>
    <dgm:cxn modelId="{AFFC13C4-3166-E545-B0F7-4CA5963E5647}" type="presParOf" srcId="{540FA9D2-3C55-48EA-9D48-06F81BED0718}" destId="{A73ECAF3-CA45-0841-ACB4-9BF6174F1ECC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59A7E0-1F42-4623-9AAE-F27E32024EED}">
      <dsp:nvSpPr>
        <dsp:cNvPr id="0" name=""/>
        <dsp:cNvSpPr/>
      </dsp:nvSpPr>
      <dsp:spPr>
        <a:xfrm rot="5400000">
          <a:off x="529571" y="-155759"/>
          <a:ext cx="437948" cy="75281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700" kern="1200" dirty="0"/>
        </a:p>
      </dsp:txBody>
      <dsp:txXfrm rot="-5400000">
        <a:off x="372138" y="1674"/>
        <a:ext cx="752814" cy="437948"/>
      </dsp:txXfrm>
    </dsp:sp>
    <dsp:sp modelId="{4D9FE0E7-F3EB-4108-85C9-68A09EB7DB8A}">
      <dsp:nvSpPr>
        <dsp:cNvPr id="0" name=""/>
        <dsp:cNvSpPr/>
      </dsp:nvSpPr>
      <dsp:spPr>
        <a:xfrm rot="5400000">
          <a:off x="5460608" y="-4410131"/>
          <a:ext cx="284666" cy="91049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dirty="0" smtClean="0"/>
            <a:t>Programın Genel </a:t>
          </a:r>
          <a:r>
            <a:rPr lang="tr-TR" sz="1600" kern="1200" dirty="0" smtClean="0"/>
            <a:t>Felsefesi ve Amaçları</a:t>
          </a:r>
          <a:endParaRPr lang="tr-TR" sz="1600" kern="1200" dirty="0"/>
        </a:p>
      </dsp:txBody>
      <dsp:txXfrm rot="-5400000">
        <a:off x="1050477" y="13896"/>
        <a:ext cx="9091032" cy="256874"/>
      </dsp:txXfrm>
    </dsp:sp>
    <dsp:sp modelId="{DCDCA8E3-86DA-4868-8BB5-4EB799E6D0D3}">
      <dsp:nvSpPr>
        <dsp:cNvPr id="0" name=""/>
        <dsp:cNvSpPr/>
      </dsp:nvSpPr>
      <dsp:spPr>
        <a:xfrm rot="5400000">
          <a:off x="529571" y="232754"/>
          <a:ext cx="437948" cy="75281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700" kern="1200" dirty="0"/>
        </a:p>
      </dsp:txBody>
      <dsp:txXfrm rot="-5400000">
        <a:off x="372138" y="390187"/>
        <a:ext cx="752814" cy="437948"/>
      </dsp:txXfrm>
    </dsp:sp>
    <dsp:sp modelId="{871B4F50-7AB3-4BAC-9D5D-E9A5F370567A}">
      <dsp:nvSpPr>
        <dsp:cNvPr id="0" name=""/>
        <dsp:cNvSpPr/>
      </dsp:nvSpPr>
      <dsp:spPr>
        <a:xfrm rot="5400000">
          <a:off x="5460608" y="-4027174"/>
          <a:ext cx="284666" cy="91049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smtClean="0"/>
            <a:t>Programın Temel Yaklaşımı </a:t>
          </a:r>
          <a:endParaRPr lang="tr-TR" sz="1600" kern="1200" dirty="0"/>
        </a:p>
      </dsp:txBody>
      <dsp:txXfrm rot="-5400000">
        <a:off x="1050477" y="396853"/>
        <a:ext cx="9091032" cy="256874"/>
      </dsp:txXfrm>
    </dsp:sp>
    <dsp:sp modelId="{2233CDE1-EA6B-4660-86B7-BD2FF270BB96}">
      <dsp:nvSpPr>
        <dsp:cNvPr id="0" name=""/>
        <dsp:cNvSpPr/>
      </dsp:nvSpPr>
      <dsp:spPr>
        <a:xfrm rot="5400000">
          <a:off x="529571" y="621267"/>
          <a:ext cx="437948" cy="75281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700" kern="1200" dirty="0"/>
        </a:p>
      </dsp:txBody>
      <dsp:txXfrm rot="-5400000">
        <a:off x="372138" y="778700"/>
        <a:ext cx="752814" cy="437948"/>
      </dsp:txXfrm>
    </dsp:sp>
    <dsp:sp modelId="{277A0682-85CD-4941-B79F-BE4224141642}">
      <dsp:nvSpPr>
        <dsp:cNvPr id="0" name=""/>
        <dsp:cNvSpPr/>
      </dsp:nvSpPr>
      <dsp:spPr>
        <a:xfrm rot="5400000">
          <a:off x="5460608" y="-3638661"/>
          <a:ext cx="284666" cy="91049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smtClean="0"/>
            <a:t>Programın Vizyonu</a:t>
          </a:r>
          <a:endParaRPr lang="tr-TR" sz="1600" kern="1200" dirty="0"/>
        </a:p>
      </dsp:txBody>
      <dsp:txXfrm rot="-5400000">
        <a:off x="1050477" y="785366"/>
        <a:ext cx="9091032" cy="256874"/>
      </dsp:txXfrm>
    </dsp:sp>
    <dsp:sp modelId="{C23FF4EB-5517-4658-9DEB-66FBEBF7EB99}">
      <dsp:nvSpPr>
        <dsp:cNvPr id="0" name=""/>
        <dsp:cNvSpPr/>
      </dsp:nvSpPr>
      <dsp:spPr>
        <a:xfrm rot="5400000">
          <a:off x="529571" y="1009780"/>
          <a:ext cx="437948" cy="75281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700" kern="1200" dirty="0"/>
        </a:p>
      </dsp:txBody>
      <dsp:txXfrm rot="-5400000">
        <a:off x="372138" y="1167213"/>
        <a:ext cx="752814" cy="437948"/>
      </dsp:txXfrm>
    </dsp:sp>
    <dsp:sp modelId="{5EB8B9FC-A7D8-4ED7-B08B-CC37384300CC}">
      <dsp:nvSpPr>
        <dsp:cNvPr id="0" name=""/>
        <dsp:cNvSpPr/>
      </dsp:nvSpPr>
      <dsp:spPr>
        <a:xfrm rot="5400000">
          <a:off x="5460608" y="-3250147"/>
          <a:ext cx="284666" cy="91049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dirty="0" smtClean="0"/>
            <a:t>Programın Hedeflediği Yeterlilik ve Beceriler </a:t>
          </a:r>
          <a:endParaRPr lang="tr-TR" sz="1600" kern="1200" dirty="0"/>
        </a:p>
      </dsp:txBody>
      <dsp:txXfrm rot="-5400000">
        <a:off x="1050477" y="1173880"/>
        <a:ext cx="9091032" cy="256874"/>
      </dsp:txXfrm>
    </dsp:sp>
    <dsp:sp modelId="{3C23EFC6-3B44-4B24-A7D1-66D830CDEE6A}">
      <dsp:nvSpPr>
        <dsp:cNvPr id="0" name=""/>
        <dsp:cNvSpPr/>
      </dsp:nvSpPr>
      <dsp:spPr>
        <a:xfrm rot="5400000">
          <a:off x="529571" y="1398294"/>
          <a:ext cx="437948" cy="752814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700" kern="1200" dirty="0"/>
        </a:p>
      </dsp:txBody>
      <dsp:txXfrm rot="-5400000">
        <a:off x="372138" y="1555727"/>
        <a:ext cx="752814" cy="437948"/>
      </dsp:txXfrm>
    </dsp:sp>
    <dsp:sp modelId="{40D03C8D-5D05-4376-B84E-D5A8746D36DF}">
      <dsp:nvSpPr>
        <dsp:cNvPr id="0" name=""/>
        <dsp:cNvSpPr/>
      </dsp:nvSpPr>
      <dsp:spPr>
        <a:xfrm rot="5400000">
          <a:off x="5460608" y="-2861634"/>
          <a:ext cx="284666" cy="91049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dirty="0" smtClean="0"/>
            <a:t>Ölçme ve Değerlendirme Yaklaşımı </a:t>
          </a:r>
          <a:endParaRPr lang="tr-TR" sz="1600" kern="1200" dirty="0"/>
        </a:p>
      </dsp:txBody>
      <dsp:txXfrm rot="-5400000">
        <a:off x="1050477" y="1562393"/>
        <a:ext cx="9091032" cy="256874"/>
      </dsp:txXfrm>
    </dsp:sp>
    <dsp:sp modelId="{79D9F129-4105-4CA1-AEFB-E2FE2DDB09B3}">
      <dsp:nvSpPr>
        <dsp:cNvPr id="0" name=""/>
        <dsp:cNvSpPr/>
      </dsp:nvSpPr>
      <dsp:spPr>
        <a:xfrm rot="5400000">
          <a:off x="529571" y="1786807"/>
          <a:ext cx="437948" cy="75281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700" kern="1200" dirty="0"/>
        </a:p>
      </dsp:txBody>
      <dsp:txXfrm rot="-5400000">
        <a:off x="372138" y="1944240"/>
        <a:ext cx="752814" cy="437948"/>
      </dsp:txXfrm>
    </dsp:sp>
    <dsp:sp modelId="{0CB82F67-89B8-40E1-AA08-094D26EB81BA}">
      <dsp:nvSpPr>
        <dsp:cNvPr id="0" name=""/>
        <dsp:cNvSpPr/>
      </dsp:nvSpPr>
      <dsp:spPr>
        <a:xfrm rot="5400000">
          <a:off x="5460608" y="-2473121"/>
          <a:ext cx="284666" cy="91049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dirty="0" smtClean="0"/>
            <a:t>Programın Uygulanmasına İlişkin İlke ve Açıklamalar </a:t>
          </a:r>
          <a:endParaRPr lang="tr-TR" sz="1600" kern="1200" dirty="0"/>
        </a:p>
      </dsp:txBody>
      <dsp:txXfrm rot="-5400000">
        <a:off x="1050477" y="1950906"/>
        <a:ext cx="9091032" cy="256874"/>
      </dsp:txXfrm>
    </dsp:sp>
    <dsp:sp modelId="{FFD5073C-D2C2-4FA9-B308-EB0DEBA24980}">
      <dsp:nvSpPr>
        <dsp:cNvPr id="0" name=""/>
        <dsp:cNvSpPr/>
      </dsp:nvSpPr>
      <dsp:spPr>
        <a:xfrm rot="5400000">
          <a:off x="529571" y="2175321"/>
          <a:ext cx="437948" cy="75281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700" kern="1200" dirty="0"/>
        </a:p>
      </dsp:txBody>
      <dsp:txXfrm rot="-5400000">
        <a:off x="372138" y="2332754"/>
        <a:ext cx="752814" cy="437948"/>
      </dsp:txXfrm>
    </dsp:sp>
    <dsp:sp modelId="{B0F518C3-9BF8-4AD0-914E-88181CDE5559}">
      <dsp:nvSpPr>
        <dsp:cNvPr id="0" name=""/>
        <dsp:cNvSpPr/>
      </dsp:nvSpPr>
      <dsp:spPr>
        <a:xfrm rot="5400000">
          <a:off x="5460608" y="-2084607"/>
          <a:ext cx="284666" cy="91049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dirty="0" smtClean="0"/>
            <a:t>Kavramlar</a:t>
          </a:r>
          <a:endParaRPr lang="tr-TR" sz="1600" kern="1200" dirty="0"/>
        </a:p>
      </dsp:txBody>
      <dsp:txXfrm rot="-5400000">
        <a:off x="1050477" y="2339420"/>
        <a:ext cx="9091032" cy="256874"/>
      </dsp:txXfrm>
    </dsp:sp>
    <dsp:sp modelId="{1D470F2C-6ABF-4397-9C15-1903C8C70F7F}">
      <dsp:nvSpPr>
        <dsp:cNvPr id="0" name=""/>
        <dsp:cNvSpPr/>
      </dsp:nvSpPr>
      <dsp:spPr>
        <a:xfrm rot="5400000">
          <a:off x="529571" y="2563834"/>
          <a:ext cx="437948" cy="75281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700" kern="1200" dirty="0"/>
        </a:p>
      </dsp:txBody>
      <dsp:txXfrm rot="-5400000">
        <a:off x="372138" y="2721267"/>
        <a:ext cx="752814" cy="437948"/>
      </dsp:txXfrm>
    </dsp:sp>
    <dsp:sp modelId="{0D8ADD50-1741-4F2C-83C9-EAF616C3F6F4}">
      <dsp:nvSpPr>
        <dsp:cNvPr id="0" name=""/>
        <dsp:cNvSpPr/>
      </dsp:nvSpPr>
      <dsp:spPr>
        <a:xfrm rot="5400000">
          <a:off x="5460608" y="-1696094"/>
          <a:ext cx="284666" cy="91049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dirty="0" smtClean="0"/>
            <a:t>Öğrenme Alanları ve Üniteler</a:t>
          </a:r>
          <a:endParaRPr lang="tr-TR" sz="1600" kern="1200" dirty="0"/>
        </a:p>
      </dsp:txBody>
      <dsp:txXfrm rot="-5400000">
        <a:off x="1050477" y="2727933"/>
        <a:ext cx="9091032" cy="256874"/>
      </dsp:txXfrm>
    </dsp:sp>
    <dsp:sp modelId="{EE344996-DD44-439D-B5FF-DBA1872E491A}">
      <dsp:nvSpPr>
        <dsp:cNvPr id="0" name=""/>
        <dsp:cNvSpPr/>
      </dsp:nvSpPr>
      <dsp:spPr>
        <a:xfrm rot="5400000">
          <a:off x="529571" y="2952347"/>
          <a:ext cx="437948" cy="75281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700" kern="1200" dirty="0"/>
        </a:p>
      </dsp:txBody>
      <dsp:txXfrm rot="-5400000">
        <a:off x="372138" y="3109780"/>
        <a:ext cx="752814" cy="437948"/>
      </dsp:txXfrm>
    </dsp:sp>
    <dsp:sp modelId="{2EF91DB3-EFA9-4385-A14E-F72EA60BCD20}">
      <dsp:nvSpPr>
        <dsp:cNvPr id="0" name=""/>
        <dsp:cNvSpPr/>
      </dsp:nvSpPr>
      <dsp:spPr>
        <a:xfrm rot="5400000">
          <a:off x="5447846" y="-1297478"/>
          <a:ext cx="284666" cy="91049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dirty="0" smtClean="0"/>
            <a:t>Eski ve Yeni Öğretim Programlarının Üniteleri, Kazanım Sayıları ve Süreleri</a:t>
          </a:r>
          <a:endParaRPr lang="tr-TR" sz="1600" kern="1200" dirty="0"/>
        </a:p>
      </dsp:txBody>
      <dsp:txXfrm rot="-5400000">
        <a:off x="1037715" y="3126549"/>
        <a:ext cx="9091032" cy="256874"/>
      </dsp:txXfrm>
    </dsp:sp>
    <dsp:sp modelId="{38EA21BF-5FCD-4E73-AC5C-A3E3D28895CF}">
      <dsp:nvSpPr>
        <dsp:cNvPr id="0" name=""/>
        <dsp:cNvSpPr/>
      </dsp:nvSpPr>
      <dsp:spPr>
        <a:xfrm rot="5400000">
          <a:off x="529571" y="3340861"/>
          <a:ext cx="437948" cy="752814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700" kern="1200" dirty="0"/>
        </a:p>
      </dsp:txBody>
      <dsp:txXfrm rot="-5400000">
        <a:off x="372138" y="3498294"/>
        <a:ext cx="752814" cy="437948"/>
      </dsp:txXfrm>
    </dsp:sp>
    <dsp:sp modelId="{4315E618-FE52-486D-8B2F-498FE481F74C}">
      <dsp:nvSpPr>
        <dsp:cNvPr id="0" name=""/>
        <dsp:cNvSpPr/>
      </dsp:nvSpPr>
      <dsp:spPr>
        <a:xfrm rot="5400000">
          <a:off x="5460608" y="-919067"/>
          <a:ext cx="284666" cy="91049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dirty="0" smtClean="0"/>
            <a:t>Yeni Programın Yapısı	</a:t>
          </a:r>
          <a:endParaRPr lang="tr-TR" sz="1600" kern="1200" dirty="0"/>
        </a:p>
      </dsp:txBody>
      <dsp:txXfrm rot="-5400000">
        <a:off x="1050477" y="3504960"/>
        <a:ext cx="9091032" cy="256874"/>
      </dsp:txXfrm>
    </dsp:sp>
    <dsp:sp modelId="{D89BAA5C-AE45-4C6D-B144-DB64F27D20DA}">
      <dsp:nvSpPr>
        <dsp:cNvPr id="0" name=""/>
        <dsp:cNvSpPr/>
      </dsp:nvSpPr>
      <dsp:spPr>
        <a:xfrm rot="5400000">
          <a:off x="502322" y="3756623"/>
          <a:ext cx="437948" cy="69831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700" kern="1200" dirty="0"/>
        </a:p>
      </dsp:txBody>
      <dsp:txXfrm rot="-5400000">
        <a:off x="372138" y="3886807"/>
        <a:ext cx="698316" cy="437948"/>
      </dsp:txXfrm>
    </dsp:sp>
    <dsp:sp modelId="{7BD8AECD-3C5F-4B90-9C0C-1DE67B14661C}">
      <dsp:nvSpPr>
        <dsp:cNvPr id="0" name=""/>
        <dsp:cNvSpPr/>
      </dsp:nvSpPr>
      <dsp:spPr>
        <a:xfrm rot="5400000">
          <a:off x="5447272" y="-528369"/>
          <a:ext cx="280114" cy="90878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dirty="0" smtClean="0"/>
            <a:t>Programın İçeriği ile İlgili Açıklamalar </a:t>
          </a:r>
          <a:endParaRPr lang="tr-TR" sz="1600" kern="1200" dirty="0"/>
        </a:p>
      </dsp:txBody>
      <dsp:txXfrm rot="-5400000">
        <a:off x="1043390" y="3889187"/>
        <a:ext cx="9074205" cy="252766"/>
      </dsp:txXfrm>
    </dsp:sp>
    <dsp:sp modelId="{2942E9DD-EFA2-4B4E-95D0-F8C4599F2655}">
      <dsp:nvSpPr>
        <dsp:cNvPr id="0" name=""/>
        <dsp:cNvSpPr/>
      </dsp:nvSpPr>
      <dsp:spPr>
        <a:xfrm rot="5400000">
          <a:off x="502322" y="4175797"/>
          <a:ext cx="437948" cy="69831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700" kern="1200" dirty="0"/>
        </a:p>
      </dsp:txBody>
      <dsp:txXfrm rot="-5400000">
        <a:off x="372138" y="4305981"/>
        <a:ext cx="698316" cy="437948"/>
      </dsp:txXfrm>
    </dsp:sp>
    <dsp:sp modelId="{FFCC8A04-1E62-4E36-B1A4-9D78A80E5512}">
      <dsp:nvSpPr>
        <dsp:cNvPr id="0" name=""/>
        <dsp:cNvSpPr/>
      </dsp:nvSpPr>
      <dsp:spPr>
        <a:xfrm rot="5400000">
          <a:off x="5475228" y="-92569"/>
          <a:ext cx="345986" cy="91113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EBA503-49A2-425E-B013-7964BE77CAB3}">
      <dsp:nvSpPr>
        <dsp:cNvPr id="0" name=""/>
        <dsp:cNvSpPr/>
      </dsp:nvSpPr>
      <dsp:spPr>
        <a:xfrm>
          <a:off x="0" y="5422"/>
          <a:ext cx="9953171" cy="3030299"/>
        </a:xfrm>
        <a:prstGeom prst="round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500" kern="1200" dirty="0" smtClean="0">
              <a:solidFill>
                <a:schemeClr val="tx1"/>
              </a:solidFill>
            </a:rPr>
            <a:t>Peygamberimizin Hayatı Dersi Öğretim Programı </a:t>
          </a:r>
          <a:r>
            <a:rPr lang="tr-TR" sz="3500" b="1" i="1" kern="1200" dirty="0" smtClean="0">
              <a:solidFill>
                <a:srgbClr val="FF0000"/>
              </a:solidFill>
            </a:rPr>
            <a:t>beceri temelli</a:t>
          </a:r>
          <a:r>
            <a:rPr lang="tr-TR" sz="3500" kern="1200" dirty="0" smtClean="0">
              <a:solidFill>
                <a:schemeClr val="tx1"/>
              </a:solidFill>
            </a:rPr>
            <a:t> olarak yapılandırılmıştır. Bu çerçevede kazanımlar işlenirken öğretim programında yer alan </a:t>
          </a:r>
          <a:r>
            <a:rPr lang="tr-TR" sz="3500" b="1" i="1" kern="1200" dirty="0" smtClean="0">
              <a:solidFill>
                <a:srgbClr val="FF0000"/>
              </a:solidFill>
            </a:rPr>
            <a:t>temel beceri ve kavramları</a:t>
          </a:r>
          <a:r>
            <a:rPr lang="tr-TR" sz="3500" kern="1200" dirty="0" smtClean="0">
              <a:solidFill>
                <a:schemeClr val="tx1"/>
              </a:solidFill>
            </a:rPr>
            <a:t> kazandırmaya yönelik etkinliklere yer verilmelidir.</a:t>
          </a:r>
          <a:endParaRPr lang="tr-TR" sz="3500" kern="1200" dirty="0">
            <a:solidFill>
              <a:schemeClr val="tx1"/>
            </a:solidFill>
          </a:endParaRPr>
        </a:p>
      </dsp:txBody>
      <dsp:txXfrm>
        <a:off x="147927" y="153349"/>
        <a:ext cx="9657317" cy="2734445"/>
      </dsp:txXfrm>
    </dsp:sp>
    <dsp:sp modelId="{7752A394-08E0-4839-80E0-70B017ECF356}">
      <dsp:nvSpPr>
        <dsp:cNvPr id="0" name=""/>
        <dsp:cNvSpPr/>
      </dsp:nvSpPr>
      <dsp:spPr>
        <a:xfrm>
          <a:off x="0" y="3035722"/>
          <a:ext cx="9953171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6013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tr-TR" sz="2700" kern="1200" dirty="0"/>
        </a:p>
      </dsp:txBody>
      <dsp:txXfrm>
        <a:off x="0" y="3035722"/>
        <a:ext cx="9953171" cy="579600"/>
      </dsp:txXfrm>
    </dsp:sp>
    <dsp:sp modelId="{206DA1D0-7D6E-42F0-9D94-478B76FD7DCD}">
      <dsp:nvSpPr>
        <dsp:cNvPr id="0" name=""/>
        <dsp:cNvSpPr/>
      </dsp:nvSpPr>
      <dsp:spPr>
        <a:xfrm>
          <a:off x="0" y="3201476"/>
          <a:ext cx="9953171" cy="1635846"/>
        </a:xfrm>
        <a:prstGeom prst="round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500" kern="1200" dirty="0" smtClean="0">
              <a:solidFill>
                <a:schemeClr val="tx1"/>
              </a:solidFill>
            </a:rPr>
            <a:t>Ünite konuları işlenirken </a:t>
          </a:r>
          <a:r>
            <a:rPr lang="tr-TR" sz="3500" b="1" i="1" kern="1200" dirty="0" smtClean="0">
              <a:solidFill>
                <a:srgbClr val="FF0000"/>
              </a:solidFill>
            </a:rPr>
            <a:t>siyer ile ilgili temel kaynaklar</a:t>
          </a:r>
          <a:r>
            <a:rPr lang="tr-TR" sz="3500" b="1" kern="1200" dirty="0" smtClean="0">
              <a:solidFill>
                <a:schemeClr val="tx1"/>
              </a:solidFill>
            </a:rPr>
            <a:t> </a:t>
          </a:r>
          <a:r>
            <a:rPr lang="tr-TR" sz="3500" kern="1200" dirty="0" smtClean="0">
              <a:solidFill>
                <a:schemeClr val="tx1"/>
              </a:solidFill>
            </a:rPr>
            <a:t>esas alınmalıdır.</a:t>
          </a:r>
          <a:endParaRPr lang="tr-TR" sz="3500" kern="1200" dirty="0">
            <a:solidFill>
              <a:schemeClr val="tx1"/>
            </a:solidFill>
          </a:endParaRPr>
        </a:p>
      </dsp:txBody>
      <dsp:txXfrm>
        <a:off x="79855" y="3281331"/>
        <a:ext cx="9793461" cy="147613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EBA503-49A2-425E-B013-7964BE77CAB3}">
      <dsp:nvSpPr>
        <dsp:cNvPr id="0" name=""/>
        <dsp:cNvSpPr/>
      </dsp:nvSpPr>
      <dsp:spPr>
        <a:xfrm>
          <a:off x="0" y="197272"/>
          <a:ext cx="11950700" cy="1594710"/>
        </a:xfrm>
        <a:prstGeom prst="round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 smtClean="0">
              <a:solidFill>
                <a:schemeClr val="tx1"/>
              </a:solidFill>
            </a:rPr>
            <a:t>Ünite konuları işlenirken </a:t>
          </a:r>
          <a:r>
            <a:rPr lang="tr-TR" sz="2900" b="1" i="1" kern="1200" dirty="0" smtClean="0">
              <a:solidFill>
                <a:srgbClr val="FF0000"/>
              </a:solidFill>
            </a:rPr>
            <a:t>kültür ve edebiyatımızda yer alan </a:t>
          </a:r>
          <a:r>
            <a:rPr lang="tr-TR" sz="2900" kern="1200" dirty="0" smtClean="0">
              <a:solidFill>
                <a:schemeClr val="tx1"/>
              </a:solidFill>
            </a:rPr>
            <a:t>Peygamberimizin vasıflarını, güzel ahlâkını, ona muhabbet, hürmet ve bağlılığı ifade eden naat, şiir, kaside vb. </a:t>
          </a:r>
          <a:r>
            <a:rPr lang="tr-TR" sz="2900" b="1" i="1" kern="1200" dirty="0" smtClean="0">
              <a:solidFill>
                <a:srgbClr val="FF0000"/>
              </a:solidFill>
            </a:rPr>
            <a:t>edebî metinlerden</a:t>
          </a:r>
          <a:r>
            <a:rPr lang="tr-TR" sz="2900" kern="1200" dirty="0" smtClean="0">
              <a:solidFill>
                <a:schemeClr val="tx1"/>
              </a:solidFill>
            </a:rPr>
            <a:t> yararlanılacaktır.</a:t>
          </a:r>
          <a:endParaRPr lang="tr-TR" sz="2900" kern="1200" dirty="0">
            <a:solidFill>
              <a:schemeClr val="tx1"/>
            </a:solidFill>
          </a:endParaRPr>
        </a:p>
      </dsp:txBody>
      <dsp:txXfrm>
        <a:off x="77847" y="275119"/>
        <a:ext cx="11795006" cy="1439016"/>
      </dsp:txXfrm>
    </dsp:sp>
    <dsp:sp modelId="{7752A394-08E0-4839-80E0-70B017ECF356}">
      <dsp:nvSpPr>
        <dsp:cNvPr id="0" name=""/>
        <dsp:cNvSpPr/>
      </dsp:nvSpPr>
      <dsp:spPr>
        <a:xfrm>
          <a:off x="0" y="1615043"/>
          <a:ext cx="11950700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9435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tr-TR" sz="2300" kern="1200" dirty="0"/>
        </a:p>
      </dsp:txBody>
      <dsp:txXfrm>
        <a:off x="0" y="1615043"/>
        <a:ext cx="11950700" cy="480240"/>
      </dsp:txXfrm>
    </dsp:sp>
    <dsp:sp modelId="{29AB0026-0C13-47B1-858B-887FFCA2F90E}">
      <dsp:nvSpPr>
        <dsp:cNvPr id="0" name=""/>
        <dsp:cNvSpPr/>
      </dsp:nvSpPr>
      <dsp:spPr>
        <a:xfrm>
          <a:off x="0" y="2095283"/>
          <a:ext cx="11950700" cy="1594710"/>
        </a:xfrm>
        <a:prstGeom prst="round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 smtClean="0">
              <a:solidFill>
                <a:schemeClr val="tx1"/>
              </a:solidFill>
            </a:rPr>
            <a:t>Ünite konuları işlenirken </a:t>
          </a:r>
          <a:r>
            <a:rPr lang="tr-TR" sz="2900" kern="1200" dirty="0" smtClean="0">
              <a:solidFill>
                <a:srgbClr val="FF0000"/>
              </a:solidFill>
            </a:rPr>
            <a:t>anlatım üslubu</a:t>
          </a:r>
          <a:r>
            <a:rPr lang="tr-TR" sz="2900" kern="1200" dirty="0" smtClean="0">
              <a:solidFill>
                <a:schemeClr val="tx1"/>
              </a:solidFill>
            </a:rPr>
            <a:t>, Peygamberimize duyulan </a:t>
          </a:r>
          <a:r>
            <a:rPr lang="tr-TR" sz="2900" b="1" i="1" kern="1200" dirty="0" smtClean="0">
              <a:solidFill>
                <a:srgbClr val="FF0000"/>
              </a:solidFill>
            </a:rPr>
            <a:t>sevgiyi</a:t>
          </a:r>
          <a:r>
            <a:rPr lang="tr-TR" sz="2900" kern="1200" dirty="0" smtClean="0">
              <a:solidFill>
                <a:schemeClr val="tx1"/>
              </a:solidFill>
            </a:rPr>
            <a:t> ve ona bağlılıktaki </a:t>
          </a:r>
          <a:r>
            <a:rPr lang="tr-TR" sz="2900" b="1" i="1" kern="1200" dirty="0" smtClean="0">
              <a:solidFill>
                <a:srgbClr val="FF0000"/>
              </a:solidFill>
            </a:rPr>
            <a:t>samimiyeti </a:t>
          </a:r>
          <a:r>
            <a:rPr lang="tr-TR" sz="2900" kern="1200" dirty="0" smtClean="0">
              <a:solidFill>
                <a:schemeClr val="tx1"/>
              </a:solidFill>
            </a:rPr>
            <a:t>yansıtmalıdır. Bu bağlamda Peygamberimiz için </a:t>
          </a:r>
          <a:r>
            <a:rPr lang="tr-TR" sz="2900" b="0" kern="1200" dirty="0" smtClean="0">
              <a:solidFill>
                <a:schemeClr val="tx1"/>
              </a:solidFill>
            </a:rPr>
            <a:t>kullanılan </a:t>
          </a:r>
          <a:r>
            <a:rPr lang="tr-TR" sz="2900" b="0" i="1" kern="1200" dirty="0" smtClean="0">
              <a:solidFill>
                <a:schemeClr val="tx1"/>
              </a:solidFill>
            </a:rPr>
            <a:t>farklı sevgi ve hürmet ifadelerine</a:t>
          </a:r>
          <a:r>
            <a:rPr lang="tr-TR" sz="2900" b="0" kern="1200" dirty="0" smtClean="0">
              <a:solidFill>
                <a:schemeClr val="tx1"/>
              </a:solidFill>
            </a:rPr>
            <a:t> anlatımlarda yer verilmelidir.</a:t>
          </a:r>
          <a:endParaRPr lang="tr-TR" sz="2900" b="0" kern="1200" dirty="0">
            <a:solidFill>
              <a:schemeClr val="tx1"/>
            </a:solidFill>
          </a:endParaRPr>
        </a:p>
      </dsp:txBody>
      <dsp:txXfrm>
        <a:off x="77847" y="2173130"/>
        <a:ext cx="11795006" cy="1439016"/>
      </dsp:txXfrm>
    </dsp:sp>
    <dsp:sp modelId="{FA22D4FD-BD06-6146-B3DF-B23A261E0E05}">
      <dsp:nvSpPr>
        <dsp:cNvPr id="0" name=""/>
        <dsp:cNvSpPr/>
      </dsp:nvSpPr>
      <dsp:spPr>
        <a:xfrm>
          <a:off x="0" y="3793846"/>
          <a:ext cx="11950700" cy="1601838"/>
        </a:xfrm>
        <a:prstGeom prst="round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Üniteler hazırlanırken ünite içerisinde geçen </a:t>
          </a:r>
          <a:r>
            <a:rPr lang="tr-TR" sz="2900" b="1" i="1" kern="12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kısa</a:t>
          </a:r>
          <a:r>
            <a:rPr lang="tr-TR" sz="29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tr-TR" sz="2900" b="1" i="1" kern="12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ayet ve hadislerin Arapça metinlerine </a:t>
          </a:r>
          <a:r>
            <a:rPr lang="tr-TR" sz="2900" b="0" i="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de</a:t>
          </a:r>
          <a:r>
            <a:rPr lang="tr-TR" sz="29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yer verilmelidir.</a:t>
          </a:r>
          <a:endParaRPr lang="tr-TR" sz="2900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78195" y="3872041"/>
        <a:ext cx="11794310" cy="144544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149855-FA30-474F-999A-BC5D33200AB4}">
      <dsp:nvSpPr>
        <dsp:cNvPr id="0" name=""/>
        <dsp:cNvSpPr/>
      </dsp:nvSpPr>
      <dsp:spPr>
        <a:xfrm>
          <a:off x="0" y="0"/>
          <a:ext cx="10584544" cy="4586400"/>
        </a:xfrm>
        <a:prstGeom prst="round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Ünite sonlarında yer alan </a:t>
          </a:r>
          <a:r>
            <a:rPr lang="tr-TR" sz="2400" b="1" i="1" kern="12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“Bir Hadis Öğreniyorum” </a:t>
          </a:r>
          <a:r>
            <a:rPr lang="tr-TR" sz="24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konuları işlenirken ilgili ünitenin konu bütünlüğüne uygun olan ve </a:t>
          </a:r>
          <a:r>
            <a:rPr lang="tr-TR" sz="2400" b="1" i="1" kern="12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sıhhati üzerinde tartışma bulunmayan</a:t>
          </a:r>
          <a:r>
            <a:rPr lang="tr-TR" sz="24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hadisler seçilmelidir. Hadislerin </a:t>
          </a:r>
          <a:r>
            <a:rPr lang="tr-TR" sz="2400" b="1" i="1" kern="12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Arapça metinleri </a:t>
          </a:r>
          <a:r>
            <a:rPr lang="tr-TR" sz="24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ve </a:t>
          </a:r>
          <a:r>
            <a:rPr lang="tr-TR" sz="2400" b="1" i="1" kern="12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Türkçe anlamları </a:t>
          </a:r>
          <a:r>
            <a:rPr lang="tr-TR" sz="24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verilmeli; gerekli yerlerde hadislerle ilgili kısa açıklamalara ve anekdotlara yer verilmelidir. Hadislerin işlenmesinde hadisin anlamının ve verdiği mesajın kavranması esastır. Öğrenciler, </a:t>
          </a:r>
          <a:r>
            <a:rPr lang="tr-TR" sz="2400" b="1" i="1" kern="12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hadislerin Arapça metin ve anlamlarını ezberlemeye </a:t>
          </a:r>
          <a:r>
            <a:rPr lang="tr-TR" sz="24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teşvik edilebilir, ancak bu yönde </a:t>
          </a:r>
          <a:r>
            <a:rPr lang="tr-TR" sz="2400" b="1" i="1" kern="12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zorlama olmamalıdır.</a:t>
          </a:r>
          <a:endParaRPr lang="tr-TR" sz="2400" b="1" i="1" kern="1200" dirty="0">
            <a:solidFill>
              <a:srgbClr val="FF0000"/>
            </a:solidFill>
            <a:latin typeface="Calibri" pitchFamily="34" charset="0"/>
            <a:cs typeface="Calibri" pitchFamily="34" charset="0"/>
          </a:endParaRPr>
        </a:p>
      </dsp:txBody>
      <dsp:txXfrm>
        <a:off x="223890" y="223890"/>
        <a:ext cx="10136764" cy="4138620"/>
      </dsp:txXfrm>
    </dsp:sp>
    <dsp:sp modelId="{75929B6A-4F74-4F3D-AE8F-CA34EE95C8D7}">
      <dsp:nvSpPr>
        <dsp:cNvPr id="0" name=""/>
        <dsp:cNvSpPr/>
      </dsp:nvSpPr>
      <dsp:spPr>
        <a:xfrm>
          <a:off x="0" y="4590295"/>
          <a:ext cx="10584544" cy="66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059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tr-TR" sz="3100" kern="1200" dirty="0"/>
        </a:p>
      </dsp:txBody>
      <dsp:txXfrm>
        <a:off x="0" y="4590295"/>
        <a:ext cx="10584544" cy="6624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D5C9F8-E638-4991-922D-EAEA8887C6A4}">
      <dsp:nvSpPr>
        <dsp:cNvPr id="0" name=""/>
        <dsp:cNvSpPr/>
      </dsp:nvSpPr>
      <dsp:spPr>
        <a:xfrm>
          <a:off x="9153" y="1183275"/>
          <a:ext cx="4665575" cy="19847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i="1" kern="1200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rPr>
            <a:t>«Hz. Muhammed’in Hayatı» </a:t>
          </a:r>
          <a:endParaRPr lang="tr-TR" sz="3600" kern="1200" dirty="0"/>
        </a:p>
      </dsp:txBody>
      <dsp:txXfrm>
        <a:off x="67285" y="1241407"/>
        <a:ext cx="4549311" cy="1868522"/>
      </dsp:txXfrm>
    </dsp:sp>
    <dsp:sp modelId="{0C92C32A-CC04-4912-AEDB-F17F55A3710E}">
      <dsp:nvSpPr>
        <dsp:cNvPr id="0" name=""/>
        <dsp:cNvSpPr/>
      </dsp:nvSpPr>
      <dsp:spPr>
        <a:xfrm>
          <a:off x="5005203" y="1765880"/>
          <a:ext cx="700606" cy="819577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500" kern="1200"/>
        </a:p>
      </dsp:txBody>
      <dsp:txXfrm>
        <a:off x="5005203" y="1929795"/>
        <a:ext cx="490424" cy="491747"/>
      </dsp:txXfrm>
    </dsp:sp>
    <dsp:sp modelId="{8659A66A-AF29-49BB-A309-F8DCDDEBCAE4}">
      <dsp:nvSpPr>
        <dsp:cNvPr id="0" name=""/>
        <dsp:cNvSpPr/>
      </dsp:nvSpPr>
      <dsp:spPr>
        <a:xfrm>
          <a:off x="5996627" y="1183275"/>
          <a:ext cx="4696805" cy="19847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b="1" i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«Peygamberimizin Hayatı» </a:t>
          </a:r>
          <a:endParaRPr lang="tr-TR" sz="4000" kern="1200" dirty="0">
            <a:solidFill>
              <a:schemeClr val="tx1"/>
            </a:solidFill>
          </a:endParaRPr>
        </a:p>
      </dsp:txBody>
      <dsp:txXfrm>
        <a:off x="6054759" y="1241407"/>
        <a:ext cx="4580541" cy="186852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6854FF-CEF6-4331-8E24-0EADE4640B1A}">
      <dsp:nvSpPr>
        <dsp:cNvPr id="0" name=""/>
        <dsp:cNvSpPr/>
      </dsp:nvSpPr>
      <dsp:spPr>
        <a:xfrm>
          <a:off x="0" y="0"/>
          <a:ext cx="10515594" cy="4661711"/>
        </a:xfrm>
        <a:prstGeom prst="rightArrow">
          <a:avLst/>
        </a:prstGeom>
        <a:solidFill>
          <a:srgbClr val="F9CFF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20336B-D781-41D7-ABFC-6F9DD42D16DB}">
      <dsp:nvSpPr>
        <dsp:cNvPr id="0" name=""/>
        <dsp:cNvSpPr/>
      </dsp:nvSpPr>
      <dsp:spPr>
        <a:xfrm>
          <a:off x="2245" y="1398513"/>
          <a:ext cx="4272347" cy="1864684"/>
        </a:xfrm>
        <a:prstGeom prst="round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Yeni programda;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5 </a:t>
          </a:r>
          <a:r>
            <a:rPr lang="tr-TR" sz="20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«</a:t>
          </a:r>
          <a:r>
            <a:rPr lang="tr-TR" sz="2000" i="1" kern="12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Öğrenme Alanı</a:t>
          </a:r>
          <a:r>
            <a:rPr lang="tr-TR" sz="20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»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ve her sınıf düzeyinde bu alanlarla ilişkilendirilen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5</a:t>
          </a:r>
          <a:r>
            <a:rPr lang="tr-TR" sz="20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«</a:t>
          </a:r>
          <a:r>
            <a:rPr lang="tr-TR" sz="2000" i="1" kern="12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Ünite</a:t>
          </a:r>
          <a:r>
            <a:rPr lang="tr-TR" sz="20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» yer almaktadır.</a:t>
          </a:r>
          <a:endParaRPr lang="tr-TR" sz="2000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93271" y="1489539"/>
        <a:ext cx="4090295" cy="1682632"/>
      </dsp:txXfrm>
    </dsp:sp>
    <dsp:sp modelId="{F63259B9-A45C-7544-B8D1-794B6FE039D2}">
      <dsp:nvSpPr>
        <dsp:cNvPr id="0" name=""/>
        <dsp:cNvSpPr/>
      </dsp:nvSpPr>
      <dsp:spPr>
        <a:xfrm>
          <a:off x="4686385" y="534371"/>
          <a:ext cx="5826969" cy="35929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Yeni programda kazanım sayısı;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5. sınıflarda </a:t>
          </a:r>
          <a:r>
            <a:rPr lang="tr-TR" sz="2200" kern="1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35</a:t>
          </a:r>
          <a:r>
            <a:rPr lang="tr-TR" sz="22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’den </a:t>
          </a:r>
          <a:r>
            <a:rPr lang="tr-TR" sz="2200" kern="1200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rPr>
            <a:t>29</a:t>
          </a:r>
          <a:r>
            <a:rPr lang="tr-TR" sz="22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’a, 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6. sınıflarda </a:t>
          </a:r>
          <a:r>
            <a:rPr lang="tr-TR" sz="2200" kern="1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33</a:t>
          </a:r>
          <a:r>
            <a:rPr lang="tr-TR" sz="22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’den </a:t>
          </a:r>
          <a:r>
            <a:rPr lang="tr-TR" sz="2200" kern="1200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rPr>
            <a:t>25</a:t>
          </a:r>
          <a:r>
            <a:rPr lang="tr-TR" sz="22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’e, 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7. sınıflarda </a:t>
          </a:r>
          <a:r>
            <a:rPr lang="tr-TR" sz="2200" kern="1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31</a:t>
          </a:r>
          <a:r>
            <a:rPr lang="tr-TR" sz="22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’den </a:t>
          </a:r>
          <a:r>
            <a:rPr lang="tr-TR" sz="2200" kern="1200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rPr>
            <a:t>29</a:t>
          </a:r>
          <a:r>
            <a:rPr lang="tr-TR" sz="22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’a,   düşürülmüş;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r-TR" sz="22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8. sınıflarda ise </a:t>
          </a:r>
          <a:r>
            <a:rPr lang="tr-TR" sz="2200" kern="1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21</a:t>
          </a:r>
          <a:r>
            <a:rPr lang="tr-TR" sz="22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’den </a:t>
          </a:r>
          <a:r>
            <a:rPr lang="tr-TR" sz="2200" kern="12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28</a:t>
          </a:r>
          <a:r>
            <a:rPr lang="tr-TR" sz="22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’e 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r-TR" sz="22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çıkarılmıştır.</a:t>
          </a:r>
        </a:p>
      </dsp:txBody>
      <dsp:txXfrm>
        <a:off x="4861779" y="709765"/>
        <a:ext cx="5476181" cy="324217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DD06AD-23B7-4691-AE65-4F30B28573F5}">
      <dsp:nvSpPr>
        <dsp:cNvPr id="0" name=""/>
        <dsp:cNvSpPr/>
      </dsp:nvSpPr>
      <dsp:spPr>
        <a:xfrm>
          <a:off x="0" y="3907595"/>
          <a:ext cx="10120951" cy="1378555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r-TR" sz="3200" kern="1200" dirty="0" smtClean="0">
            <a:solidFill>
              <a:srgbClr val="FF0000"/>
            </a:solidFill>
            <a:latin typeface="Calibri" pitchFamily="34" charset="0"/>
            <a:cs typeface="Calibri" pitchFamily="34" charset="0"/>
          </a:endParaRP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800" kern="12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«PEYGAMBERİMİZİN NEBEVÎ YÖNÜ»</a:t>
          </a:r>
        </a:p>
        <a:p>
          <a:pPr marL="0" lvl="0" indent="0" algn="l" defTabSz="9144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tr-TR" sz="2800" kern="12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«PEYGAMBERİMİZİN ASHABI»                                                                                                        </a:t>
          </a:r>
          <a:r>
            <a:rPr lang="tr-TR" sz="28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öğrenme alanları eklenmiştir.</a:t>
          </a:r>
          <a:endParaRPr lang="tr-TR" sz="2800" kern="1200" dirty="0" smtClean="0">
            <a:solidFill>
              <a:schemeClr val="tx1"/>
            </a:solidFill>
          </a:endParaRPr>
        </a:p>
        <a:p>
          <a:pPr lvl="0">
            <a:spcBef>
              <a:spcPct val="0"/>
            </a:spcBef>
          </a:pPr>
          <a:endParaRPr lang="tr-TR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0" y="3907595"/>
        <a:ext cx="10120951" cy="1378555"/>
      </dsp:txXfrm>
    </dsp:sp>
    <dsp:sp modelId="{CFA20F37-A35B-45BB-BAA6-90929191A8D9}">
      <dsp:nvSpPr>
        <dsp:cNvPr id="0" name=""/>
        <dsp:cNvSpPr/>
      </dsp:nvSpPr>
      <dsp:spPr>
        <a:xfrm rot="10800000">
          <a:off x="0" y="2100433"/>
          <a:ext cx="10120951" cy="1827840"/>
        </a:xfrm>
        <a:prstGeom prst="upArrowCallou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800" kern="120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rPr>
            <a:t>«HZ.MUHAMMED VE TOPLUMSAL İLETİŞİM»                          </a:t>
          </a:r>
          <a:r>
            <a:rPr lang="tr-TR" sz="28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öğrenme alanı çıkarıldı. </a:t>
          </a:r>
          <a:endParaRPr lang="tr-TR" sz="2800" kern="1200" dirty="0" smtClean="0">
            <a:solidFill>
              <a:schemeClr val="tx1"/>
            </a:solidFill>
          </a:endParaRPr>
        </a:p>
      </dsp:txBody>
      <dsp:txXfrm rot="10800000">
        <a:off x="0" y="2100433"/>
        <a:ext cx="10120951" cy="1187676"/>
      </dsp:txXfrm>
    </dsp:sp>
    <dsp:sp modelId="{96FB0B89-F280-4E24-AEE5-9EE21FBBC5A0}">
      <dsp:nvSpPr>
        <dsp:cNvPr id="0" name=""/>
        <dsp:cNvSpPr/>
      </dsp:nvSpPr>
      <dsp:spPr>
        <a:xfrm rot="10800000">
          <a:off x="0" y="893"/>
          <a:ext cx="10120951" cy="2120218"/>
        </a:xfrm>
        <a:prstGeom prst="upArrowCallou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Öğrenme Alanlarındaki Değişiklikler</a:t>
          </a:r>
          <a:endParaRPr lang="tr-TR" sz="3600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 rot="10800000">
        <a:off x="0" y="893"/>
        <a:ext cx="10120951" cy="137765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95D47-7C18-4FCA-91E8-1BE0D2735CFC}">
      <dsp:nvSpPr>
        <dsp:cNvPr id="0" name=""/>
        <dsp:cNvSpPr/>
      </dsp:nvSpPr>
      <dsp:spPr>
        <a:xfrm rot="16200000">
          <a:off x="-29361" y="34427"/>
          <a:ext cx="4941539" cy="4872684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8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Her ünitenin sonuna </a:t>
          </a: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800" kern="12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« Bir Hadis Öğreniyorum» </a:t>
          </a:r>
          <a:r>
            <a:rPr lang="tr-TR" sz="28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bölümü eklendi.</a:t>
          </a:r>
        </a:p>
      </dsp:txBody>
      <dsp:txXfrm rot="5400000">
        <a:off x="5067" y="988307"/>
        <a:ext cx="4872684" cy="2964923"/>
      </dsp:txXfrm>
    </dsp:sp>
    <dsp:sp modelId="{7FBACFBE-903B-4CCA-8540-FF282D697E04}">
      <dsp:nvSpPr>
        <dsp:cNvPr id="0" name=""/>
        <dsp:cNvSpPr/>
      </dsp:nvSpPr>
      <dsp:spPr>
        <a:xfrm rot="16200000">
          <a:off x="5056373" y="34427"/>
          <a:ext cx="4941539" cy="4872684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8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Konu ve kazanımlar, öğrencilerin daha çok dikkatini çekecek güncel konular olarak değiştirildi.</a:t>
          </a:r>
        </a:p>
      </dsp:txBody>
      <dsp:txXfrm rot="5400000">
        <a:off x="5090801" y="988307"/>
        <a:ext cx="4872684" cy="296492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13387-0B6D-4035-9807-050D74DE7677}">
      <dsp:nvSpPr>
        <dsp:cNvPr id="0" name=""/>
        <dsp:cNvSpPr/>
      </dsp:nvSpPr>
      <dsp:spPr>
        <a:xfrm>
          <a:off x="75081" y="0"/>
          <a:ext cx="10371325" cy="1024342"/>
        </a:xfrm>
        <a:prstGeom prst="roundRect">
          <a:avLst/>
        </a:prstGeom>
        <a:gradFill rotWithShape="0">
          <a:gsLst>
            <a:gs pos="0">
              <a:srgbClr val="FF6E21"/>
            </a:gs>
            <a:gs pos="100000">
              <a:schemeClr val="accent1">
                <a:hueOff val="0"/>
                <a:satOff val="0"/>
                <a:lumOff val="0"/>
                <a:satMod val="110000"/>
                <a:lumMod val="100000"/>
                <a:shade val="100000"/>
                <a:alpha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solidFill>
                <a:schemeClr val="tx1"/>
              </a:solidFill>
            </a:rPr>
            <a:t>5. SINIF PROGRAMINDA </a:t>
          </a:r>
          <a:endParaRPr lang="tr-TR" sz="2800" b="1" kern="1200" dirty="0">
            <a:solidFill>
              <a:schemeClr val="tx1"/>
            </a:solidFill>
          </a:endParaRPr>
        </a:p>
      </dsp:txBody>
      <dsp:txXfrm>
        <a:off x="125085" y="50004"/>
        <a:ext cx="10271317" cy="924334"/>
      </dsp:txXfrm>
    </dsp:sp>
    <dsp:sp modelId="{54922D55-04F8-CB45-B2C5-396C2E8B7B6E}">
      <dsp:nvSpPr>
        <dsp:cNvPr id="0" name=""/>
        <dsp:cNvSpPr/>
      </dsp:nvSpPr>
      <dsp:spPr>
        <a:xfrm>
          <a:off x="0" y="1334339"/>
          <a:ext cx="10515600" cy="965209"/>
        </a:xfrm>
        <a:prstGeom prst="roundRect">
          <a:avLst/>
        </a:prstGeom>
        <a:gradFill rotWithShape="0">
          <a:gsLst>
            <a:gs pos="0">
              <a:srgbClr val="FF6E21"/>
            </a:gs>
            <a:gs pos="100000">
              <a:schemeClr val="accent1">
                <a:hueOff val="0"/>
                <a:satOff val="0"/>
                <a:lumOff val="0"/>
                <a:satMod val="110000"/>
                <a:lumMod val="100000"/>
                <a:shade val="100000"/>
                <a:alpha val="0"/>
              </a:schemeClr>
            </a:gs>
            <a:gs pos="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>
              <a:solidFill>
                <a:srgbClr val="002060"/>
              </a:solidFill>
            </a:rPr>
            <a:t>«Hz. Muhammed’in Hayat Hikâyesi» </a:t>
          </a:r>
          <a:r>
            <a:rPr lang="tr-TR" sz="2800" kern="1200" dirty="0" smtClean="0">
              <a:solidFill>
                <a:schemeClr val="tx1"/>
              </a:solidFill>
            </a:rPr>
            <a:t>ünitesi, «</a:t>
          </a:r>
          <a:r>
            <a:rPr lang="tr-TR" sz="2800" kern="1200" dirty="0" smtClean="0">
              <a:solidFill>
                <a:srgbClr val="FF0000"/>
              </a:solidFill>
            </a:rPr>
            <a:t>Peygamberimizin Çocukluk Yılları» </a:t>
          </a:r>
          <a:r>
            <a:rPr lang="tr-TR" sz="2800" kern="1200" dirty="0" smtClean="0">
              <a:solidFill>
                <a:schemeClr val="tx1"/>
              </a:solidFill>
            </a:rPr>
            <a:t>0larak değiştirilmiştir.</a:t>
          </a:r>
        </a:p>
      </dsp:txBody>
      <dsp:txXfrm>
        <a:off x="47118" y="1381457"/>
        <a:ext cx="10421364" cy="870973"/>
      </dsp:txXfrm>
    </dsp:sp>
    <dsp:sp modelId="{67CE7915-426B-4649-8570-356C5BD82DA3}">
      <dsp:nvSpPr>
        <dsp:cNvPr id="0" name=""/>
        <dsp:cNvSpPr/>
      </dsp:nvSpPr>
      <dsp:spPr>
        <a:xfrm>
          <a:off x="0" y="3039667"/>
          <a:ext cx="10479216" cy="1678705"/>
        </a:xfrm>
        <a:prstGeom prst="roundRect">
          <a:avLst/>
        </a:prstGeom>
        <a:gradFill rotWithShape="0">
          <a:gsLst>
            <a:gs pos="0">
              <a:srgbClr val="FF6E21"/>
            </a:gs>
            <a:gs pos="100000">
              <a:schemeClr val="accent1">
                <a:hueOff val="0"/>
                <a:satOff val="0"/>
                <a:lumOff val="0"/>
                <a:satMod val="110000"/>
                <a:lumMod val="100000"/>
                <a:shade val="100000"/>
                <a:alpha val="0"/>
              </a:schemeClr>
            </a:gs>
            <a:gs pos="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>
              <a:solidFill>
                <a:srgbClr val="002060"/>
              </a:solidFill>
            </a:rPr>
            <a:t>«Hz. Muhammed'in Ahlakı» </a:t>
          </a:r>
          <a:r>
            <a:rPr lang="tr-TR" sz="2400" kern="1200" dirty="0" smtClean="0">
              <a:solidFill>
                <a:schemeClr val="tx1"/>
              </a:solidFill>
            </a:rPr>
            <a:t>ünitesi içerik olarak zenginleştirilerek Peygamberimizin Allah sevgisi, samimiyeti, Peygamberimizin beşeri özellikleri gibi konular eklenmiştir.</a:t>
          </a:r>
        </a:p>
      </dsp:txBody>
      <dsp:txXfrm>
        <a:off x="81948" y="3121615"/>
        <a:ext cx="10315320" cy="15148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1C78E-DED0-3642-B2E1-AF8D34430E81}">
      <dsp:nvSpPr>
        <dsp:cNvPr id="0" name=""/>
        <dsp:cNvSpPr/>
      </dsp:nvSpPr>
      <dsp:spPr>
        <a:xfrm>
          <a:off x="0" y="0"/>
          <a:ext cx="9601200" cy="12852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Öğretim programlarında “birey” olmanın aynı zamanda çok daha geniş bir “dünya </a:t>
          </a:r>
          <a:r>
            <a:rPr lang="tr-TR" sz="2300" kern="1200" dirty="0" err="1" smtClean="0"/>
            <a:t>ailesi”ne</a:t>
          </a:r>
          <a:r>
            <a:rPr lang="tr-TR" sz="2300" kern="1200" dirty="0" smtClean="0"/>
            <a:t> ait olmak olduğunun bilincine varacak,</a:t>
          </a:r>
          <a:endParaRPr lang="tr-TR" sz="2300" kern="1200" dirty="0"/>
        </a:p>
      </dsp:txBody>
      <dsp:txXfrm>
        <a:off x="37643" y="37643"/>
        <a:ext cx="8105723" cy="1209954"/>
      </dsp:txXfrm>
    </dsp:sp>
    <dsp:sp modelId="{B059F722-2D83-1C43-BBA3-5A65CC82E6F0}">
      <dsp:nvSpPr>
        <dsp:cNvPr id="0" name=""/>
        <dsp:cNvSpPr/>
      </dsp:nvSpPr>
      <dsp:spPr>
        <a:xfrm>
          <a:off x="804100" y="1518920"/>
          <a:ext cx="9601200" cy="12852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Yaşadığı topluma ve ülkesine, toprağına samimi bir hisle bağlanacak,</a:t>
          </a:r>
          <a:endParaRPr lang="tr-TR" sz="2300" kern="1200" dirty="0"/>
        </a:p>
      </dsp:txBody>
      <dsp:txXfrm>
        <a:off x="841743" y="1556563"/>
        <a:ext cx="7886407" cy="1209954"/>
      </dsp:txXfrm>
    </dsp:sp>
    <dsp:sp modelId="{390E139F-450E-DB47-B56B-096FCBED55D1}">
      <dsp:nvSpPr>
        <dsp:cNvPr id="0" name=""/>
        <dsp:cNvSpPr/>
      </dsp:nvSpPr>
      <dsp:spPr>
        <a:xfrm>
          <a:off x="1596199" y="3037840"/>
          <a:ext cx="9601200" cy="12852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smtClean="0"/>
            <a:t>Bilim </a:t>
          </a:r>
          <a:r>
            <a:rPr lang="tr-TR" sz="2300" kern="1200" dirty="0" smtClean="0"/>
            <a:t>ve teknolojiyi etkin şekilde kullanarak gerekli teknik bilgi, birikim, beceri ve yeterliliklere sahip kuşaklar yetiştirmek hedeflenmiştir.</a:t>
          </a:r>
          <a:endParaRPr lang="tr-TR" sz="2300" kern="1200" dirty="0"/>
        </a:p>
      </dsp:txBody>
      <dsp:txXfrm>
        <a:off x="1633842" y="3075483"/>
        <a:ext cx="7898408" cy="1209954"/>
      </dsp:txXfrm>
    </dsp:sp>
    <dsp:sp modelId="{9C153B0E-188B-DF44-B278-85887F3D73BF}">
      <dsp:nvSpPr>
        <dsp:cNvPr id="0" name=""/>
        <dsp:cNvSpPr/>
      </dsp:nvSpPr>
      <dsp:spPr>
        <a:xfrm>
          <a:off x="2400300" y="4556759"/>
          <a:ext cx="9601200" cy="12852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>
              <a:solidFill>
                <a:schemeClr val="tx1"/>
              </a:solidFill>
            </a:rPr>
            <a:t>Sorumluluk sahibi, problem çözebilen, karar verme becerileri gelişmiş, eleştirel ve </a:t>
          </a:r>
          <a:r>
            <a:rPr lang="tr-TR" sz="2300" kern="1200" dirty="0" err="1" smtClean="0">
              <a:solidFill>
                <a:schemeClr val="tx1"/>
              </a:solidFill>
            </a:rPr>
            <a:t>inovatif</a:t>
          </a:r>
          <a:r>
            <a:rPr lang="tr-TR" sz="2300" kern="1200" dirty="0" smtClean="0">
              <a:solidFill>
                <a:schemeClr val="tx1"/>
              </a:solidFill>
            </a:rPr>
            <a:t> düşünebilen bireyler yetiştirmeye imkân sağlayacak bir eğitim modeli hazırlanmıştır.</a:t>
          </a:r>
          <a:endParaRPr lang="tr-TR" sz="2300" kern="1200" dirty="0">
            <a:solidFill>
              <a:schemeClr val="tx1"/>
            </a:solidFill>
          </a:endParaRPr>
        </a:p>
      </dsp:txBody>
      <dsp:txXfrm>
        <a:off x="2437943" y="4594402"/>
        <a:ext cx="7886407" cy="1209954"/>
      </dsp:txXfrm>
    </dsp:sp>
    <dsp:sp modelId="{3F7DD38E-E261-164B-8251-F3466BFF795A}">
      <dsp:nvSpPr>
        <dsp:cNvPr id="0" name=""/>
        <dsp:cNvSpPr/>
      </dsp:nvSpPr>
      <dsp:spPr>
        <a:xfrm>
          <a:off x="8765794" y="984376"/>
          <a:ext cx="835406" cy="835406"/>
        </a:xfrm>
        <a:prstGeom prst="downArrow">
          <a:avLst>
            <a:gd name="adj1" fmla="val 55000"/>
            <a:gd name="adj2" fmla="val 45000"/>
          </a:avLst>
        </a:prstGeom>
        <a:solidFill>
          <a:srgbClr val="FFFF00">
            <a:alpha val="90000"/>
          </a:srgb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600" kern="1200"/>
        </a:p>
      </dsp:txBody>
      <dsp:txXfrm>
        <a:off x="8953760" y="984376"/>
        <a:ext cx="459474" cy="628643"/>
      </dsp:txXfrm>
    </dsp:sp>
    <dsp:sp modelId="{93498295-0E8A-9749-92FA-A64523EE2B5A}">
      <dsp:nvSpPr>
        <dsp:cNvPr id="0" name=""/>
        <dsp:cNvSpPr/>
      </dsp:nvSpPr>
      <dsp:spPr>
        <a:xfrm>
          <a:off x="9569894" y="2503297"/>
          <a:ext cx="835406" cy="835406"/>
        </a:xfrm>
        <a:prstGeom prst="downArrow">
          <a:avLst>
            <a:gd name="adj1" fmla="val 55000"/>
            <a:gd name="adj2" fmla="val 45000"/>
          </a:avLst>
        </a:prstGeom>
        <a:solidFill>
          <a:srgbClr val="FFFF00">
            <a:alpha val="90000"/>
          </a:srgb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600" kern="1200"/>
        </a:p>
      </dsp:txBody>
      <dsp:txXfrm>
        <a:off x="9757860" y="2503297"/>
        <a:ext cx="459474" cy="628643"/>
      </dsp:txXfrm>
    </dsp:sp>
    <dsp:sp modelId="{82E8162C-F2A0-AB4C-AAB0-5F163A7000F1}">
      <dsp:nvSpPr>
        <dsp:cNvPr id="0" name=""/>
        <dsp:cNvSpPr/>
      </dsp:nvSpPr>
      <dsp:spPr>
        <a:xfrm>
          <a:off x="10361993" y="4022217"/>
          <a:ext cx="835406" cy="835406"/>
        </a:xfrm>
        <a:prstGeom prst="downArrow">
          <a:avLst>
            <a:gd name="adj1" fmla="val 55000"/>
            <a:gd name="adj2" fmla="val 45000"/>
          </a:avLst>
        </a:prstGeom>
        <a:solidFill>
          <a:srgbClr val="FFFF00">
            <a:alpha val="90000"/>
          </a:srgb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600" kern="1200"/>
        </a:p>
      </dsp:txBody>
      <dsp:txXfrm>
        <a:off x="10549959" y="4022217"/>
        <a:ext cx="459474" cy="62864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13387-0B6D-4035-9807-050D74DE7677}">
      <dsp:nvSpPr>
        <dsp:cNvPr id="0" name=""/>
        <dsp:cNvSpPr/>
      </dsp:nvSpPr>
      <dsp:spPr>
        <a:xfrm>
          <a:off x="0" y="0"/>
          <a:ext cx="10371325" cy="795372"/>
        </a:xfrm>
        <a:prstGeom prst="roundRect">
          <a:avLst/>
        </a:prstGeom>
        <a:gradFill rotWithShape="0">
          <a:gsLst>
            <a:gs pos="0">
              <a:srgbClr val="FF6E21"/>
            </a:gs>
            <a:gs pos="100000">
              <a:schemeClr val="accent1">
                <a:hueOff val="0"/>
                <a:satOff val="0"/>
                <a:lumOff val="0"/>
                <a:satMod val="110000"/>
                <a:lumMod val="100000"/>
                <a:shade val="100000"/>
                <a:alpha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solidFill>
                <a:schemeClr val="tx1"/>
              </a:solidFill>
            </a:rPr>
            <a:t>6. SINIF PROGRAMINDA </a:t>
          </a:r>
          <a:endParaRPr lang="tr-TR" sz="2800" b="1" kern="1200" dirty="0">
            <a:solidFill>
              <a:schemeClr val="tx1"/>
            </a:solidFill>
          </a:endParaRPr>
        </a:p>
      </dsp:txBody>
      <dsp:txXfrm>
        <a:off x="38827" y="38827"/>
        <a:ext cx="10293671" cy="717718"/>
      </dsp:txXfrm>
    </dsp:sp>
    <dsp:sp modelId="{54922D55-04F8-CB45-B2C5-396C2E8B7B6E}">
      <dsp:nvSpPr>
        <dsp:cNvPr id="0" name=""/>
        <dsp:cNvSpPr/>
      </dsp:nvSpPr>
      <dsp:spPr>
        <a:xfrm>
          <a:off x="0" y="840312"/>
          <a:ext cx="10515600" cy="11772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25000">
              <a:schemeClr val="accent1">
                <a:hueOff val="0"/>
                <a:satOff val="0"/>
                <a:lumOff val="0"/>
                <a:satMod val="110000"/>
                <a:lumMod val="100000"/>
                <a:shade val="100000"/>
                <a:alpha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>
              <a:solidFill>
                <a:srgbClr val="002060"/>
              </a:solidFill>
            </a:rPr>
            <a:t>«</a:t>
          </a:r>
          <a:r>
            <a:rPr lang="tr-TR" sz="2200" b="1" kern="1200" dirty="0" smtClean="0">
              <a:solidFill>
                <a:srgbClr val="002060"/>
              </a:solidFill>
            </a:rPr>
            <a:t>Hz. Muhammed’in Hayat Hikayesini Hatırlayalım» </a:t>
          </a:r>
          <a:r>
            <a:rPr lang="tr-TR" sz="2200" b="1" kern="1200" dirty="0" smtClean="0">
              <a:solidFill>
                <a:schemeClr val="tx1"/>
              </a:solidFill>
            </a:rPr>
            <a:t>ünitesi, </a:t>
          </a:r>
          <a:r>
            <a:rPr lang="tr-TR" sz="2200" b="1" kern="1200" dirty="0" smtClean="0">
              <a:solidFill>
                <a:srgbClr val="FF0000"/>
              </a:solidFill>
            </a:rPr>
            <a:t>«Peygamberimizin Gençlik Yılları»</a:t>
          </a:r>
          <a:r>
            <a:rPr lang="tr-TR" sz="2200" b="1" kern="1200" dirty="0" smtClean="0">
              <a:solidFill>
                <a:schemeClr val="tx1"/>
              </a:solidFill>
            </a:rPr>
            <a:t> olarak değiştirilmiştir.</a:t>
          </a:r>
        </a:p>
      </dsp:txBody>
      <dsp:txXfrm>
        <a:off x="57467" y="897779"/>
        <a:ext cx="10400666" cy="1062284"/>
      </dsp:txXfrm>
    </dsp:sp>
    <dsp:sp modelId="{ADF9056C-2242-9B40-96B4-5501287E8BF6}">
      <dsp:nvSpPr>
        <dsp:cNvPr id="0" name=""/>
        <dsp:cNvSpPr/>
      </dsp:nvSpPr>
      <dsp:spPr>
        <a:xfrm>
          <a:off x="0" y="2054971"/>
          <a:ext cx="10515600" cy="90435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2000">
              <a:schemeClr val="accent1">
                <a:hueOff val="0"/>
                <a:satOff val="0"/>
                <a:lumOff val="0"/>
                <a:satMod val="110000"/>
                <a:lumMod val="100000"/>
                <a:shade val="100000"/>
                <a:alpha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 smtClean="0">
              <a:solidFill>
                <a:srgbClr val="002060"/>
              </a:solidFill>
            </a:rPr>
            <a:t>«Beslenme» </a:t>
          </a:r>
          <a:r>
            <a:rPr lang="tr-TR" sz="2200" b="1" kern="1200" dirty="0" smtClean="0">
              <a:solidFill>
                <a:schemeClr val="tx1"/>
              </a:solidFill>
            </a:rPr>
            <a:t>ünitesi çıkarıldı.</a:t>
          </a:r>
        </a:p>
      </dsp:txBody>
      <dsp:txXfrm>
        <a:off x="44147" y="2099118"/>
        <a:ext cx="10427306" cy="816062"/>
      </dsp:txXfrm>
    </dsp:sp>
    <dsp:sp modelId="{1AEB8F0C-E2E1-E241-A72B-B1BAE4D5CC12}">
      <dsp:nvSpPr>
        <dsp:cNvPr id="0" name=""/>
        <dsp:cNvSpPr/>
      </dsp:nvSpPr>
      <dsp:spPr>
        <a:xfrm>
          <a:off x="0" y="3025344"/>
          <a:ext cx="10515600" cy="9392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39000">
              <a:schemeClr val="accent1">
                <a:hueOff val="0"/>
                <a:satOff val="0"/>
                <a:lumOff val="0"/>
                <a:satMod val="110000"/>
                <a:lumMod val="100000"/>
                <a:shade val="100000"/>
                <a:alpha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200" b="1" kern="1200" dirty="0" smtClean="0">
              <a:solidFill>
                <a:srgbClr val="002060"/>
              </a:solidFill>
            </a:rPr>
            <a:t>«İletişim Dili» </a:t>
          </a:r>
          <a:r>
            <a:rPr lang="tr-TR" sz="2200" b="1" kern="1200" dirty="0" smtClean="0">
              <a:solidFill>
                <a:schemeClr val="tx1"/>
              </a:solidFill>
            </a:rPr>
            <a:t>ünitesi yerine </a:t>
          </a:r>
          <a:r>
            <a:rPr lang="tr-TR" sz="2200" b="1" kern="1200" dirty="0" smtClean="0">
              <a:solidFill>
                <a:srgbClr val="FF0000"/>
              </a:solidFill>
            </a:rPr>
            <a:t>»Sahabenin Fazileti</a:t>
          </a:r>
          <a:r>
            <a:rPr lang="tr-TR" sz="2200" b="1" kern="1200" dirty="0" smtClean="0">
              <a:solidFill>
                <a:schemeClr val="tx1"/>
              </a:solidFill>
            </a:rPr>
            <a:t>» ünitesi konulmuştur.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200" b="1" kern="1200" dirty="0" smtClean="0">
            <a:solidFill>
              <a:schemeClr val="tx1"/>
            </a:solidFill>
          </a:endParaRPr>
        </a:p>
      </dsp:txBody>
      <dsp:txXfrm>
        <a:off x="45849" y="3071193"/>
        <a:ext cx="10423902" cy="847521"/>
      </dsp:txXfrm>
    </dsp:sp>
    <dsp:sp modelId="{781B8229-80FF-FD4D-8F71-F696E53DB604}">
      <dsp:nvSpPr>
        <dsp:cNvPr id="0" name=""/>
        <dsp:cNvSpPr/>
      </dsp:nvSpPr>
      <dsp:spPr>
        <a:xfrm>
          <a:off x="0" y="3980927"/>
          <a:ext cx="10515600" cy="9609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39000">
              <a:schemeClr val="accent1">
                <a:hueOff val="0"/>
                <a:satOff val="0"/>
                <a:lumOff val="0"/>
                <a:satMod val="110000"/>
                <a:lumMod val="100000"/>
                <a:shade val="100000"/>
                <a:alpha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200" b="1" kern="1200" dirty="0" smtClean="0">
              <a:solidFill>
                <a:srgbClr val="002060"/>
              </a:solidFill>
            </a:rPr>
            <a:t>«Hz. Muhammed ve Çevre» </a:t>
          </a:r>
          <a:r>
            <a:rPr lang="tr-TR" sz="2200" b="1" kern="1200" dirty="0" smtClean="0">
              <a:solidFill>
                <a:schemeClr val="tx1"/>
              </a:solidFill>
            </a:rPr>
            <a:t>ünitesi </a:t>
          </a:r>
          <a:r>
            <a:rPr lang="tr-TR" sz="2200" b="1" kern="1200" dirty="0" smtClean="0">
              <a:solidFill>
                <a:srgbClr val="FF0000"/>
              </a:solidFill>
            </a:rPr>
            <a:t>«Peygamberimiz ve Gençler» </a:t>
          </a:r>
          <a:r>
            <a:rPr lang="tr-TR" sz="2200" b="1" kern="1200" dirty="0" smtClean="0">
              <a:solidFill>
                <a:schemeClr val="tx1"/>
              </a:solidFill>
            </a:rPr>
            <a:t>olarak değiştirildi.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200" b="1" kern="1200" dirty="0" smtClean="0">
            <a:solidFill>
              <a:schemeClr val="tx1"/>
            </a:solidFill>
          </a:endParaRPr>
        </a:p>
      </dsp:txBody>
      <dsp:txXfrm>
        <a:off x="46910" y="4027837"/>
        <a:ext cx="10421780" cy="86713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13387-0B6D-4035-9807-050D74DE7677}">
      <dsp:nvSpPr>
        <dsp:cNvPr id="0" name=""/>
        <dsp:cNvSpPr/>
      </dsp:nvSpPr>
      <dsp:spPr>
        <a:xfrm>
          <a:off x="118903" y="0"/>
          <a:ext cx="10456303" cy="1650364"/>
        </a:xfrm>
        <a:prstGeom prst="roundRect">
          <a:avLst/>
        </a:prstGeom>
        <a:gradFill rotWithShape="0">
          <a:gsLst>
            <a:gs pos="0">
              <a:srgbClr val="FF6E21"/>
            </a:gs>
            <a:gs pos="100000">
              <a:schemeClr val="accent1">
                <a:hueOff val="0"/>
                <a:satOff val="0"/>
                <a:lumOff val="0"/>
                <a:satMod val="110000"/>
                <a:lumMod val="100000"/>
                <a:shade val="100000"/>
                <a:alpha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solidFill>
                <a:schemeClr val="tx1"/>
              </a:solidFill>
            </a:rPr>
            <a:t>7 . SINIF PROGRAMINDA </a:t>
          </a:r>
          <a:endParaRPr lang="tr-TR" sz="2800" b="1" kern="1200" dirty="0">
            <a:solidFill>
              <a:schemeClr val="tx1"/>
            </a:solidFill>
          </a:endParaRPr>
        </a:p>
      </dsp:txBody>
      <dsp:txXfrm>
        <a:off x="199467" y="80564"/>
        <a:ext cx="10295175" cy="1489236"/>
      </dsp:txXfrm>
    </dsp:sp>
    <dsp:sp modelId="{1AEB8F0C-E2E1-E241-A72B-B1BAE4D5CC12}">
      <dsp:nvSpPr>
        <dsp:cNvPr id="0" name=""/>
        <dsp:cNvSpPr/>
      </dsp:nvSpPr>
      <dsp:spPr>
        <a:xfrm>
          <a:off x="0" y="1690186"/>
          <a:ext cx="10749239" cy="1711407"/>
        </a:xfrm>
        <a:prstGeom prst="roundRect">
          <a:avLst/>
        </a:prstGeom>
        <a:gradFill rotWithShape="0">
          <a:gsLst>
            <a:gs pos="0">
              <a:srgbClr val="FF6E21"/>
            </a:gs>
            <a:gs pos="100000">
              <a:schemeClr val="accent1">
                <a:hueOff val="0"/>
                <a:satOff val="0"/>
                <a:lumOff val="0"/>
                <a:satMod val="110000"/>
                <a:lumMod val="100000"/>
                <a:shade val="100000"/>
                <a:alpha val="0"/>
              </a:schemeClr>
            </a:gs>
            <a:gs pos="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800" kern="1200" dirty="0" smtClean="0">
              <a:solidFill>
                <a:srgbClr val="002060"/>
              </a:solidFill>
            </a:rPr>
            <a:t>«Komşuluk» </a:t>
          </a:r>
          <a:r>
            <a:rPr lang="tr-TR" sz="2800" kern="1200" dirty="0" smtClean="0">
              <a:solidFill>
                <a:schemeClr val="tx1"/>
              </a:solidFill>
            </a:rPr>
            <a:t>ünitesi Peygamberimizin akrabaları ve yakın çevresini içerecek şekilde genişletilmiştir.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600" kern="1200" dirty="0" smtClean="0">
            <a:solidFill>
              <a:schemeClr val="tx1"/>
            </a:solidFill>
          </a:endParaRPr>
        </a:p>
      </dsp:txBody>
      <dsp:txXfrm>
        <a:off x="83544" y="1773730"/>
        <a:ext cx="10582151" cy="1544319"/>
      </dsp:txXfrm>
    </dsp:sp>
    <dsp:sp modelId="{781B8229-80FF-FD4D-8F71-F696E53DB604}">
      <dsp:nvSpPr>
        <dsp:cNvPr id="0" name=""/>
        <dsp:cNvSpPr/>
      </dsp:nvSpPr>
      <dsp:spPr>
        <a:xfrm>
          <a:off x="0" y="3387806"/>
          <a:ext cx="10703066" cy="1733080"/>
        </a:xfrm>
        <a:prstGeom prst="roundRect">
          <a:avLst/>
        </a:prstGeom>
        <a:gradFill rotWithShape="0">
          <a:gsLst>
            <a:gs pos="0">
              <a:srgbClr val="FF6E21"/>
            </a:gs>
            <a:gs pos="100000">
              <a:schemeClr val="accent1">
                <a:hueOff val="0"/>
                <a:satOff val="0"/>
                <a:lumOff val="0"/>
                <a:satMod val="110000"/>
                <a:lumMod val="100000"/>
                <a:shade val="100000"/>
                <a:alpha val="0"/>
              </a:schemeClr>
            </a:gs>
            <a:gs pos="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r-TR" sz="2800" kern="1200" dirty="0" smtClean="0">
            <a:solidFill>
              <a:srgbClr val="002060"/>
            </a:solidFill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800" kern="1200" dirty="0" smtClean="0">
              <a:solidFill>
                <a:srgbClr val="002060"/>
              </a:solidFill>
            </a:rPr>
            <a:t>«</a:t>
          </a:r>
          <a:r>
            <a:rPr lang="tr-TR" sz="2800" kern="1200" dirty="0" err="1" smtClean="0">
              <a:solidFill>
                <a:srgbClr val="002060"/>
              </a:solidFill>
            </a:rPr>
            <a:t>Hz.Muhammed'in</a:t>
          </a:r>
          <a:r>
            <a:rPr lang="tr-TR" sz="2800" kern="1200" dirty="0" smtClean="0">
              <a:solidFill>
                <a:srgbClr val="002060"/>
              </a:solidFill>
            </a:rPr>
            <a:t> İbadetleri» </a:t>
          </a:r>
          <a:r>
            <a:rPr lang="tr-TR" sz="2800" kern="1200" dirty="0" smtClean="0">
              <a:solidFill>
                <a:schemeClr val="tx1"/>
              </a:solidFill>
            </a:rPr>
            <a:t>ünitesi </a:t>
          </a:r>
          <a:r>
            <a:rPr lang="tr-TR" sz="2800" kern="1200" dirty="0" smtClean="0">
              <a:solidFill>
                <a:srgbClr val="FF0000"/>
              </a:solidFill>
            </a:rPr>
            <a:t>«Peygamberimizin Evrensel Mesajları» </a:t>
          </a:r>
          <a:r>
            <a:rPr lang="tr-TR" sz="2800" kern="1200" smtClean="0">
              <a:solidFill>
                <a:schemeClr val="tx1"/>
              </a:solidFill>
            </a:rPr>
            <a:t>şeklinde değiştirilmiştir.</a:t>
          </a:r>
          <a:endParaRPr lang="tr-TR" sz="2800" kern="1200" dirty="0" smtClean="0">
            <a:solidFill>
              <a:schemeClr val="tx1"/>
            </a:solidFill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800" kern="1200" dirty="0" smtClean="0">
            <a:solidFill>
              <a:schemeClr val="tx1"/>
            </a:solidFill>
          </a:endParaRPr>
        </a:p>
      </dsp:txBody>
      <dsp:txXfrm>
        <a:off x="84602" y="3472408"/>
        <a:ext cx="10533862" cy="156387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13387-0B6D-4035-9807-050D74DE7677}">
      <dsp:nvSpPr>
        <dsp:cNvPr id="0" name=""/>
        <dsp:cNvSpPr/>
      </dsp:nvSpPr>
      <dsp:spPr>
        <a:xfrm>
          <a:off x="0" y="0"/>
          <a:ext cx="10587038" cy="1044257"/>
        </a:xfrm>
        <a:prstGeom prst="roundRect">
          <a:avLst/>
        </a:prstGeom>
        <a:gradFill rotWithShape="0">
          <a:gsLst>
            <a:gs pos="0">
              <a:srgbClr val="FF6E21"/>
            </a:gs>
            <a:gs pos="100000">
              <a:schemeClr val="accent1">
                <a:hueOff val="0"/>
                <a:satOff val="0"/>
                <a:lumOff val="0"/>
                <a:satMod val="110000"/>
                <a:lumMod val="100000"/>
                <a:shade val="100000"/>
                <a:alpha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solidFill>
                <a:schemeClr val="tx1"/>
              </a:solidFill>
            </a:rPr>
            <a:t>8. SINIF PROGRAMINDA </a:t>
          </a:r>
          <a:endParaRPr lang="tr-TR" sz="2800" b="1" kern="1200" dirty="0">
            <a:solidFill>
              <a:schemeClr val="tx1"/>
            </a:solidFill>
          </a:endParaRPr>
        </a:p>
      </dsp:txBody>
      <dsp:txXfrm>
        <a:off x="50976" y="50976"/>
        <a:ext cx="10485086" cy="942305"/>
      </dsp:txXfrm>
    </dsp:sp>
    <dsp:sp modelId="{54922D55-04F8-CB45-B2C5-396C2E8B7B6E}">
      <dsp:nvSpPr>
        <dsp:cNvPr id="0" name=""/>
        <dsp:cNvSpPr/>
      </dsp:nvSpPr>
      <dsp:spPr>
        <a:xfrm>
          <a:off x="0" y="1038382"/>
          <a:ext cx="10587038" cy="1337449"/>
        </a:xfrm>
        <a:prstGeom prst="roundRect">
          <a:avLst/>
        </a:prstGeom>
        <a:gradFill rotWithShape="0">
          <a:gsLst>
            <a:gs pos="0">
              <a:srgbClr val="FF6E21"/>
            </a:gs>
            <a:gs pos="100000">
              <a:schemeClr val="accent1">
                <a:hueOff val="0"/>
                <a:satOff val="0"/>
                <a:lumOff val="0"/>
                <a:satMod val="110000"/>
                <a:lumMod val="100000"/>
                <a:shade val="100000"/>
                <a:alpha val="0"/>
              </a:schemeClr>
            </a:gs>
            <a:gs pos="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100" kern="1200" dirty="0" smtClean="0">
              <a:solidFill>
                <a:schemeClr val="tx1"/>
              </a:solidFill>
            </a:rPr>
            <a:t>«</a:t>
          </a:r>
          <a:r>
            <a:rPr lang="tr-TR" sz="2100" kern="1200" dirty="0" smtClean="0">
              <a:solidFill>
                <a:srgbClr val="0070C0"/>
              </a:solidFill>
            </a:rPr>
            <a:t>Hz. Muhammed’in Hayat Hikayesini Hatırlayalım</a:t>
          </a:r>
          <a:r>
            <a:rPr lang="tr-TR" sz="2100" kern="1200" dirty="0" smtClean="0">
              <a:solidFill>
                <a:schemeClr val="tx1"/>
              </a:solidFill>
            </a:rPr>
            <a:t>» ünitesi «</a:t>
          </a:r>
          <a:r>
            <a:rPr lang="tr-TR" sz="2100" kern="1200" dirty="0" smtClean="0">
              <a:solidFill>
                <a:srgbClr val="FF0000"/>
              </a:solidFill>
            </a:rPr>
            <a:t>Peygamberimizin Medine Yılları</a:t>
          </a:r>
          <a:r>
            <a:rPr lang="tr-TR" sz="2100" kern="1200" dirty="0" smtClean="0">
              <a:solidFill>
                <a:schemeClr val="tx1"/>
              </a:solidFill>
            </a:rPr>
            <a:t>»  olarak değiştirilmiştir. </a:t>
          </a:r>
        </a:p>
      </dsp:txBody>
      <dsp:txXfrm>
        <a:off x="65289" y="1103671"/>
        <a:ext cx="10456460" cy="1206871"/>
      </dsp:txXfrm>
    </dsp:sp>
    <dsp:sp modelId="{67CE7915-426B-4649-8570-356C5BD82DA3}">
      <dsp:nvSpPr>
        <dsp:cNvPr id="0" name=""/>
        <dsp:cNvSpPr/>
      </dsp:nvSpPr>
      <dsp:spPr>
        <a:xfrm>
          <a:off x="0" y="2578204"/>
          <a:ext cx="10587038" cy="896770"/>
        </a:xfrm>
        <a:prstGeom prst="roundRect">
          <a:avLst/>
        </a:prstGeom>
        <a:gradFill rotWithShape="0">
          <a:gsLst>
            <a:gs pos="0">
              <a:srgbClr val="FF6E21"/>
            </a:gs>
            <a:gs pos="100000">
              <a:schemeClr val="accent1">
                <a:hueOff val="0"/>
                <a:satOff val="0"/>
                <a:lumOff val="0"/>
                <a:satMod val="110000"/>
                <a:lumMod val="100000"/>
                <a:shade val="100000"/>
                <a:alpha val="0"/>
              </a:schemeClr>
            </a:gs>
            <a:gs pos="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100" kern="1200" dirty="0" smtClean="0">
              <a:solidFill>
                <a:schemeClr val="tx1"/>
              </a:solidFill>
            </a:rPr>
            <a:t>«</a:t>
          </a:r>
          <a:r>
            <a:rPr lang="tr-TR" sz="2100" kern="1200" dirty="0" smtClean="0">
              <a:solidFill>
                <a:srgbClr val="FF0000"/>
              </a:solidFill>
            </a:rPr>
            <a:t>Eğlence ve Spor</a:t>
          </a:r>
          <a:r>
            <a:rPr lang="tr-TR" sz="2100" kern="1200" dirty="0" smtClean="0">
              <a:solidFill>
                <a:schemeClr val="tx1"/>
              </a:solidFill>
            </a:rPr>
            <a:t>» ünitesi kaldırıldı.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100" kern="1200" dirty="0" smtClean="0"/>
        </a:p>
      </dsp:txBody>
      <dsp:txXfrm>
        <a:off x="43777" y="2621981"/>
        <a:ext cx="10499484" cy="809216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13387-0B6D-4035-9807-050D74DE7677}">
      <dsp:nvSpPr>
        <dsp:cNvPr id="0" name=""/>
        <dsp:cNvSpPr/>
      </dsp:nvSpPr>
      <dsp:spPr>
        <a:xfrm>
          <a:off x="75808" y="0"/>
          <a:ext cx="10727196" cy="856894"/>
        </a:xfrm>
        <a:prstGeom prst="roundRect">
          <a:avLst/>
        </a:prstGeom>
        <a:gradFill rotWithShape="0">
          <a:gsLst>
            <a:gs pos="0">
              <a:srgbClr val="FF6E21"/>
            </a:gs>
            <a:gs pos="100000">
              <a:schemeClr val="accent1">
                <a:hueOff val="0"/>
                <a:satOff val="0"/>
                <a:lumOff val="0"/>
                <a:satMod val="110000"/>
                <a:lumMod val="100000"/>
                <a:shade val="100000"/>
                <a:alpha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solidFill>
                <a:schemeClr val="tx1"/>
              </a:solidFill>
            </a:rPr>
            <a:t>8. SINIF PROGRAMINDA </a:t>
          </a:r>
          <a:endParaRPr lang="tr-TR" sz="2800" b="1" kern="1200" dirty="0">
            <a:solidFill>
              <a:schemeClr val="tx1"/>
            </a:solidFill>
          </a:endParaRPr>
        </a:p>
      </dsp:txBody>
      <dsp:txXfrm>
        <a:off x="117638" y="41830"/>
        <a:ext cx="10643536" cy="773234"/>
      </dsp:txXfrm>
    </dsp:sp>
    <dsp:sp modelId="{ADF9056C-2242-9B40-96B4-5501287E8BF6}">
      <dsp:nvSpPr>
        <dsp:cNvPr id="0" name=""/>
        <dsp:cNvSpPr/>
      </dsp:nvSpPr>
      <dsp:spPr>
        <a:xfrm>
          <a:off x="0" y="789101"/>
          <a:ext cx="10876421" cy="1439325"/>
        </a:xfrm>
        <a:prstGeom prst="roundRect">
          <a:avLst/>
        </a:prstGeom>
        <a:gradFill rotWithShape="0">
          <a:gsLst>
            <a:gs pos="0">
              <a:schemeClr val="bg2">
                <a:lumMod val="89000"/>
              </a:schemeClr>
            </a:gs>
            <a:gs pos="100000">
              <a:schemeClr val="accent1">
                <a:hueOff val="0"/>
                <a:satOff val="0"/>
                <a:lumOff val="0"/>
                <a:satMod val="110000"/>
                <a:lumMod val="100000"/>
                <a:shade val="100000"/>
                <a:alpha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0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«</a:t>
          </a:r>
          <a:r>
            <a:rPr lang="tr-TR" sz="2000" b="1" kern="120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rPr>
            <a:t>İnsan Hakları ve Adalet</a:t>
          </a:r>
          <a:r>
            <a:rPr lang="tr-TR" sz="20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» ünitesi «</a:t>
          </a:r>
          <a:r>
            <a:rPr lang="tr-TR" sz="2000" b="1" kern="12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En Güzel Örnek Peygamberimiz</a:t>
          </a:r>
          <a:r>
            <a:rPr lang="tr-TR" sz="20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» ünitesi olarak değiştirildi.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kern="1200" dirty="0" smtClean="0"/>
        </a:p>
      </dsp:txBody>
      <dsp:txXfrm>
        <a:off x="70262" y="859363"/>
        <a:ext cx="10735897" cy="1298801"/>
      </dsp:txXfrm>
    </dsp:sp>
    <dsp:sp modelId="{1AEB8F0C-E2E1-E241-A72B-B1BAE4D5CC12}">
      <dsp:nvSpPr>
        <dsp:cNvPr id="0" name=""/>
        <dsp:cNvSpPr/>
      </dsp:nvSpPr>
      <dsp:spPr>
        <a:xfrm>
          <a:off x="0" y="2540982"/>
          <a:ext cx="10876421" cy="1449722"/>
        </a:xfrm>
        <a:prstGeom prst="roundRect">
          <a:avLst/>
        </a:prstGeom>
        <a:gradFill rotWithShape="0">
          <a:gsLst>
            <a:gs pos="0">
              <a:schemeClr val="bg2">
                <a:lumMod val="89000"/>
              </a:schemeClr>
            </a:gs>
            <a:gs pos="100000">
              <a:schemeClr val="accent1">
                <a:hueOff val="0"/>
                <a:satOff val="0"/>
                <a:lumOff val="0"/>
                <a:satMod val="110000"/>
                <a:lumMod val="100000"/>
                <a:shade val="100000"/>
                <a:alpha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0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«</a:t>
          </a:r>
          <a:r>
            <a:rPr lang="tr-TR" sz="2000" b="1" kern="120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rPr>
            <a:t>Anne Babanın Görevleri</a:t>
          </a:r>
          <a:r>
            <a:rPr lang="tr-TR" sz="20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» ünitesi «</a:t>
          </a:r>
          <a:r>
            <a:rPr lang="tr-TR" sz="2000" b="1" kern="12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İslam Daveti ve Sahabe</a:t>
          </a:r>
          <a:r>
            <a:rPr lang="tr-TR" sz="20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» ünitesi olarak değiştirildi.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kern="1200" dirty="0" smtClean="0"/>
        </a:p>
      </dsp:txBody>
      <dsp:txXfrm>
        <a:off x="70770" y="2611752"/>
        <a:ext cx="10734881" cy="1308182"/>
      </dsp:txXfrm>
    </dsp:sp>
    <dsp:sp modelId="{781B8229-80FF-FD4D-8F71-F696E53DB604}">
      <dsp:nvSpPr>
        <dsp:cNvPr id="0" name=""/>
        <dsp:cNvSpPr/>
      </dsp:nvSpPr>
      <dsp:spPr>
        <a:xfrm>
          <a:off x="0" y="4162505"/>
          <a:ext cx="10876421" cy="1159933"/>
        </a:xfrm>
        <a:prstGeom prst="roundRect">
          <a:avLst/>
        </a:prstGeom>
        <a:gradFill rotWithShape="0">
          <a:gsLst>
            <a:gs pos="0">
              <a:schemeClr val="bg2">
                <a:lumMod val="89000"/>
              </a:schemeClr>
            </a:gs>
            <a:gs pos="100000">
              <a:schemeClr val="accent1">
                <a:hueOff val="0"/>
                <a:satOff val="0"/>
                <a:lumOff val="0"/>
                <a:satMod val="110000"/>
                <a:lumMod val="100000"/>
                <a:shade val="100000"/>
                <a:alpha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000" b="1" kern="1200" dirty="0" smtClean="0">
              <a:solidFill>
                <a:schemeClr val="tx1"/>
              </a:solidFill>
            </a:rPr>
            <a:t>«</a:t>
          </a:r>
          <a:r>
            <a:rPr lang="tr-TR" sz="2000" b="1" kern="1200" dirty="0" smtClean="0">
              <a:solidFill>
                <a:srgbClr val="0070C0"/>
              </a:solidFill>
            </a:rPr>
            <a:t>İnsani İlişkileri Güçlendirme</a:t>
          </a:r>
          <a:r>
            <a:rPr lang="tr-TR" sz="2000" b="1" kern="1200" dirty="0" smtClean="0">
              <a:solidFill>
                <a:schemeClr val="tx1"/>
              </a:solidFill>
            </a:rPr>
            <a:t>» ünitesi «</a:t>
          </a:r>
          <a:r>
            <a:rPr lang="tr-TR" sz="2000" b="1" kern="1200" dirty="0" smtClean="0">
              <a:solidFill>
                <a:srgbClr val="FF0000"/>
              </a:solidFill>
            </a:rPr>
            <a:t>Peygamberimiz Ve Sosyal Hayat</a:t>
          </a:r>
          <a:r>
            <a:rPr lang="tr-TR" sz="2000" b="1" kern="1200" dirty="0" smtClean="0">
              <a:solidFill>
                <a:schemeClr val="tx1"/>
              </a:solidFill>
            </a:rPr>
            <a:t>» ünitesi olarak değiştirildi.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kern="1200" dirty="0" smtClean="0"/>
        </a:p>
      </dsp:txBody>
      <dsp:txXfrm>
        <a:off x="56623" y="4219128"/>
        <a:ext cx="10763175" cy="1046687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97147-A79A-48E4-B355-031EA6D4B879}">
      <dsp:nvSpPr>
        <dsp:cNvPr id="0" name=""/>
        <dsp:cNvSpPr/>
      </dsp:nvSpPr>
      <dsp:spPr>
        <a:xfrm>
          <a:off x="4048380" y="603"/>
          <a:ext cx="6072570" cy="235253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tr-TR" sz="2000" kern="1200" dirty="0">
            <a:ln>
              <a:solidFill>
                <a:srgbClr val="C00000"/>
              </a:solidFill>
            </a:ln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tr-TR" sz="2000" kern="1200" dirty="0">
            <a:ln>
              <a:solidFill>
                <a:srgbClr val="C00000"/>
              </a:solidFill>
            </a:ln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 smtClean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Calibri" pitchFamily="34" charset="0"/>
              <a:cs typeface="Calibri" pitchFamily="34" charset="0"/>
              <a:hlinkClick xmlns:r="http://schemas.openxmlformats.org/officeDocument/2006/relationships" r:id="rId1" action="ppaction://hlinkfile"/>
            </a:rPr>
            <a:t>Hz.Muhammedin_Hayati_İHO_ORTAOKUL.pdf</a:t>
          </a:r>
          <a:endParaRPr lang="tr-TR" sz="2000" kern="1200" dirty="0">
            <a:ln>
              <a:solidFill>
                <a:srgbClr val="C00000"/>
              </a:solidFill>
            </a:ln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tr-TR" sz="2000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4048380" y="294670"/>
        <a:ext cx="5190368" cy="1764405"/>
      </dsp:txXfrm>
    </dsp:sp>
    <dsp:sp modelId="{C9A70C55-E57F-4A9F-BFCE-73C43ADD4106}">
      <dsp:nvSpPr>
        <dsp:cNvPr id="0" name=""/>
        <dsp:cNvSpPr/>
      </dsp:nvSpPr>
      <dsp:spPr>
        <a:xfrm>
          <a:off x="0" y="603"/>
          <a:ext cx="4048380" cy="235253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0" kern="12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Mevcut programa erişim için:</a:t>
          </a:r>
          <a:endParaRPr lang="tr-TR" sz="2400" b="0" kern="1200" dirty="0">
            <a:solidFill>
              <a:srgbClr val="FF0000"/>
            </a:solidFill>
            <a:latin typeface="Calibri" pitchFamily="34" charset="0"/>
            <a:cs typeface="Calibri" pitchFamily="34" charset="0"/>
          </a:endParaRPr>
        </a:p>
      </dsp:txBody>
      <dsp:txXfrm>
        <a:off x="114841" y="115444"/>
        <a:ext cx="3818698" cy="2122857"/>
      </dsp:txXfrm>
    </dsp:sp>
    <dsp:sp modelId="{46B35FBF-1115-48D4-AE8D-A8174F174730}">
      <dsp:nvSpPr>
        <dsp:cNvPr id="0" name=""/>
        <dsp:cNvSpPr/>
      </dsp:nvSpPr>
      <dsp:spPr>
        <a:xfrm>
          <a:off x="4048380" y="2588396"/>
          <a:ext cx="6072570" cy="235253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tr-TR" sz="2000" kern="1200" dirty="0">
            <a:ln>
              <a:solidFill>
                <a:srgbClr val="FF0000"/>
              </a:solidFill>
            </a:ln>
            <a:latin typeface="Calibri" pitchFamily="34" charset="0"/>
            <a:cs typeface="Calibri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tr-TR" sz="2000" kern="1200" dirty="0">
            <a:ln>
              <a:solidFill>
                <a:srgbClr val="FF0000"/>
              </a:solidFill>
            </a:ln>
            <a:latin typeface="Calibri" pitchFamily="34" charset="0"/>
            <a:cs typeface="Calibri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 smtClean="0">
              <a:ln>
                <a:solidFill>
                  <a:srgbClr val="FF0000"/>
                </a:solidFill>
              </a:ln>
              <a:latin typeface="Calibri" pitchFamily="34" charset="0"/>
              <a:cs typeface="Calibri" pitchFamily="34" charset="0"/>
              <a:hlinkClick xmlns:r="http://schemas.openxmlformats.org/officeDocument/2006/relationships" r:id="rId2" action="ppaction://hlinkfile"/>
            </a:rPr>
            <a:t>Peygamberimizin_Hayatı_Ortaokul_İHO_(29.03.2017).pdf</a:t>
          </a:r>
          <a:endParaRPr lang="tr-TR" sz="2000" kern="1200" dirty="0">
            <a:ln>
              <a:solidFill>
                <a:srgbClr val="FF0000"/>
              </a:solidFill>
            </a:ln>
            <a:latin typeface="Calibri" pitchFamily="34" charset="0"/>
            <a:cs typeface="Calibri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tr-TR" sz="1300" kern="1200" dirty="0"/>
        </a:p>
      </dsp:txBody>
      <dsp:txXfrm>
        <a:off x="4048380" y="2882463"/>
        <a:ext cx="5190368" cy="1764405"/>
      </dsp:txXfrm>
    </dsp:sp>
    <dsp:sp modelId="{1E121135-B3C9-4708-A31A-36A3FAF9DD18}">
      <dsp:nvSpPr>
        <dsp:cNvPr id="0" name=""/>
        <dsp:cNvSpPr/>
      </dsp:nvSpPr>
      <dsp:spPr>
        <a:xfrm>
          <a:off x="0" y="2588396"/>
          <a:ext cx="4048380" cy="235253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Yeni</a:t>
          </a:r>
          <a:r>
            <a:rPr lang="tr-TR" sz="4800" b="1" kern="12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tr-TR" sz="2400" b="1" kern="12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programa erişim için:</a:t>
          </a:r>
          <a:endParaRPr lang="tr-TR" sz="2400" b="1" kern="1200" dirty="0">
            <a:solidFill>
              <a:srgbClr val="FF0000"/>
            </a:solidFill>
            <a:latin typeface="Calibri" pitchFamily="34" charset="0"/>
            <a:cs typeface="Calibri" pitchFamily="34" charset="0"/>
          </a:endParaRPr>
        </a:p>
      </dsp:txBody>
      <dsp:txXfrm>
        <a:off x="114841" y="2703237"/>
        <a:ext cx="3818698" cy="21228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3A2006-F3A1-4F8C-80A7-F8F2F0736504}">
      <dsp:nvSpPr>
        <dsp:cNvPr id="0" name=""/>
        <dsp:cNvSpPr/>
      </dsp:nvSpPr>
      <dsp:spPr>
        <a:xfrm>
          <a:off x="-5167709" y="-791576"/>
          <a:ext cx="6153943" cy="6153943"/>
        </a:xfrm>
        <a:prstGeom prst="blockArc">
          <a:avLst>
            <a:gd name="adj1" fmla="val 18900000"/>
            <a:gd name="adj2" fmla="val 2700000"/>
            <a:gd name="adj3" fmla="val 351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88A150-4E5E-4270-A111-28A2FD7D3949}">
      <dsp:nvSpPr>
        <dsp:cNvPr id="0" name=""/>
        <dsp:cNvSpPr/>
      </dsp:nvSpPr>
      <dsp:spPr>
        <a:xfrm>
          <a:off x="579576" y="405834"/>
          <a:ext cx="9805393" cy="7031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14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 smtClean="0"/>
            <a:t>Peygamberlik kavramını ve peygamberlerin özelliklerini açıklaması,</a:t>
          </a:r>
          <a:endParaRPr lang="tr-TR" sz="2200" kern="1200" dirty="0"/>
        </a:p>
      </dsp:txBody>
      <dsp:txXfrm>
        <a:off x="579576" y="405834"/>
        <a:ext cx="9805393" cy="703170"/>
      </dsp:txXfrm>
    </dsp:sp>
    <dsp:sp modelId="{188C2327-8E1B-40BE-8C1C-8C0F58A50FF9}">
      <dsp:nvSpPr>
        <dsp:cNvPr id="0" name=""/>
        <dsp:cNvSpPr/>
      </dsp:nvSpPr>
      <dsp:spPr>
        <a:xfrm>
          <a:off x="76903" y="263506"/>
          <a:ext cx="878963" cy="8789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3D7923-EE0A-4E16-BD92-1F2443B4DD6D}">
      <dsp:nvSpPr>
        <dsp:cNvPr id="0" name=""/>
        <dsp:cNvSpPr/>
      </dsp:nvSpPr>
      <dsp:spPr>
        <a:xfrm>
          <a:off x="919529" y="1406340"/>
          <a:ext cx="9402249" cy="7031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14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 smtClean="0"/>
            <a:t>Peygamberimizin doğduğu çevrenin genel özelliklerini tanıması,</a:t>
          </a:r>
          <a:endParaRPr lang="tr-TR" sz="2200" kern="1200" dirty="0"/>
        </a:p>
      </dsp:txBody>
      <dsp:txXfrm>
        <a:off x="919529" y="1406340"/>
        <a:ext cx="9402249" cy="703170"/>
      </dsp:txXfrm>
    </dsp:sp>
    <dsp:sp modelId="{D5B4EC8A-DF1E-433F-86D6-5C00611D5781}">
      <dsp:nvSpPr>
        <dsp:cNvPr id="0" name=""/>
        <dsp:cNvSpPr/>
      </dsp:nvSpPr>
      <dsp:spPr>
        <a:xfrm>
          <a:off x="480047" y="1318444"/>
          <a:ext cx="878963" cy="8789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17FC15-2A0A-4CC6-84F7-25BF02C57E46}">
      <dsp:nvSpPr>
        <dsp:cNvPr id="0" name=""/>
        <dsp:cNvSpPr/>
      </dsp:nvSpPr>
      <dsp:spPr>
        <a:xfrm>
          <a:off x="919529" y="2461279"/>
          <a:ext cx="9402249" cy="7031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14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 smtClean="0"/>
            <a:t>Peygamberimizin beşerî ve nebevî yönlerini fark etmesi,</a:t>
          </a:r>
          <a:endParaRPr lang="tr-TR" sz="2200" kern="1200" dirty="0"/>
        </a:p>
      </dsp:txBody>
      <dsp:txXfrm>
        <a:off x="919529" y="2461279"/>
        <a:ext cx="9402249" cy="703170"/>
      </dsp:txXfrm>
    </dsp:sp>
    <dsp:sp modelId="{46CC4F28-5996-4B9B-8729-AB8E4FC3609E}">
      <dsp:nvSpPr>
        <dsp:cNvPr id="0" name=""/>
        <dsp:cNvSpPr/>
      </dsp:nvSpPr>
      <dsp:spPr>
        <a:xfrm>
          <a:off x="480047" y="2373383"/>
          <a:ext cx="878963" cy="8789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6E73A08-E66C-42B8-9875-EE78A50FB9B5}">
      <dsp:nvSpPr>
        <dsp:cNvPr id="0" name=""/>
        <dsp:cNvSpPr/>
      </dsp:nvSpPr>
      <dsp:spPr>
        <a:xfrm>
          <a:off x="516385" y="3516218"/>
          <a:ext cx="9805393" cy="7031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14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 smtClean="0"/>
            <a:t>Peygamberimizin örnek kişiliğini bireysel ve toplumsal açılardan kavraması,</a:t>
          </a:r>
          <a:endParaRPr lang="tr-TR" sz="2200" kern="1200" dirty="0"/>
        </a:p>
      </dsp:txBody>
      <dsp:txXfrm>
        <a:off x="516385" y="3516218"/>
        <a:ext cx="9805393" cy="703170"/>
      </dsp:txXfrm>
    </dsp:sp>
    <dsp:sp modelId="{052F4A34-93F0-4578-817A-196781738B5A}">
      <dsp:nvSpPr>
        <dsp:cNvPr id="0" name=""/>
        <dsp:cNvSpPr/>
      </dsp:nvSpPr>
      <dsp:spPr>
        <a:xfrm>
          <a:off x="76903" y="3428321"/>
          <a:ext cx="878963" cy="8789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3A2006-F3A1-4F8C-80A7-F8F2F0736504}">
      <dsp:nvSpPr>
        <dsp:cNvPr id="0" name=""/>
        <dsp:cNvSpPr/>
      </dsp:nvSpPr>
      <dsp:spPr>
        <a:xfrm>
          <a:off x="-5167709" y="-791576"/>
          <a:ext cx="6153943" cy="6153943"/>
        </a:xfrm>
        <a:prstGeom prst="blockArc">
          <a:avLst>
            <a:gd name="adj1" fmla="val 18900000"/>
            <a:gd name="adj2" fmla="val 2700000"/>
            <a:gd name="adj3" fmla="val 351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88A150-4E5E-4270-A111-28A2FD7D3949}">
      <dsp:nvSpPr>
        <dsp:cNvPr id="0" name=""/>
        <dsp:cNvSpPr/>
      </dsp:nvSpPr>
      <dsp:spPr>
        <a:xfrm>
          <a:off x="516385" y="351402"/>
          <a:ext cx="9805393" cy="7031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142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b="1" kern="1200" dirty="0" smtClean="0"/>
            <a:t>Peygamberimizi severek kendisine örnek alması,</a:t>
          </a:r>
          <a:endParaRPr lang="tr-TR" sz="2100" kern="1200" dirty="0"/>
        </a:p>
      </dsp:txBody>
      <dsp:txXfrm>
        <a:off x="516385" y="351402"/>
        <a:ext cx="9805393" cy="703170"/>
      </dsp:txXfrm>
    </dsp:sp>
    <dsp:sp modelId="{188C2327-8E1B-40BE-8C1C-8C0F58A50FF9}">
      <dsp:nvSpPr>
        <dsp:cNvPr id="0" name=""/>
        <dsp:cNvSpPr/>
      </dsp:nvSpPr>
      <dsp:spPr>
        <a:xfrm>
          <a:off x="76903" y="263506"/>
          <a:ext cx="878963" cy="8789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7C5565E-CB68-48D4-8764-EE5691953063}">
      <dsp:nvSpPr>
        <dsp:cNvPr id="0" name=""/>
        <dsp:cNvSpPr/>
      </dsp:nvSpPr>
      <dsp:spPr>
        <a:xfrm>
          <a:off x="919529" y="1406340"/>
          <a:ext cx="9402249" cy="7031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142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b="1" kern="1200" dirty="0" err="1" smtClean="0"/>
            <a:t>Sahabi</a:t>
          </a:r>
          <a:r>
            <a:rPr lang="tr-TR" sz="2100" b="1" kern="1200" dirty="0" smtClean="0"/>
            <a:t> kavramını ve sahabenin örnekliğini kavraması, </a:t>
          </a:r>
          <a:endParaRPr lang="tr-TR" sz="2100" kern="1200" dirty="0"/>
        </a:p>
      </dsp:txBody>
      <dsp:txXfrm>
        <a:off x="919529" y="1406340"/>
        <a:ext cx="9402249" cy="703170"/>
      </dsp:txXfrm>
    </dsp:sp>
    <dsp:sp modelId="{A0926787-130C-4FF8-9EB0-4C19D64825FA}">
      <dsp:nvSpPr>
        <dsp:cNvPr id="0" name=""/>
        <dsp:cNvSpPr/>
      </dsp:nvSpPr>
      <dsp:spPr>
        <a:xfrm>
          <a:off x="480047" y="1318444"/>
          <a:ext cx="878963" cy="8789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862D1BF-E2A6-4FCE-9D57-8D1CB8731FB9}">
      <dsp:nvSpPr>
        <dsp:cNvPr id="0" name=""/>
        <dsp:cNvSpPr/>
      </dsp:nvSpPr>
      <dsp:spPr>
        <a:xfrm>
          <a:off x="919529" y="2461279"/>
          <a:ext cx="9402249" cy="7031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142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b="1" kern="1200" smtClean="0"/>
            <a:t>Kültür ve medeniyetimizdeki peygamber sevgisinin tezahürlerini fark etmesi,</a:t>
          </a:r>
          <a:endParaRPr lang="tr-TR" sz="2100" kern="1200"/>
        </a:p>
      </dsp:txBody>
      <dsp:txXfrm>
        <a:off x="919529" y="2461279"/>
        <a:ext cx="9402249" cy="703170"/>
      </dsp:txXfrm>
    </dsp:sp>
    <dsp:sp modelId="{45B2DA1F-4B9B-413F-8691-8D0907E98413}">
      <dsp:nvSpPr>
        <dsp:cNvPr id="0" name=""/>
        <dsp:cNvSpPr/>
      </dsp:nvSpPr>
      <dsp:spPr>
        <a:xfrm>
          <a:off x="480047" y="2373383"/>
          <a:ext cx="878963" cy="8789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FC7A19E-8E7B-464D-9F9A-C8ED717F8AE6}">
      <dsp:nvSpPr>
        <dsp:cNvPr id="0" name=""/>
        <dsp:cNvSpPr/>
      </dsp:nvSpPr>
      <dsp:spPr>
        <a:xfrm>
          <a:off x="516385" y="3516218"/>
          <a:ext cx="9805393" cy="7031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142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b="1" kern="1200" smtClean="0"/>
            <a:t>Peygamberimizin hayatını bütüncül bir yaklaşımla tanıması amaçlanmaktadır.</a:t>
          </a:r>
          <a:endParaRPr lang="tr-TR" sz="2100" kern="1200"/>
        </a:p>
      </dsp:txBody>
      <dsp:txXfrm>
        <a:off x="516385" y="3516218"/>
        <a:ext cx="9805393" cy="703170"/>
      </dsp:txXfrm>
    </dsp:sp>
    <dsp:sp modelId="{9CBC593B-45FC-4DB1-AD8D-47D17014B335}">
      <dsp:nvSpPr>
        <dsp:cNvPr id="0" name=""/>
        <dsp:cNvSpPr/>
      </dsp:nvSpPr>
      <dsp:spPr>
        <a:xfrm>
          <a:off x="76903" y="3428321"/>
          <a:ext cx="878963" cy="8789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F9F858-E653-4F6B-80AB-041DCCBE1CBB}">
      <dsp:nvSpPr>
        <dsp:cNvPr id="0" name=""/>
        <dsp:cNvSpPr/>
      </dsp:nvSpPr>
      <dsp:spPr>
        <a:xfrm>
          <a:off x="0" y="337893"/>
          <a:ext cx="10515600" cy="1216800"/>
        </a:xfrm>
        <a:prstGeom prst="roundRect">
          <a:avLst/>
        </a:prstGeom>
        <a:gradFill flip="none" rotWithShape="0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path path="circle">
            <a:fillToRect l="50000" t="50000" r="50000" b="50000"/>
          </a:path>
          <a:tileRect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“Peygamberimizin Hayatı Dersi (5-8) Öğretim Programı” hazırlanırken </a:t>
          </a:r>
          <a:r>
            <a:rPr lang="tr-TR" sz="2000" b="1" i="1" kern="1200" dirty="0" smtClean="0">
              <a:solidFill>
                <a:srgbClr val="FF0000"/>
              </a:solidFill>
              <a:effectLst/>
              <a:latin typeface="Calibri" pitchFamily="34" charset="0"/>
              <a:cs typeface="Calibri" pitchFamily="34" charset="0"/>
            </a:rPr>
            <a:t>beceri temelli öğrenme yaklaşımı</a:t>
          </a:r>
          <a:r>
            <a:rPr lang="tr-TR" sz="20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esas alınarak;</a:t>
          </a:r>
          <a:endParaRPr lang="tr-TR" sz="2000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59399" y="397292"/>
        <a:ext cx="10396802" cy="1098002"/>
      </dsp:txXfrm>
    </dsp:sp>
    <dsp:sp modelId="{5AC833DA-7FAC-45EF-85E7-29DD6FB8379F}">
      <dsp:nvSpPr>
        <dsp:cNvPr id="0" name=""/>
        <dsp:cNvSpPr/>
      </dsp:nvSpPr>
      <dsp:spPr>
        <a:xfrm>
          <a:off x="0" y="1773666"/>
          <a:ext cx="10515600" cy="1216800"/>
        </a:xfrm>
        <a:prstGeom prst="round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i="1" kern="12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Peygamberimizin hayatını </a:t>
          </a:r>
          <a:r>
            <a:rPr lang="tr-TR" sz="20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ve </a:t>
          </a:r>
          <a:r>
            <a:rPr lang="tr-TR" sz="2000" b="1" i="1" kern="12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ahlaki özelliklerini </a:t>
          </a:r>
          <a:r>
            <a:rPr lang="tr-TR" sz="20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bilmenin, Kur’an-ı Kerim ve sünnetin doğru anlaşılması ve yorumlanmasındaki önemi vurgulanmıştır.</a:t>
          </a:r>
          <a:endParaRPr lang="tr-TR" sz="2000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59399" y="1833065"/>
        <a:ext cx="10396802" cy="1098002"/>
      </dsp:txXfrm>
    </dsp:sp>
    <dsp:sp modelId="{1D5E945F-5C0D-4026-9C17-FECBB5D4D7A9}">
      <dsp:nvSpPr>
        <dsp:cNvPr id="0" name=""/>
        <dsp:cNvSpPr/>
      </dsp:nvSpPr>
      <dsp:spPr>
        <a:xfrm>
          <a:off x="0" y="3248962"/>
          <a:ext cx="10515600" cy="1216800"/>
        </a:xfrm>
        <a:prstGeom prst="roundRect">
          <a:avLst/>
        </a:prstGeom>
        <a:gradFill flip="none" rotWithShape="0">
          <a:gsLst>
            <a:gs pos="0">
              <a:schemeClr val="accent6">
                <a:lumMod val="40000"/>
                <a:lumOff val="60000"/>
              </a:schemeClr>
            </a:gs>
            <a:gs pos="81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Dinî ve ahlaki kavramların doğru anlaşılmasının, değer oluşturma ve beceri geliştirmeye katkısı ön planda tutulmuştur.</a:t>
          </a:r>
          <a:endParaRPr lang="tr-TR" sz="20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59399" y="3308361"/>
        <a:ext cx="10396802" cy="10980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F9F858-E653-4F6B-80AB-041DCCBE1CBB}">
      <dsp:nvSpPr>
        <dsp:cNvPr id="0" name=""/>
        <dsp:cNvSpPr/>
      </dsp:nvSpPr>
      <dsp:spPr>
        <a:xfrm>
          <a:off x="0" y="350593"/>
          <a:ext cx="10515600" cy="1216800"/>
        </a:xfrm>
        <a:prstGeom prst="roundRect">
          <a:avLst/>
        </a:prstGeom>
        <a:gradFill flip="none" rotWithShape="0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latin typeface="Calibri" pitchFamily="34" charset="0"/>
              <a:cs typeface="Calibri" pitchFamily="34" charset="0"/>
            </a:rPr>
            <a:t>Öğrencilerin düşünmeye, soru sormaya, fikir üretmeye, görüş alışverişinde bulunmaya ve gerektiğinde iş birliği yapabilmeye özendirilmesi öngörülmüştür.</a:t>
          </a:r>
          <a:endParaRPr lang="tr-TR" sz="2000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59399" y="409992"/>
        <a:ext cx="10396802" cy="1098002"/>
      </dsp:txXfrm>
    </dsp:sp>
    <dsp:sp modelId="{5AC833DA-7FAC-45EF-85E7-29DD6FB8379F}">
      <dsp:nvSpPr>
        <dsp:cNvPr id="0" name=""/>
        <dsp:cNvSpPr/>
      </dsp:nvSpPr>
      <dsp:spPr>
        <a:xfrm>
          <a:off x="0" y="1754593"/>
          <a:ext cx="10515600" cy="1216800"/>
        </a:xfrm>
        <a:prstGeom prst="roundRect">
          <a:avLst/>
        </a:prstGeom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latin typeface="Calibri" pitchFamily="34" charset="0"/>
              <a:cs typeface="Calibri" pitchFamily="34" charset="0"/>
            </a:rPr>
            <a:t>Kalıcı öğrenmenin gerçekleşmesi için öğrenme sürecinde öğrencinin etkinliklere katılması amaçlanmıştır.</a:t>
          </a:r>
          <a:endParaRPr lang="tr-TR" sz="2000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59399" y="1813992"/>
        <a:ext cx="10396802" cy="1098002"/>
      </dsp:txXfrm>
    </dsp:sp>
    <dsp:sp modelId="{1D5E945F-5C0D-4026-9C17-FECBB5D4D7A9}">
      <dsp:nvSpPr>
        <dsp:cNvPr id="0" name=""/>
        <dsp:cNvSpPr/>
      </dsp:nvSpPr>
      <dsp:spPr>
        <a:xfrm>
          <a:off x="0" y="3158593"/>
          <a:ext cx="10515600" cy="1216800"/>
        </a:xfrm>
        <a:prstGeom prst="roundRect">
          <a:avLst/>
        </a:prstGeom>
        <a:gradFill flip="none" rotWithShape="0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latin typeface="Calibri" pitchFamily="34" charset="0"/>
              <a:cs typeface="Calibri" pitchFamily="34" charset="0"/>
            </a:rPr>
            <a:t>Öğrenci başarısını artırmak için öğrenme-öğretme  yöntemlerinde çeşitliliğe vurgu yapılmıştır.</a:t>
          </a:r>
          <a:endParaRPr lang="tr-TR" sz="20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59399" y="3217992"/>
        <a:ext cx="10396802" cy="10980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98F12-286B-478E-B655-4932F1883000}">
      <dsp:nvSpPr>
        <dsp:cNvPr id="0" name=""/>
        <dsp:cNvSpPr/>
      </dsp:nvSpPr>
      <dsp:spPr>
        <a:xfrm>
          <a:off x="0" y="28283"/>
          <a:ext cx="10587718" cy="4894743"/>
        </a:xfrm>
        <a:prstGeom prst="roundRect">
          <a:avLst/>
        </a:prstGeom>
        <a:solidFill>
          <a:srgbClr val="F9CFFD"/>
        </a:solidFill>
        <a:ln w="635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tr-TR" sz="2800" b="0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238942" y="267225"/>
        <a:ext cx="10109834" cy="441685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04A0C-A357-404E-B440-F8DCABCF03B5}">
      <dsp:nvSpPr>
        <dsp:cNvPr id="0" name=""/>
        <dsp:cNvSpPr/>
      </dsp:nvSpPr>
      <dsp:spPr>
        <a:xfrm>
          <a:off x="72977" y="1791"/>
          <a:ext cx="2350787" cy="14104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Araştırma ve Sorgulama Becerisi</a:t>
          </a:r>
          <a:endParaRPr lang="tr-TR" sz="2200" kern="1200" dirty="0"/>
        </a:p>
      </dsp:txBody>
      <dsp:txXfrm>
        <a:off x="72977" y="1791"/>
        <a:ext cx="2350787" cy="1410472"/>
      </dsp:txXfrm>
    </dsp:sp>
    <dsp:sp modelId="{99AC41BE-97BB-41FA-8C91-03DF4866A87C}">
      <dsp:nvSpPr>
        <dsp:cNvPr id="0" name=""/>
        <dsp:cNvSpPr/>
      </dsp:nvSpPr>
      <dsp:spPr>
        <a:xfrm>
          <a:off x="2658843" y="1791"/>
          <a:ext cx="2350787" cy="14104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smtClean="0"/>
            <a:t>Bilgi Teknolojilerini Kullanma Becerisi</a:t>
          </a:r>
          <a:endParaRPr lang="tr-TR" sz="2200" kern="1200"/>
        </a:p>
      </dsp:txBody>
      <dsp:txXfrm>
        <a:off x="2658843" y="1791"/>
        <a:ext cx="2350787" cy="1410472"/>
      </dsp:txXfrm>
    </dsp:sp>
    <dsp:sp modelId="{CA8176DC-605B-4358-B4A7-72D929BD60E0}">
      <dsp:nvSpPr>
        <dsp:cNvPr id="0" name=""/>
        <dsp:cNvSpPr/>
      </dsp:nvSpPr>
      <dsp:spPr>
        <a:xfrm>
          <a:off x="5244710" y="1791"/>
          <a:ext cx="2350787" cy="14104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Bireysel Farkındalık Becerisi</a:t>
          </a:r>
          <a:endParaRPr lang="tr-TR" sz="2200" kern="1200" dirty="0"/>
        </a:p>
      </dsp:txBody>
      <dsp:txXfrm>
        <a:off x="5244710" y="1791"/>
        <a:ext cx="2350787" cy="1410472"/>
      </dsp:txXfrm>
    </dsp:sp>
    <dsp:sp modelId="{A1900499-E607-4D62-9AA1-0E06A0C332E1}">
      <dsp:nvSpPr>
        <dsp:cNvPr id="0" name=""/>
        <dsp:cNvSpPr/>
      </dsp:nvSpPr>
      <dsp:spPr>
        <a:xfrm>
          <a:off x="7830577" y="1791"/>
          <a:ext cx="2350787" cy="14104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smtClean="0"/>
            <a:t>Değişim ve Sürekliliği Algılama Becerisi </a:t>
          </a:r>
          <a:endParaRPr lang="tr-TR" sz="2200" kern="1200"/>
        </a:p>
      </dsp:txBody>
      <dsp:txXfrm>
        <a:off x="7830577" y="1791"/>
        <a:ext cx="2350787" cy="1410472"/>
      </dsp:txXfrm>
    </dsp:sp>
    <dsp:sp modelId="{C9D083D3-EBFB-4CEF-8D57-4476A675592D}">
      <dsp:nvSpPr>
        <dsp:cNvPr id="0" name=""/>
        <dsp:cNvSpPr/>
      </dsp:nvSpPr>
      <dsp:spPr>
        <a:xfrm>
          <a:off x="72977" y="1647342"/>
          <a:ext cx="2350787" cy="141047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smtClean="0"/>
            <a:t>Dinî Metinleri Anlama ve Yorumlama Becerisi</a:t>
          </a:r>
          <a:endParaRPr lang="tr-TR" sz="2200" kern="1200"/>
        </a:p>
      </dsp:txBody>
      <dsp:txXfrm>
        <a:off x="72977" y="1647342"/>
        <a:ext cx="2350787" cy="1410472"/>
      </dsp:txXfrm>
    </dsp:sp>
    <dsp:sp modelId="{69B731FA-AC00-4F6E-A13E-49B3FF812AD0}">
      <dsp:nvSpPr>
        <dsp:cNvPr id="0" name=""/>
        <dsp:cNvSpPr/>
      </dsp:nvSpPr>
      <dsp:spPr>
        <a:xfrm>
          <a:off x="2658843" y="1647342"/>
          <a:ext cx="2350787" cy="14104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İletişim Becerisi</a:t>
          </a:r>
          <a:endParaRPr lang="tr-TR" sz="2200" kern="1200" dirty="0"/>
        </a:p>
      </dsp:txBody>
      <dsp:txXfrm>
        <a:off x="2658843" y="1647342"/>
        <a:ext cx="2350787" cy="1410472"/>
      </dsp:txXfrm>
    </dsp:sp>
    <dsp:sp modelId="{B07AA2B6-5793-43A4-9039-1B60AB38A1A7}">
      <dsp:nvSpPr>
        <dsp:cNvPr id="0" name=""/>
        <dsp:cNvSpPr/>
      </dsp:nvSpPr>
      <dsp:spPr>
        <a:xfrm>
          <a:off x="5244710" y="1647342"/>
          <a:ext cx="2350787" cy="14104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smtClean="0"/>
            <a:t>Kültürel Farkındalık Becerisi</a:t>
          </a:r>
          <a:endParaRPr lang="tr-TR" sz="2200" kern="1200"/>
        </a:p>
      </dsp:txBody>
      <dsp:txXfrm>
        <a:off x="5244710" y="1647342"/>
        <a:ext cx="2350787" cy="1410472"/>
      </dsp:txXfrm>
    </dsp:sp>
    <dsp:sp modelId="{C2D0C7A3-DC6F-4854-8598-58BE5021D9F4}">
      <dsp:nvSpPr>
        <dsp:cNvPr id="0" name=""/>
        <dsp:cNvSpPr/>
      </dsp:nvSpPr>
      <dsp:spPr>
        <a:xfrm>
          <a:off x="7830577" y="1647342"/>
          <a:ext cx="2350787" cy="14104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smtClean="0"/>
            <a:t>Mekân, Zaman ve Kronolojiyi Algılama Becerisi</a:t>
          </a:r>
          <a:endParaRPr lang="tr-TR" sz="2200" kern="1200"/>
        </a:p>
      </dsp:txBody>
      <dsp:txXfrm>
        <a:off x="7830577" y="1647342"/>
        <a:ext cx="2350787" cy="1410472"/>
      </dsp:txXfrm>
    </dsp:sp>
    <dsp:sp modelId="{2E04D444-0EC5-49AE-B94C-9B793917E47E}">
      <dsp:nvSpPr>
        <dsp:cNvPr id="0" name=""/>
        <dsp:cNvSpPr/>
      </dsp:nvSpPr>
      <dsp:spPr>
        <a:xfrm>
          <a:off x="1365910" y="3292894"/>
          <a:ext cx="2350787" cy="14104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smtClean="0"/>
            <a:t>Problem Çözme Becerisi</a:t>
          </a:r>
          <a:endParaRPr lang="tr-TR" sz="2200" kern="1200"/>
        </a:p>
      </dsp:txBody>
      <dsp:txXfrm>
        <a:off x="1365910" y="3292894"/>
        <a:ext cx="2350787" cy="1410472"/>
      </dsp:txXfrm>
    </dsp:sp>
    <dsp:sp modelId="{40277734-16F4-4927-8D9D-F1F7215834AB}">
      <dsp:nvSpPr>
        <dsp:cNvPr id="0" name=""/>
        <dsp:cNvSpPr/>
      </dsp:nvSpPr>
      <dsp:spPr>
        <a:xfrm>
          <a:off x="3951777" y="3292894"/>
          <a:ext cx="2350787" cy="141047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smtClean="0"/>
            <a:t>Sosyal Beceri</a:t>
          </a:r>
          <a:endParaRPr lang="tr-TR" sz="2200" kern="1200"/>
        </a:p>
      </dsp:txBody>
      <dsp:txXfrm>
        <a:off x="3951777" y="3292894"/>
        <a:ext cx="2350787" cy="1410472"/>
      </dsp:txXfrm>
    </dsp:sp>
    <dsp:sp modelId="{290D44D7-FB48-4BC8-AF6E-4F1168E9799F}">
      <dsp:nvSpPr>
        <dsp:cNvPr id="0" name=""/>
        <dsp:cNvSpPr/>
      </dsp:nvSpPr>
      <dsp:spPr>
        <a:xfrm>
          <a:off x="6537643" y="3292894"/>
          <a:ext cx="2350787" cy="14104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smtClean="0"/>
            <a:t>Temel Dinî Kaynakları Tanıma ve Kullanma Becerisi</a:t>
          </a:r>
          <a:endParaRPr lang="tr-TR" sz="2200" kern="1200"/>
        </a:p>
      </dsp:txBody>
      <dsp:txXfrm>
        <a:off x="6537643" y="3292894"/>
        <a:ext cx="2350787" cy="141047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A2FF06-CDAE-0243-81D3-6C0DA94ABE0F}">
      <dsp:nvSpPr>
        <dsp:cNvPr id="0" name=""/>
        <dsp:cNvSpPr/>
      </dsp:nvSpPr>
      <dsp:spPr>
        <a:xfrm>
          <a:off x="3607538" y="1384768"/>
          <a:ext cx="3046490" cy="3046490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smtClean="0">
              <a:solidFill>
                <a:srgbClr val="FF0000"/>
              </a:solidFill>
            </a:rPr>
            <a:t>SÜREÇ ODAKLI DEĞERLENDİRME YAKLAŞIMI</a:t>
          </a:r>
          <a:endParaRPr lang="tr-TR" sz="1800" b="1" kern="1200" dirty="0" smtClean="0">
            <a:solidFill>
              <a:srgbClr val="FF0000"/>
            </a:solidFill>
          </a:endParaRPr>
        </a:p>
      </dsp:txBody>
      <dsp:txXfrm>
        <a:off x="4220018" y="2098394"/>
        <a:ext cx="1821530" cy="1565959"/>
      </dsp:txXfrm>
    </dsp:sp>
    <dsp:sp modelId="{A73ECAF3-CA45-0841-ACB4-9BF6174F1ECC}">
      <dsp:nvSpPr>
        <dsp:cNvPr id="0" name=""/>
        <dsp:cNvSpPr/>
      </dsp:nvSpPr>
      <dsp:spPr>
        <a:xfrm>
          <a:off x="3790331" y="843474"/>
          <a:ext cx="3747182" cy="3747182"/>
        </a:xfrm>
        <a:prstGeom prst="circularArrow">
          <a:avLst>
            <a:gd name="adj1" fmla="val 4878"/>
            <a:gd name="adj2" fmla="val 312630"/>
            <a:gd name="adj3" fmla="val 3231338"/>
            <a:gd name="adj4" fmla="val 15104768"/>
            <a:gd name="adj5" fmla="val 569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B68FF-D3A6-4599-8C4C-B5B80DB21939}" type="datetimeFigureOut">
              <a:rPr lang="tr-TR" smtClean="0"/>
              <a:t>7.05.2017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DE819-67DF-4225-8588-1BAE1B3AF3F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0289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DE819-67DF-4225-8588-1BAE1B3AF3F8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4552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DE819-67DF-4225-8588-1BAE1B3AF3F8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8841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tr-TR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4048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DE819-67DF-4225-8588-1BAE1B3AF3F8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4552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8BAAA-9796-4092-81F7-E74B6AA11B75}" type="datetime1">
              <a:rPr lang="tr-TR" smtClean="0"/>
              <a:t>7.05.2017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Din Öğretimi Genel Müdürlüğü-Programlar ve Öğretim Materyalleri Daire Başkanlığı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FE53-4E62-4153-8C5E-4D73298CD6FD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4" descr="meb logo png ile ilgili görsel sonucu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94" y="2526808"/>
            <a:ext cx="1791550" cy="179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sim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493" y="2464162"/>
            <a:ext cx="1938307" cy="1873426"/>
          </a:xfrm>
          <a:prstGeom prst="rect">
            <a:avLst/>
          </a:prstGeom>
        </p:spPr>
      </p:pic>
      <p:sp>
        <p:nvSpPr>
          <p:cNvPr id="9" name="Dikdörtgen 8"/>
          <p:cNvSpPr/>
          <p:nvPr userDrawn="1"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" name="Dikdörtgen 9"/>
          <p:cNvSpPr/>
          <p:nvPr userDrawn="1"/>
        </p:nvSpPr>
        <p:spPr>
          <a:xfrm>
            <a:off x="0" y="-1"/>
            <a:ext cx="12192000" cy="133894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13" name="Grup 12"/>
          <p:cNvGrpSpPr/>
          <p:nvPr userDrawn="1"/>
        </p:nvGrpSpPr>
        <p:grpSpPr>
          <a:xfrm rot="10800000">
            <a:off x="0" y="5710822"/>
            <a:ext cx="12192000" cy="63125"/>
            <a:chOff x="507492" y="1501519"/>
            <a:chExt cx="8129016" cy="6312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cxnSp>
          <p:nvCxnSpPr>
            <p:cNvPr id="14" name="Düz Bağlayıcı 13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accent1">
                  <a:lumMod val="50000"/>
                </a:schemeClr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Düz Bağlayıcı 14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accent1">
                  <a:lumMod val="50000"/>
                </a:schemeClr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 15"/>
          <p:cNvGrpSpPr/>
          <p:nvPr userDrawn="1"/>
        </p:nvGrpSpPr>
        <p:grpSpPr>
          <a:xfrm>
            <a:off x="0" y="1265463"/>
            <a:ext cx="12192000" cy="63125"/>
            <a:chOff x="507492" y="1501519"/>
            <a:chExt cx="8129016" cy="6312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cxnSp>
          <p:nvCxnSpPr>
            <p:cNvPr id="17" name="Düz Bağlayıcı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accent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Düz Bağlayıcı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accent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153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advTm="0">
        <p14:prism isContent="1" isInverted="1"/>
      </p:transition>
    </mc:Choice>
    <mc:Fallback xmlns="">
      <p:transition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73722-2A96-41AF-99E1-C010CD4D4F6E}" type="datetime1">
              <a:rPr lang="tr-TR" smtClean="0"/>
              <a:t>7.05.2017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Din Öğretimi Genel Müdürlüğü-Programlar ve Öğretim Materyalleri Daire Başkanlığı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FE53-4E62-4153-8C5E-4D73298CD6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879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0">
        <p14:prism isContent="1" isInverted="1"/>
      </p:transition>
    </mc:Choice>
    <mc:Fallback xmlns="">
      <p:transition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81D0-3FE3-4AED-A57A-AF99AEAD743B}" type="datetime1">
              <a:rPr lang="tr-TR" smtClean="0"/>
              <a:t>7.05.2017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Din Öğretimi Genel Müdürlüğü-Programlar ve Öğretim Materyalleri Daire Başkanlığı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FE53-4E62-4153-8C5E-4D73298CD6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374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0">
        <p14:prism isContent="1" isInverted="1"/>
      </p:transition>
    </mc:Choice>
    <mc:Fallback xmlns="">
      <p:transition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42FC2-3425-4BDF-8A69-57FBEEED5154}" type="datetime1">
              <a:rPr lang="tr-TR" smtClean="0"/>
              <a:t>7.05.2017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Din Öğretimi Genel Müdürlüğü-Programlar ve Öğretim Materyalleri Daire Başkanlığı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FE53-4E62-4153-8C5E-4D73298CD6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457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0">
        <p14:prism isContent="1" isInverted="1"/>
      </p:transition>
    </mc:Choice>
    <mc:Fallback xmlns="">
      <p:transition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0318" y="1459689"/>
            <a:ext cx="10515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45721" cy="365125"/>
          </a:xfrm>
        </p:spPr>
        <p:txBody>
          <a:bodyPr/>
          <a:lstStyle/>
          <a:p>
            <a:fld id="{DCF0A62B-51B7-4178-9F34-75BB44BFC3ED}" type="datetime1">
              <a:rPr lang="tr-TR" smtClean="0"/>
              <a:t>7.05.2017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286000" y="6356350"/>
            <a:ext cx="7764236" cy="365125"/>
          </a:xfrm>
        </p:spPr>
        <p:txBody>
          <a:bodyPr/>
          <a:lstStyle/>
          <a:p>
            <a:r>
              <a:rPr lang="tr-TR" smtClean="0"/>
              <a:t>Din Öğretimi Genel Müdürlüğü-Programlar ve Öğretim Materyalleri Daire Başkanlığı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0295164" y="6356350"/>
            <a:ext cx="1058636" cy="365125"/>
          </a:xfrm>
        </p:spPr>
        <p:txBody>
          <a:bodyPr/>
          <a:lstStyle/>
          <a:p>
            <a:fld id="{65C6FE53-4E62-4153-8C5E-4D73298CD6FD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715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0">
        <p14:prism isContent="1" isInverted="1"/>
      </p:transition>
    </mc:Choice>
    <mc:Fallback xmlns="">
      <p:transition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6814" y="1652590"/>
            <a:ext cx="527412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6814" y="4532315"/>
            <a:ext cx="5274129" cy="92979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EEF8-506D-45AB-ABD4-213BADA6443C}" type="datetime1">
              <a:rPr lang="tr-TR" smtClean="0"/>
              <a:t>7.05.2017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Din Öğretimi Genel Müdürlüğü-Programlar ve Öğretim Materyalleri Daire Başkanlığı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FE53-4E62-4153-8C5E-4D73298CD6FD}" type="slidenum">
              <a:rPr lang="tr-TR" smtClean="0"/>
              <a:t>‹#›</a:t>
            </a:fld>
            <a:endParaRPr lang="tr-TR"/>
          </a:p>
        </p:txBody>
      </p:sp>
      <p:sp>
        <p:nvSpPr>
          <p:cNvPr id="7" name="Dikdörtgen 6"/>
          <p:cNvSpPr/>
          <p:nvPr userDrawn="1"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Dikdörtgen 7"/>
          <p:cNvSpPr/>
          <p:nvPr userDrawn="1"/>
        </p:nvSpPr>
        <p:spPr>
          <a:xfrm>
            <a:off x="0" y="0"/>
            <a:ext cx="12192000" cy="107987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9" name="Grup 8"/>
          <p:cNvGrpSpPr/>
          <p:nvPr userDrawn="1"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cxnSp>
          <p:nvCxnSpPr>
            <p:cNvPr id="10" name="Düz Bağlayıcı 9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accent1">
                  <a:lumMod val="50000"/>
                </a:schemeClr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Düz Bağlayıcı 10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accent1">
                  <a:lumMod val="50000"/>
                </a:schemeClr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 11"/>
          <p:cNvGrpSpPr/>
          <p:nvPr userDrawn="1"/>
        </p:nvGrpSpPr>
        <p:grpSpPr>
          <a:xfrm>
            <a:off x="0" y="1143000"/>
            <a:ext cx="12192000" cy="63125"/>
            <a:chOff x="507492" y="1501519"/>
            <a:chExt cx="8129016" cy="6312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cxnSp>
          <p:nvCxnSpPr>
            <p:cNvPr id="13" name="Düz Bağlayıcı 12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accent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Düz Bağlayıcı 13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accent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74131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advTm="0">
        <p14:prism isContent="1" isInverted="1"/>
      </p:transition>
    </mc:Choice>
    <mc:Fallback xmlns="">
      <p:transition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141B-BABA-4985-BD38-C1DE5DDFFEAE}" type="datetime1">
              <a:rPr lang="tr-TR" smtClean="0"/>
              <a:t>7.05.2017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Din Öğretimi Genel Müdürlüğü-Programlar ve Öğretim Materyalleri Daire Başkanlığı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FE53-4E62-4153-8C5E-4D73298CD6FD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Dikdörtgen 13"/>
          <p:cNvSpPr/>
          <p:nvPr userDrawn="1"/>
        </p:nvSpPr>
        <p:spPr>
          <a:xfrm>
            <a:off x="-4007" y="2622376"/>
            <a:ext cx="12192000" cy="296000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15" name="Grup 14"/>
          <p:cNvGrpSpPr/>
          <p:nvPr userDrawn="1"/>
        </p:nvGrpSpPr>
        <p:grpSpPr>
          <a:xfrm>
            <a:off x="0" y="2492747"/>
            <a:ext cx="12192000" cy="63125"/>
            <a:chOff x="507492" y="1501519"/>
            <a:chExt cx="8129016" cy="6312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cxnSp>
          <p:nvCxnSpPr>
            <p:cNvPr id="16" name="Düz Bağlayıcı 15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accent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Düz Bağlayıcı 16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accent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 17"/>
          <p:cNvGrpSpPr/>
          <p:nvPr userDrawn="1"/>
        </p:nvGrpSpPr>
        <p:grpSpPr>
          <a:xfrm>
            <a:off x="0" y="5678761"/>
            <a:ext cx="12192000" cy="63125"/>
            <a:chOff x="507492" y="1501519"/>
            <a:chExt cx="8129016" cy="6312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cxnSp>
          <p:nvCxnSpPr>
            <p:cNvPr id="19" name="Düz Bağlayıcı 18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accent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Düz Bağlayıcı 19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accent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5601" y="2962805"/>
            <a:ext cx="11806290" cy="88598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326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0">
        <p14:prism isContent="1" isInverted="1"/>
      </p:transition>
    </mc:Choice>
    <mc:Fallback xmlns="">
      <p:transition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7447E-F5EE-4597-9095-A7C243E82695}" type="datetime1">
              <a:rPr lang="tr-TR" smtClean="0"/>
              <a:t>7.05.2017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Din Öğretimi Genel Müdürlüğü-Programlar ve Öğretim Materyalleri Daire Başkanlığı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FE53-4E62-4153-8C5E-4D73298CD6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61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0">
        <p14:prism isContent="1" isInverted="1"/>
      </p:transition>
    </mc:Choice>
    <mc:Fallback xmlns="">
      <p:transition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273B-1119-4663-A102-94C197962636}" type="datetime1">
              <a:rPr lang="tr-TR" smtClean="0"/>
              <a:t>7.05.2017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Din Öğretimi Genel Müdürlüğü-Programlar ve Öğretim Materyalleri Daire Başkanlığı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FE53-4E62-4153-8C5E-4D73298CD6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236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0">
        <p14:prism isContent="1" isInverted="1"/>
      </p:transition>
    </mc:Choice>
    <mc:Fallback xmlns="">
      <p:transition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4EAE-7534-403C-A7CF-416CAA1A6DBC}" type="datetime1">
              <a:rPr lang="tr-TR" smtClean="0"/>
              <a:t>7.05.2017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Din Öğretimi Genel Müdürlüğü-Programlar ve Öğretim Materyalleri Daire Başkanlığı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FE53-4E62-4153-8C5E-4D73298CD6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818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0">
        <p14:prism isContent="1" isInverted="1"/>
      </p:transition>
    </mc:Choice>
    <mc:Fallback xmlns="">
      <p:transition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C153D-70DE-4F0B-8771-B02AD84BBFBB}" type="datetime1">
              <a:rPr lang="tr-TR" smtClean="0"/>
              <a:t>7.05.2017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Din Öğretimi Genel Müdürlüğü-Programlar ve Öğretim Materyalleri Daire Başkanlığı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FE53-4E62-4153-8C5E-4D73298CD6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48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0">
        <p14:prism isContent="1" isInverted="1"/>
      </p:transition>
    </mc:Choice>
    <mc:Fallback xmlns="">
      <p:transition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E3AFA-F46A-42CE-BF1A-50345085BA0E}" type="datetime1">
              <a:rPr lang="tr-TR" smtClean="0"/>
              <a:t>7.05.2017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Din Öğretimi Genel Müdürlüğü-Programlar ve Öğretim Materyalleri Daire Başkanlığı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FE53-4E62-4153-8C5E-4D73298CD6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792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0">
        <p14:prism isContent="1" isInverted="1"/>
      </p:transition>
    </mc:Choice>
    <mc:Fallback xmlns="">
      <p:transition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933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72169-BFC7-44E9-A6C8-CACE7D6B8CE9}" type="datetime1">
              <a:rPr lang="tr-TR" smtClean="0"/>
              <a:t>7.05.2017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2016579" y="6356350"/>
            <a:ext cx="84500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Din Öğretimi Genel Müdürlüğü-Programlar ve Öğretim Materyalleri Daire Başkanlığı</a:t>
            </a:r>
            <a:endParaRPr lang="tr-TR" dirty="0" smtClean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0711542" y="6356350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6FE53-4E62-4153-8C5E-4D73298CD6FD}" type="slidenum">
              <a:rPr lang="tr-TR" smtClean="0"/>
              <a:t>‹#›</a:t>
            </a:fld>
            <a:endParaRPr lang="tr-TR"/>
          </a:p>
        </p:txBody>
      </p:sp>
      <p:grpSp>
        <p:nvGrpSpPr>
          <p:cNvPr id="7" name="Grup 6"/>
          <p:cNvGrpSpPr/>
          <p:nvPr userDrawn="1"/>
        </p:nvGrpSpPr>
        <p:grpSpPr>
          <a:xfrm>
            <a:off x="1103375" y="868133"/>
            <a:ext cx="10024545" cy="94986"/>
            <a:chOff x="1073150" y="1219201"/>
            <a:chExt cx="10058400" cy="6312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cxnSp>
          <p:nvCxnSpPr>
            <p:cNvPr id="8" name="Düz Bağlayıcı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accent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Düz Bağlayıcı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accent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4" descr="meb logo png ile ilgili görsel sonucu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16" y="148472"/>
            <a:ext cx="759581" cy="76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Resim 1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277" y="144697"/>
            <a:ext cx="762603" cy="737076"/>
          </a:xfrm>
          <a:prstGeom prst="rect">
            <a:avLst/>
          </a:prstGeom>
        </p:spPr>
      </p:pic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103376" y="144692"/>
            <a:ext cx="10250424" cy="769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665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advTm="0">
        <p14:prism isContent="1" isInverted="1"/>
      </p:transition>
    </mc:Choice>
    <mc:Fallback xmlns="">
      <p:transition advTm="0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4" Type="http://schemas.openxmlformats.org/officeDocument/2006/relationships/diagramLayout" Target="../diagrams/layout9.xml"/><Relationship Id="rId5" Type="http://schemas.openxmlformats.org/officeDocument/2006/relationships/diagramQuickStyle" Target="../diagrams/quickStyle9.xml"/><Relationship Id="rId6" Type="http://schemas.openxmlformats.org/officeDocument/2006/relationships/diagramColors" Target="../diagrams/colors9.xml"/><Relationship Id="rId7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4" Type="http://schemas.openxmlformats.org/officeDocument/2006/relationships/diagramQuickStyle" Target="../diagrams/quickStyle12.xml"/><Relationship Id="rId5" Type="http://schemas.openxmlformats.org/officeDocument/2006/relationships/diagramColors" Target="../diagrams/colors12.xml"/><Relationship Id="rId6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4" Type="http://schemas.openxmlformats.org/officeDocument/2006/relationships/diagramQuickStyle" Target="../diagrams/quickStyle13.xml"/><Relationship Id="rId5" Type="http://schemas.openxmlformats.org/officeDocument/2006/relationships/diagramColors" Target="../diagrams/colors13.xml"/><Relationship Id="rId6" Type="http://schemas.microsoft.com/office/2007/relationships/diagramDrawing" Target="../diagrams/drawing1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4" Type="http://schemas.openxmlformats.org/officeDocument/2006/relationships/diagramQuickStyle" Target="../diagrams/quickStyle14.xml"/><Relationship Id="rId5" Type="http://schemas.openxmlformats.org/officeDocument/2006/relationships/diagramColors" Target="../diagrams/colors14.xml"/><Relationship Id="rId6" Type="http://schemas.microsoft.com/office/2007/relationships/diagramDrawing" Target="../diagrams/drawing1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4" Type="http://schemas.openxmlformats.org/officeDocument/2006/relationships/diagramQuickStyle" Target="../diagrams/quickStyle15.xml"/><Relationship Id="rId5" Type="http://schemas.openxmlformats.org/officeDocument/2006/relationships/diagramColors" Target="../diagrams/colors15.xml"/><Relationship Id="rId6" Type="http://schemas.microsoft.com/office/2007/relationships/diagramDrawing" Target="../diagrams/drawing15.xml"/><Relationship Id="rId7" Type="http://schemas.openxmlformats.org/officeDocument/2006/relationships/diagramData" Target="../diagrams/data16.xml"/><Relationship Id="rId8" Type="http://schemas.openxmlformats.org/officeDocument/2006/relationships/diagramLayout" Target="../diagrams/layout16.xml"/><Relationship Id="rId9" Type="http://schemas.openxmlformats.org/officeDocument/2006/relationships/diagramQuickStyle" Target="../diagrams/quickStyle16.xml"/><Relationship Id="rId10" Type="http://schemas.openxmlformats.org/officeDocument/2006/relationships/diagramColors" Target="../diagrams/colors16.xml"/><Relationship Id="rId11" Type="http://schemas.microsoft.com/office/2007/relationships/diagramDrawing" Target="../diagrams/drawing1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4" Type="http://schemas.openxmlformats.org/officeDocument/2006/relationships/diagramQuickStyle" Target="../diagrams/quickStyle17.xml"/><Relationship Id="rId5" Type="http://schemas.openxmlformats.org/officeDocument/2006/relationships/diagramColors" Target="../diagrams/colors17.xml"/><Relationship Id="rId6" Type="http://schemas.microsoft.com/office/2007/relationships/diagramDrawing" Target="../diagrams/drawing17.xml"/><Relationship Id="rId7" Type="http://schemas.openxmlformats.org/officeDocument/2006/relationships/diagramData" Target="../diagrams/data18.xml"/><Relationship Id="rId8" Type="http://schemas.openxmlformats.org/officeDocument/2006/relationships/diagramLayout" Target="../diagrams/layout18.xml"/><Relationship Id="rId9" Type="http://schemas.openxmlformats.org/officeDocument/2006/relationships/diagramQuickStyle" Target="../diagrams/quickStyle18.xml"/><Relationship Id="rId10" Type="http://schemas.openxmlformats.org/officeDocument/2006/relationships/diagramColors" Target="../diagrams/colors18.xml"/><Relationship Id="rId11" Type="http://schemas.microsoft.com/office/2007/relationships/diagramDrawing" Target="../diagrams/drawing1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4" Type="http://schemas.openxmlformats.org/officeDocument/2006/relationships/diagramQuickStyle" Target="../diagrams/quickStyle19.xml"/><Relationship Id="rId5" Type="http://schemas.openxmlformats.org/officeDocument/2006/relationships/diagramColors" Target="../diagrams/colors19.xml"/><Relationship Id="rId6" Type="http://schemas.microsoft.com/office/2007/relationships/diagramDrawing" Target="../diagrams/drawing1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4" Type="http://schemas.openxmlformats.org/officeDocument/2006/relationships/diagramQuickStyle" Target="../diagrams/quickStyle20.xml"/><Relationship Id="rId5" Type="http://schemas.openxmlformats.org/officeDocument/2006/relationships/diagramColors" Target="../diagrams/colors20.xml"/><Relationship Id="rId6" Type="http://schemas.microsoft.com/office/2007/relationships/diagramDrawing" Target="../diagrams/drawing20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4" Type="http://schemas.openxmlformats.org/officeDocument/2006/relationships/diagramQuickStyle" Target="../diagrams/quickStyle21.xml"/><Relationship Id="rId5" Type="http://schemas.openxmlformats.org/officeDocument/2006/relationships/diagramColors" Target="../diagrams/colors21.xml"/><Relationship Id="rId6" Type="http://schemas.microsoft.com/office/2007/relationships/diagramDrawing" Target="../diagrams/drawing2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4" Type="http://schemas.openxmlformats.org/officeDocument/2006/relationships/diagramQuickStyle" Target="../diagrams/quickStyle22.xml"/><Relationship Id="rId5" Type="http://schemas.openxmlformats.org/officeDocument/2006/relationships/diagramColors" Target="../diagrams/colors22.xml"/><Relationship Id="rId6" Type="http://schemas.microsoft.com/office/2007/relationships/diagramDrawing" Target="../diagrams/drawing22.xml"/><Relationship Id="rId7" Type="http://schemas.openxmlformats.org/officeDocument/2006/relationships/diagramData" Target="../diagrams/data23.xml"/><Relationship Id="rId8" Type="http://schemas.openxmlformats.org/officeDocument/2006/relationships/diagramLayout" Target="../diagrams/layout23.xml"/><Relationship Id="rId9" Type="http://schemas.openxmlformats.org/officeDocument/2006/relationships/diagramQuickStyle" Target="../diagrams/quickStyle23.xml"/><Relationship Id="rId10" Type="http://schemas.openxmlformats.org/officeDocument/2006/relationships/diagramColors" Target="../diagrams/colors23.xml"/><Relationship Id="rId11" Type="http://schemas.microsoft.com/office/2007/relationships/diagramDrawing" Target="../diagrams/drawing2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4" Type="http://schemas.openxmlformats.org/officeDocument/2006/relationships/diagramQuickStyle" Target="../diagrams/quickStyle24.xml"/><Relationship Id="rId5" Type="http://schemas.openxmlformats.org/officeDocument/2006/relationships/diagramColors" Target="../diagrams/colors24.xml"/><Relationship Id="rId6" Type="http://schemas.microsoft.com/office/2007/relationships/diagramDrawing" Target="../diagrams/drawing2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4" Type="http://schemas.openxmlformats.org/officeDocument/2006/relationships/diagramQuickStyle" Target="../diagrams/quickStyle25.xml"/><Relationship Id="rId5" Type="http://schemas.openxmlformats.org/officeDocument/2006/relationships/diagramColors" Target="../diagrams/colors25.xml"/><Relationship Id="rId6" Type="http://schemas.microsoft.com/office/2007/relationships/diagramDrawing" Target="../diagrams/drawing25.xml"/><Relationship Id="rId7" Type="http://schemas.openxmlformats.org/officeDocument/2006/relationships/diagramData" Target="../diagrams/data26.xml"/><Relationship Id="rId8" Type="http://schemas.openxmlformats.org/officeDocument/2006/relationships/diagramLayout" Target="../diagrams/layout26.xml"/><Relationship Id="rId9" Type="http://schemas.openxmlformats.org/officeDocument/2006/relationships/diagramQuickStyle" Target="../diagrams/quickStyle26.xml"/><Relationship Id="rId10" Type="http://schemas.openxmlformats.org/officeDocument/2006/relationships/diagramColors" Target="../diagrams/colors26.xml"/><Relationship Id="rId11" Type="http://schemas.microsoft.com/office/2007/relationships/diagramDrawing" Target="../diagrams/drawing2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327598" y="1755615"/>
            <a:ext cx="9667741" cy="224245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3200" dirty="0" smtClean="0"/>
              <a:t>ORTAOKUL-İMAM </a:t>
            </a:r>
            <a:r>
              <a:rPr lang="tr-TR" sz="3200" dirty="0"/>
              <a:t>HATİP ORTAOKULU</a:t>
            </a:r>
            <a:r>
              <a:rPr lang="tr-TR" sz="4000" dirty="0"/>
              <a:t/>
            </a:r>
            <a:br>
              <a:rPr lang="tr-TR" sz="4000" dirty="0"/>
            </a:br>
            <a:r>
              <a:rPr lang="tr-T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PEYGAMBERİMİZİN HAYATI DERSİ</a:t>
            </a:r>
            <a:r>
              <a:rPr lang="tr-TR" sz="4800" dirty="0"/>
              <a:t> </a:t>
            </a:r>
            <a:r>
              <a:rPr lang="tr-TR" sz="4800" dirty="0" smtClean="0"/>
              <a:t/>
            </a:r>
            <a:br>
              <a:rPr lang="tr-TR" sz="4800" dirty="0" smtClean="0"/>
            </a:br>
            <a:r>
              <a:rPr lang="tr-TR" sz="4000" dirty="0" smtClean="0"/>
              <a:t>(5-8. Sınıflar)</a:t>
            </a:r>
            <a:endParaRPr lang="tr-TR" sz="40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158668" y="3871072"/>
            <a:ext cx="3698789" cy="467454"/>
          </a:xfrm>
        </p:spPr>
        <p:txBody>
          <a:bodyPr>
            <a:normAutofit/>
          </a:bodyPr>
          <a:lstStyle/>
          <a:p>
            <a:r>
              <a:rPr lang="tr-TR" sz="1800" dirty="0" smtClean="0">
                <a:cs typeface="Arial" pitchFamily="34" charset="0"/>
              </a:rPr>
              <a:t>Öğretim Programı Tanıtım Sunusu</a:t>
            </a:r>
            <a:endParaRPr lang="tr-TR" sz="1800" dirty="0"/>
          </a:p>
        </p:txBody>
      </p:sp>
      <p:pic>
        <p:nvPicPr>
          <p:cNvPr id="4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492" y="4241800"/>
            <a:ext cx="1199142" cy="138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4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tr-TR" dirty="0">
                <a:latin typeface="Calibri" pitchFamily="34" charset="0"/>
                <a:cs typeface="Calibri" pitchFamily="34" charset="0"/>
              </a:rPr>
              <a:t>Ölçme ve Değerlendirme Yaklaşımı</a:t>
            </a:r>
            <a:endParaRPr lang="tr-TR" dirty="0"/>
          </a:p>
        </p:txBody>
      </p:sp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600646746"/>
              </p:ext>
            </p:extLst>
          </p:nvPr>
        </p:nvGraphicFramePr>
        <p:xfrm>
          <a:off x="1053008" y="972594"/>
          <a:ext cx="9984613" cy="5539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Yuvarlatılmış Dikdörtgen 2"/>
          <p:cNvSpPr/>
          <p:nvPr/>
        </p:nvSpPr>
        <p:spPr>
          <a:xfrm>
            <a:off x="690301" y="1360714"/>
            <a:ext cx="7778785" cy="4762834"/>
          </a:xfrm>
          <a:prstGeom prst="roundRect">
            <a:avLst/>
          </a:prstGeom>
        </p:spPr>
        <p:style>
          <a:lnRef idx="2">
            <a:schemeClr val="accent6"/>
          </a:lnRef>
          <a:fillRef idx="1002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/>
          <p:cNvSpPr txBox="1"/>
          <p:nvPr/>
        </p:nvSpPr>
        <p:spPr>
          <a:xfrm>
            <a:off x="903514" y="1573399"/>
            <a:ext cx="742405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Peygamberimizin </a:t>
            </a:r>
            <a:r>
              <a:rPr lang="tr-TR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Hayatı Dersi Öğretim Programı dersinde kullanılacak ölçme ve değerlendirme </a:t>
            </a:r>
            <a:r>
              <a:rPr lang="tr-TR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etkinliklerinin;</a:t>
            </a:r>
            <a:endParaRPr lang="tr-TR" sz="20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Amaç ve kazanımlarla </a:t>
            </a:r>
            <a:r>
              <a:rPr lang="tr-TR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uyumlu,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Öğrenme-öğretme </a:t>
            </a:r>
            <a:r>
              <a:rPr lang="tr-TR" sz="2000" dirty="0">
                <a:latin typeface="Calibri" pitchFamily="34" charset="0"/>
                <a:cs typeface="Calibri" pitchFamily="34" charset="0"/>
              </a:rPr>
              <a:t>süreciyle </a:t>
            </a:r>
            <a:r>
              <a:rPr lang="tr-TR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bütüncül,</a:t>
            </a:r>
            <a:endParaRPr lang="tr-TR" sz="20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Bilgi</a:t>
            </a:r>
            <a:r>
              <a:rPr lang="tr-TR" sz="2000" dirty="0">
                <a:latin typeface="Calibri" pitchFamily="34" charset="0"/>
                <a:cs typeface="Calibri" pitchFamily="34" charset="0"/>
              </a:rPr>
              <a:t>, beceri ve tutumları </a:t>
            </a:r>
            <a:r>
              <a:rPr lang="tr-TR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ölçebilen,</a:t>
            </a:r>
            <a:r>
              <a:rPr lang="tr-TR" sz="2000" b="1" dirty="0">
                <a:solidFill>
                  <a:srgbClr val="FF0000"/>
                </a:solidFill>
              </a:rPr>
              <a:t> </a:t>
            </a:r>
            <a:endParaRPr lang="tr-TR" sz="2000" b="1" dirty="0" smtClean="0">
              <a:solidFill>
                <a:srgbClr val="FF0000"/>
              </a:solidFill>
            </a:endParaRP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Öz </a:t>
            </a:r>
            <a:r>
              <a:rPr lang="tr-TR" sz="2000" dirty="0">
                <a:latin typeface="Calibri" pitchFamily="34" charset="0"/>
                <a:cs typeface="Calibri" pitchFamily="34" charset="0"/>
              </a:rPr>
              <a:t>değerlendirmeye </a:t>
            </a:r>
            <a:r>
              <a:rPr lang="tr-TR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imkân</a:t>
            </a:r>
            <a:r>
              <a:rPr lang="tr-T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tanıyan,</a:t>
            </a:r>
            <a:endParaRPr lang="tr-TR" sz="20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Ölçme </a:t>
            </a:r>
            <a:r>
              <a:rPr lang="tr-TR" sz="2000" dirty="0">
                <a:latin typeface="Calibri" pitchFamily="34" charset="0"/>
                <a:cs typeface="Calibri" pitchFamily="34" charset="0"/>
              </a:rPr>
              <a:t>araçlarında </a:t>
            </a:r>
            <a:r>
              <a:rPr lang="tr-TR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çeşitliliği</a:t>
            </a:r>
            <a:r>
              <a:rPr lang="tr-T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önceleyen,</a:t>
            </a:r>
            <a:endParaRPr lang="tr-TR" sz="20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2000" dirty="0" smtClean="0">
                <a:latin typeface="Calibri" pitchFamily="34" charset="0"/>
                <a:cs typeface="Calibri" pitchFamily="34" charset="0"/>
              </a:rPr>
              <a:t>Öğrencilerin </a:t>
            </a:r>
            <a:r>
              <a:rPr lang="tr-TR" sz="2000" dirty="0" err="1" smtClean="0">
                <a:latin typeface="Calibri" pitchFamily="34" charset="0"/>
                <a:cs typeface="Calibri" pitchFamily="34" charset="0"/>
              </a:rPr>
              <a:t>hazırbulunuşluk</a:t>
            </a:r>
            <a:r>
              <a:rPr lang="tr-TR" sz="2000" dirty="0" smtClean="0">
                <a:latin typeface="Calibri" pitchFamily="34" charset="0"/>
                <a:cs typeface="Calibri" pitchFamily="34" charset="0"/>
              </a:rPr>
              <a:t> düzeylerini </a:t>
            </a:r>
            <a:r>
              <a:rPr lang="tr-TR" sz="2000" dirty="0">
                <a:latin typeface="Calibri" pitchFamily="34" charset="0"/>
                <a:cs typeface="Calibri" pitchFamily="34" charset="0"/>
              </a:rPr>
              <a:t>ve </a:t>
            </a:r>
            <a:r>
              <a:rPr lang="tr-TR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bireysel </a:t>
            </a:r>
            <a:r>
              <a:rPr lang="tr-TR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farklılıklarını </a:t>
            </a:r>
            <a:r>
              <a:rPr lang="tr-TR" sz="2000" dirty="0">
                <a:latin typeface="Calibri" pitchFamily="34" charset="0"/>
                <a:cs typeface="Calibri" pitchFamily="34" charset="0"/>
              </a:rPr>
              <a:t>göz önünde </a:t>
            </a:r>
            <a:r>
              <a:rPr lang="tr-TR" sz="2000" dirty="0" smtClean="0">
                <a:latin typeface="Calibri" pitchFamily="34" charset="0"/>
                <a:cs typeface="Calibri" pitchFamily="34" charset="0"/>
              </a:rPr>
              <a:t>bulundurması gerekmektedir.</a:t>
            </a:r>
            <a:endParaRPr lang="tr-TR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Altbilgi Yer Tutucusu 11"/>
          <p:cNvSpPr>
            <a:spLocks noGrp="1"/>
          </p:cNvSpPr>
          <p:nvPr>
            <p:ph type="ftr" sz="quarter" idx="11"/>
          </p:nvPr>
        </p:nvSpPr>
        <p:spPr>
          <a:xfrm>
            <a:off x="2286000" y="6356350"/>
            <a:ext cx="7764236" cy="365125"/>
          </a:xfrm>
        </p:spPr>
        <p:txBody>
          <a:bodyPr/>
          <a:lstStyle/>
          <a:p>
            <a:r>
              <a:rPr lang="tr-TR" dirty="0" smtClean="0"/>
              <a:t>Din Öğretimi Genel Müdürlüğü-Programlar ve Öğretim Materyalleri Daire Başkanlığı</a:t>
            </a:r>
            <a:endParaRPr lang="tr-TR" dirty="0"/>
          </a:p>
        </p:txBody>
      </p:sp>
      <p:sp>
        <p:nvSpPr>
          <p:cNvPr id="7" name="Sekizgen 6"/>
          <p:cNvSpPr/>
          <p:nvPr/>
        </p:nvSpPr>
        <p:spPr>
          <a:xfrm>
            <a:off x="8831793" y="1737360"/>
            <a:ext cx="3080807" cy="3182112"/>
          </a:xfrm>
          <a:prstGeom prst="octagon">
            <a:avLst/>
          </a:prstGeom>
          <a:solidFill>
            <a:srgbClr val="FFC0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tr-TR" sz="2400" dirty="0">
                <a:solidFill>
                  <a:srgbClr val="FF0000"/>
                </a:solidFill>
              </a:rPr>
              <a:t>SÜREÇ ODAKLI </a:t>
            </a:r>
            <a:r>
              <a:rPr lang="tr-TR" sz="2000" dirty="0">
                <a:solidFill>
                  <a:srgbClr val="FF0000"/>
                </a:solidFill>
              </a:rPr>
              <a:t>DEĞERLENDİRME</a:t>
            </a:r>
            <a:r>
              <a:rPr lang="tr-TR" sz="2400" dirty="0">
                <a:solidFill>
                  <a:srgbClr val="FF0000"/>
                </a:solidFill>
              </a:rPr>
              <a:t> YAKLAŞIM</a:t>
            </a:r>
            <a:endParaRPr lang="tr-TR" sz="2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53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Ölçme değerlendirme üç aşamada ele alınabilir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A62B-51B7-4178-9F34-75BB44BFC3ED}" type="datetime1">
              <a:rPr lang="tr-TR" smtClean="0"/>
              <a:t>7.05.2017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Din Öğretimi Genel Müdürlüğü-Programlar ve Öğretim Materyalleri Daire Başkanlığı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FE53-4E62-4153-8C5E-4D73298CD6FD}" type="slidenum">
              <a:rPr lang="tr-TR" smtClean="0"/>
              <a:t>11</a:t>
            </a:fld>
            <a:endParaRPr lang="tr-TR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696627" y="965763"/>
            <a:ext cx="245454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965763"/>
            <a:ext cx="11582400" cy="589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79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0">
        <p14:prism isContent="1" isInverted="1"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dirty="0" smtClean="0"/>
              <a:t>Programın Uygulanmasına İlişkin İlke ve Açıklamalar </a:t>
            </a:r>
            <a:endParaRPr lang="tr-TR" sz="32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A62B-51B7-4178-9F34-75BB44BFC3ED}" type="datetime1">
              <a:rPr lang="tr-TR" smtClean="0"/>
              <a:t>7.05.2017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Din Öğretimi Genel Müdürlüğü-Programlar ve Öğretim Materyalleri Daire Başkanlığı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FE53-4E62-4153-8C5E-4D73298CD6FD}" type="slidenum">
              <a:rPr lang="tr-TR" smtClean="0"/>
              <a:t>12</a:t>
            </a:fld>
            <a:endParaRPr lang="tr-TR" dirty="0"/>
          </a:p>
        </p:txBody>
      </p:sp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val="1415140328"/>
              </p:ext>
            </p:extLst>
          </p:nvPr>
        </p:nvGraphicFramePr>
        <p:xfrm>
          <a:off x="1041399" y="1024466"/>
          <a:ext cx="9953171" cy="5256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160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0">
        <p14:glitter pattern="hexago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graphicEl>
                                              <a:dgm id="{D7EBA503-49A2-425E-B013-7964BE77C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D7EBA503-49A2-425E-B013-7964BE77C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D7EBA503-49A2-425E-B013-7964BE77C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graphicEl>
                                              <a:dgm id="{D7EBA503-49A2-425E-B013-7964BE77C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8">
                                            <p:graphicEl>
                                              <a:dgm id="{206DA1D0-7D6E-42F0-9D94-478B76FD7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graphicEl>
                                              <a:dgm id="{206DA1D0-7D6E-42F0-9D94-478B76FD7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graphicEl>
                                              <a:dgm id="{206DA1D0-7D6E-42F0-9D94-478B76FD7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graphicEl>
                                              <a:dgm id="{206DA1D0-7D6E-42F0-9D94-478B76FD7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8">
                                            <p:graphicEl>
                                              <a:dgm id="{7752A394-08E0-4839-80E0-70B017ECF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graphicEl>
                                              <a:dgm id="{7752A394-08E0-4839-80E0-70B017ECF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graphicEl>
                                              <a:dgm id="{7752A394-08E0-4839-80E0-70B017ECF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graphicEl>
                                              <a:dgm id="{7752A394-08E0-4839-80E0-70B017ECF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Programın Uygulanmasına İlişkin İlke ve Açıklamalar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A62B-51B7-4178-9F34-75BB44BFC3ED}" type="datetime1">
              <a:rPr lang="tr-TR" smtClean="0"/>
              <a:t>7.05.2017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Din Öğretimi Genel Müdürlüğü-Programlar ve Öğretim Materyalleri Daire Başkanlığı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FE53-4E62-4153-8C5E-4D73298CD6FD}" type="slidenum">
              <a:rPr lang="tr-TR" smtClean="0"/>
              <a:t>13</a:t>
            </a:fld>
            <a:endParaRPr lang="tr-TR" dirty="0"/>
          </a:p>
        </p:txBody>
      </p:sp>
      <p:graphicFrame>
        <p:nvGraphicFramePr>
          <p:cNvPr id="10" name="Diyagram 9"/>
          <p:cNvGraphicFramePr/>
          <p:nvPr>
            <p:extLst>
              <p:ext uri="{D42A27DB-BD31-4B8C-83A1-F6EECF244321}">
                <p14:modId xmlns:p14="http://schemas.microsoft.com/office/powerpoint/2010/main" val="1332303181"/>
              </p:ext>
            </p:extLst>
          </p:nvPr>
        </p:nvGraphicFramePr>
        <p:xfrm>
          <a:off x="127000" y="1016000"/>
          <a:ext cx="11950700" cy="5395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965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>
                                            <p:graphicEl>
                                              <a:dgm id="{D7EBA503-49A2-425E-B013-7964BE77C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graphicEl>
                                              <a:dgm id="{D7EBA503-49A2-425E-B013-7964BE77C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graphicEl>
                                              <a:dgm id="{D7EBA503-49A2-425E-B013-7964BE77C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graphicEl>
                                              <a:dgm id="{D7EBA503-49A2-425E-B013-7964BE77C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0">
                                            <p:graphicEl>
                                              <a:dgm id="{29AB0026-0C13-47B1-858B-887FFCA2F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graphicEl>
                                              <a:dgm id="{29AB0026-0C13-47B1-858B-887FFCA2F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graphicEl>
                                              <a:dgm id="{29AB0026-0C13-47B1-858B-887FFCA2F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graphicEl>
                                              <a:dgm id="{29AB0026-0C13-47B1-858B-887FFCA2F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0">
                                            <p:graphicEl>
                                              <a:dgm id="{FA22D4FD-BD06-6146-B3DF-B23A261E0E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graphicEl>
                                              <a:dgm id="{FA22D4FD-BD06-6146-B3DF-B23A261E0E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graphicEl>
                                              <a:dgm id="{FA22D4FD-BD06-6146-B3DF-B23A261E0E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graphicEl>
                                              <a:dgm id="{FA22D4FD-BD06-6146-B3DF-B23A261E0E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10">
                                            <p:graphicEl>
                                              <a:dgm id="{7752A394-08E0-4839-80E0-70B017ECF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graphicEl>
                                              <a:dgm id="{7752A394-08E0-4839-80E0-70B017ECF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graphicEl>
                                              <a:dgm id="{7752A394-08E0-4839-80E0-70B017ECF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graphicEl>
                                              <a:dgm id="{7752A394-08E0-4839-80E0-70B017ECF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Programın Uygulanmasına İlişkin İlke ve Açıklamalar 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A62B-51B7-4178-9F34-75BB44BFC3ED}" type="datetime1">
              <a:rPr lang="tr-TR" smtClean="0"/>
              <a:t>7.05.2017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Din Öğretimi Genel Müdürlüğü-Programlar ve Öğretim Materyalleri Daire Başkanlığı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FE53-4E62-4153-8C5E-4D73298CD6FD}" type="slidenum">
              <a:rPr lang="tr-TR" smtClean="0"/>
              <a:t>14</a:t>
            </a:fld>
            <a:endParaRPr lang="tr-TR" dirty="0"/>
          </a:p>
        </p:txBody>
      </p:sp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447992204"/>
              </p:ext>
            </p:extLst>
          </p:nvPr>
        </p:nvGraphicFramePr>
        <p:xfrm>
          <a:off x="858156" y="1218594"/>
          <a:ext cx="10584544" cy="5256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90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graphicEl>
                                              <a:dgm id="{8D149855-FA30-474F-999A-BC5D33200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8D149855-FA30-474F-999A-BC5D33200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8D149855-FA30-474F-999A-BC5D33200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graphicEl>
                                              <a:dgm id="{8D149855-FA30-474F-999A-BC5D33200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75929B6A-4F74-4F3D-AE8F-CA34EE95C8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75929B6A-4F74-4F3D-AE8F-CA34EE95C8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graphicEl>
                                              <a:dgm id="{75929B6A-4F74-4F3D-AE8F-CA34EE95C8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graphicEl>
                                              <a:dgm id="{75929B6A-4F74-4F3D-AE8F-CA34EE95C8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dirty="0" smtClean="0"/>
              <a:t>KAVRAMLAR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numCol="5">
            <a:noAutofit/>
          </a:bodyPr>
          <a:lstStyle/>
          <a:p>
            <a:pPr lvl="0"/>
            <a:r>
              <a:rPr lang="tr-TR" sz="1800" dirty="0"/>
              <a:t>Adalet </a:t>
            </a:r>
          </a:p>
          <a:p>
            <a:pPr lvl="0"/>
            <a:r>
              <a:rPr lang="tr-TR" sz="1800" dirty="0"/>
              <a:t>Adap </a:t>
            </a:r>
          </a:p>
          <a:p>
            <a:pPr lvl="0"/>
            <a:r>
              <a:rPr lang="tr-TR" sz="1800" dirty="0"/>
              <a:t>Âlem </a:t>
            </a:r>
          </a:p>
          <a:p>
            <a:pPr lvl="0"/>
            <a:r>
              <a:rPr lang="tr-TR" sz="1800" dirty="0"/>
              <a:t>Âlim </a:t>
            </a:r>
          </a:p>
          <a:p>
            <a:pPr lvl="0"/>
            <a:r>
              <a:rPr lang="tr-TR" sz="1800" dirty="0"/>
              <a:t>Amel </a:t>
            </a:r>
          </a:p>
          <a:p>
            <a:pPr lvl="0"/>
            <a:r>
              <a:rPr lang="tr-TR" sz="1800" dirty="0" err="1"/>
              <a:t>Asr</a:t>
            </a:r>
            <a:r>
              <a:rPr lang="tr-TR" sz="1800" dirty="0"/>
              <a:t>-ı saadet </a:t>
            </a:r>
          </a:p>
          <a:p>
            <a:pPr lvl="0"/>
            <a:r>
              <a:rPr lang="tr-TR" sz="1800" dirty="0"/>
              <a:t>Aşere-i </a:t>
            </a:r>
            <a:r>
              <a:rPr lang="tr-TR" sz="1800" dirty="0" err="1"/>
              <a:t>Mübeşşere</a:t>
            </a:r>
            <a:endParaRPr lang="tr-TR" sz="1800" dirty="0"/>
          </a:p>
          <a:p>
            <a:pPr lvl="0"/>
            <a:r>
              <a:rPr lang="tr-TR" sz="1800" dirty="0"/>
              <a:t>Ayet </a:t>
            </a:r>
          </a:p>
          <a:p>
            <a:pPr lvl="0"/>
            <a:r>
              <a:rPr lang="tr-TR" sz="1800" dirty="0"/>
              <a:t>Azim </a:t>
            </a:r>
          </a:p>
          <a:p>
            <a:pPr lvl="0"/>
            <a:r>
              <a:rPr lang="tr-TR" sz="1800" dirty="0"/>
              <a:t>Beşir </a:t>
            </a:r>
          </a:p>
          <a:p>
            <a:pPr lvl="0"/>
            <a:r>
              <a:rPr lang="tr-TR" sz="1800" dirty="0"/>
              <a:t>Biat</a:t>
            </a:r>
          </a:p>
          <a:p>
            <a:pPr lvl="0"/>
            <a:r>
              <a:rPr lang="tr-TR" sz="1800" dirty="0"/>
              <a:t>Cahiliye</a:t>
            </a:r>
          </a:p>
          <a:p>
            <a:pPr lvl="0"/>
            <a:r>
              <a:rPr lang="tr-TR" sz="1800" dirty="0"/>
              <a:t>Cesaret </a:t>
            </a:r>
          </a:p>
          <a:p>
            <a:pPr lvl="0"/>
            <a:r>
              <a:rPr lang="tr-TR" sz="1800" dirty="0" err="1"/>
              <a:t>Cihad</a:t>
            </a:r>
            <a:r>
              <a:rPr lang="tr-TR" sz="1800" dirty="0"/>
              <a:t> </a:t>
            </a:r>
          </a:p>
          <a:p>
            <a:pPr lvl="0"/>
            <a:r>
              <a:rPr lang="tr-TR" sz="1800" dirty="0"/>
              <a:t>Davet </a:t>
            </a:r>
          </a:p>
          <a:p>
            <a:pPr lvl="0"/>
            <a:r>
              <a:rPr lang="tr-TR" sz="1800" dirty="0"/>
              <a:t>Ecdat </a:t>
            </a:r>
          </a:p>
          <a:p>
            <a:pPr lvl="0"/>
            <a:r>
              <a:rPr lang="tr-TR" sz="1800" dirty="0" err="1"/>
              <a:t>Ehl</a:t>
            </a:r>
            <a:r>
              <a:rPr lang="tr-TR" sz="1800" dirty="0"/>
              <a:t>-i </a:t>
            </a:r>
            <a:r>
              <a:rPr lang="tr-TR" sz="1800" dirty="0" err="1"/>
              <a:t>Beyt</a:t>
            </a:r>
            <a:r>
              <a:rPr lang="tr-TR" sz="1800" dirty="0"/>
              <a:t> </a:t>
            </a:r>
          </a:p>
          <a:p>
            <a:pPr lvl="0"/>
            <a:r>
              <a:rPr lang="tr-TR" sz="1800" dirty="0" err="1"/>
              <a:t>Ehl</a:t>
            </a:r>
            <a:r>
              <a:rPr lang="tr-TR" sz="1800" dirty="0"/>
              <a:t>-i kitap</a:t>
            </a:r>
          </a:p>
          <a:p>
            <a:pPr lvl="0"/>
            <a:r>
              <a:rPr lang="tr-TR" sz="1800" dirty="0"/>
              <a:t>Emanet</a:t>
            </a:r>
          </a:p>
          <a:p>
            <a:pPr lvl="0"/>
            <a:r>
              <a:rPr lang="tr-TR" sz="1800" dirty="0" err="1"/>
              <a:t>Emr</a:t>
            </a:r>
            <a:r>
              <a:rPr lang="tr-TR" sz="1800" dirty="0"/>
              <a:t>-i </a:t>
            </a:r>
            <a:r>
              <a:rPr lang="tr-TR" sz="1800" dirty="0" err="1"/>
              <a:t>bi’l</a:t>
            </a:r>
            <a:r>
              <a:rPr lang="tr-TR" sz="1800" dirty="0"/>
              <a:t> maruf </a:t>
            </a:r>
            <a:r>
              <a:rPr lang="tr-TR" sz="1800" dirty="0" err="1"/>
              <a:t>nehy</a:t>
            </a:r>
            <a:r>
              <a:rPr lang="tr-TR" sz="1800" dirty="0"/>
              <a:t>-i an-il </a:t>
            </a:r>
            <a:r>
              <a:rPr lang="tr-TR" sz="1800" dirty="0" err="1"/>
              <a:t>münker</a:t>
            </a:r>
            <a:endParaRPr lang="tr-TR" sz="1800" dirty="0"/>
          </a:p>
          <a:p>
            <a:pPr lvl="0"/>
            <a:r>
              <a:rPr lang="tr-TR" sz="1800" dirty="0"/>
              <a:t>Eşref-i mahlukat </a:t>
            </a:r>
          </a:p>
          <a:p>
            <a:pPr lvl="0"/>
            <a:r>
              <a:rPr lang="tr-TR" sz="1800" dirty="0"/>
              <a:t>Fütüvvet </a:t>
            </a:r>
          </a:p>
          <a:p>
            <a:pPr lvl="0"/>
            <a:r>
              <a:rPr lang="tr-TR" sz="1800" dirty="0"/>
              <a:t>Gazilik </a:t>
            </a:r>
          </a:p>
          <a:p>
            <a:pPr lvl="0"/>
            <a:r>
              <a:rPr lang="tr-TR" sz="1800" dirty="0"/>
              <a:t>Gazve </a:t>
            </a:r>
          </a:p>
          <a:p>
            <a:pPr lvl="0"/>
            <a:r>
              <a:rPr lang="tr-TR" sz="1800" dirty="0"/>
              <a:t>Hadis </a:t>
            </a:r>
          </a:p>
          <a:p>
            <a:pPr lvl="0"/>
            <a:r>
              <a:rPr lang="tr-TR" sz="1800" dirty="0" err="1"/>
              <a:t>Hatemü’l</a:t>
            </a:r>
            <a:r>
              <a:rPr lang="tr-TR" sz="1800" dirty="0"/>
              <a:t> Enbiya</a:t>
            </a:r>
          </a:p>
          <a:p>
            <a:pPr lvl="0"/>
            <a:r>
              <a:rPr lang="tr-TR" sz="1800" dirty="0"/>
              <a:t>Helal </a:t>
            </a:r>
          </a:p>
          <a:p>
            <a:pPr lvl="0"/>
            <a:r>
              <a:rPr lang="tr-TR" sz="1800" dirty="0" err="1"/>
              <a:t>Hılf’ul-fudûl</a:t>
            </a:r>
            <a:r>
              <a:rPr lang="tr-TR" sz="1800" dirty="0"/>
              <a:t> </a:t>
            </a:r>
          </a:p>
          <a:p>
            <a:pPr lvl="0"/>
            <a:r>
              <a:rPr lang="tr-TR" sz="1800" dirty="0"/>
              <a:t>Hicret </a:t>
            </a:r>
          </a:p>
          <a:p>
            <a:pPr lvl="0"/>
            <a:r>
              <a:rPr lang="tr-TR" sz="1800" dirty="0" err="1"/>
              <a:t>Hilm</a:t>
            </a:r>
            <a:r>
              <a:rPr lang="tr-TR" sz="1800" dirty="0"/>
              <a:t> </a:t>
            </a:r>
          </a:p>
          <a:p>
            <a:pPr lvl="0"/>
            <a:r>
              <a:rPr lang="tr-TR" sz="1800" dirty="0"/>
              <a:t>Hilye </a:t>
            </a:r>
          </a:p>
          <a:p>
            <a:pPr lvl="0"/>
            <a:r>
              <a:rPr lang="tr-TR" sz="1800" dirty="0"/>
              <a:t>Hukuk</a:t>
            </a:r>
          </a:p>
          <a:p>
            <a:pPr lvl="0"/>
            <a:r>
              <a:rPr lang="tr-TR" sz="1800" dirty="0"/>
              <a:t>Hutbe </a:t>
            </a:r>
          </a:p>
          <a:p>
            <a:pPr lvl="0"/>
            <a:r>
              <a:rPr lang="tr-TR" sz="1800" dirty="0"/>
              <a:t>İfrat </a:t>
            </a:r>
          </a:p>
          <a:p>
            <a:pPr lvl="0"/>
            <a:r>
              <a:rPr lang="tr-TR" sz="1800" dirty="0"/>
              <a:t>İhlas </a:t>
            </a:r>
          </a:p>
          <a:p>
            <a:pPr lvl="0"/>
            <a:r>
              <a:rPr lang="tr-TR" sz="1800" dirty="0"/>
              <a:t>İhsan</a:t>
            </a:r>
          </a:p>
          <a:p>
            <a:pPr lvl="0"/>
            <a:r>
              <a:rPr lang="tr-TR" sz="1800" dirty="0"/>
              <a:t>İlahi </a:t>
            </a:r>
          </a:p>
          <a:p>
            <a:pPr lvl="0"/>
            <a:r>
              <a:rPr lang="tr-TR" sz="1800" dirty="0"/>
              <a:t>İlim </a:t>
            </a:r>
          </a:p>
          <a:p>
            <a:pPr lvl="0"/>
            <a:r>
              <a:rPr lang="tr-TR" sz="1800" dirty="0"/>
              <a:t>İnfak </a:t>
            </a:r>
          </a:p>
          <a:p>
            <a:pPr lvl="0"/>
            <a:r>
              <a:rPr lang="tr-TR" sz="1800" dirty="0"/>
              <a:t>İnziva</a:t>
            </a:r>
          </a:p>
          <a:p>
            <a:pPr lvl="0"/>
            <a:r>
              <a:rPr lang="tr-TR" sz="1800" dirty="0" err="1"/>
              <a:t>İsâr</a:t>
            </a:r>
            <a:endParaRPr lang="tr-TR" sz="1800" dirty="0"/>
          </a:p>
          <a:p>
            <a:pPr lvl="0"/>
            <a:r>
              <a:rPr lang="tr-TR" sz="1800" dirty="0" err="1"/>
              <a:t>İsra</a:t>
            </a:r>
            <a:r>
              <a:rPr lang="tr-TR" sz="1800" dirty="0"/>
              <a:t> </a:t>
            </a:r>
          </a:p>
          <a:p>
            <a:pPr lvl="0"/>
            <a:r>
              <a:rPr lang="tr-TR" sz="1800" dirty="0"/>
              <a:t>İsraf </a:t>
            </a:r>
          </a:p>
          <a:p>
            <a:pPr lvl="0"/>
            <a:r>
              <a:rPr lang="tr-TR" sz="1800" dirty="0"/>
              <a:t>İstişare </a:t>
            </a:r>
          </a:p>
          <a:p>
            <a:pPr lvl="0"/>
            <a:r>
              <a:rPr lang="tr-TR" sz="1800" dirty="0"/>
              <a:t>İtidal </a:t>
            </a:r>
          </a:p>
          <a:p>
            <a:pPr lvl="0"/>
            <a:r>
              <a:rPr lang="tr-TR" sz="1800" dirty="0"/>
              <a:t>İtikaf</a:t>
            </a:r>
          </a:p>
          <a:p>
            <a:pPr lvl="0"/>
            <a:r>
              <a:rPr lang="tr-TR" sz="1800" dirty="0"/>
              <a:t>Kanaatkârlık </a:t>
            </a:r>
          </a:p>
          <a:p>
            <a:pPr lvl="0"/>
            <a:r>
              <a:rPr lang="tr-TR" sz="1800" dirty="0"/>
              <a:t>Kaside</a:t>
            </a:r>
          </a:p>
          <a:p>
            <a:pPr lvl="0"/>
            <a:r>
              <a:rPr lang="tr-TR" sz="1800" dirty="0"/>
              <a:t>Kul hakkı </a:t>
            </a:r>
          </a:p>
          <a:p>
            <a:pPr lvl="0"/>
            <a:r>
              <a:rPr lang="tr-TR" sz="1800" dirty="0"/>
              <a:t>Kültür </a:t>
            </a:r>
          </a:p>
          <a:p>
            <a:pPr lvl="0"/>
            <a:r>
              <a:rPr lang="tr-TR" sz="1800" dirty="0"/>
              <a:t>Lütuf </a:t>
            </a:r>
          </a:p>
          <a:p>
            <a:pPr lvl="0"/>
            <a:r>
              <a:rPr lang="tr-TR" sz="1800" dirty="0"/>
              <a:t>Medine vesikası </a:t>
            </a:r>
          </a:p>
          <a:p>
            <a:pPr lvl="0"/>
            <a:r>
              <a:rPr lang="tr-TR" sz="1800" dirty="0"/>
              <a:t>Merhamet </a:t>
            </a:r>
          </a:p>
          <a:p>
            <a:pPr lvl="0"/>
            <a:r>
              <a:rPr lang="tr-TR" sz="1800" dirty="0" err="1"/>
              <a:t>Mevlid</a:t>
            </a:r>
            <a:r>
              <a:rPr lang="tr-TR" sz="1800" dirty="0"/>
              <a:t> </a:t>
            </a:r>
          </a:p>
          <a:p>
            <a:pPr lvl="0"/>
            <a:r>
              <a:rPr lang="tr-TR" sz="1800" dirty="0" err="1" smtClean="0"/>
              <a:t>Mirac</a:t>
            </a:r>
            <a:r>
              <a:rPr lang="tr-TR" sz="1800" dirty="0"/>
              <a:t/>
            </a:r>
            <a:br>
              <a:rPr lang="tr-TR" sz="1800" dirty="0"/>
            </a:br>
            <a:endParaRPr lang="tr-TR" sz="18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A62B-51B7-4178-9F34-75BB44BFC3ED}" type="datetime1">
              <a:rPr lang="tr-TR" smtClean="0"/>
              <a:t>7.05.2017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Din Öğretimi Genel Müdürlüğü-Programlar ve Öğretim Materyalleri Daire Başkanlığı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FE53-4E62-4153-8C5E-4D73298CD6FD}" type="slidenum">
              <a:rPr lang="tr-TR" smtClean="0"/>
              <a:t>15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5277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14:flythrough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KAVRAMLAR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numCol="4">
            <a:normAutofit lnSpcReduction="10000"/>
          </a:bodyPr>
          <a:lstStyle/>
          <a:p>
            <a:pPr lvl="0"/>
            <a:r>
              <a:rPr lang="tr-TR" sz="1600" dirty="0"/>
              <a:t>Naat</a:t>
            </a:r>
          </a:p>
          <a:p>
            <a:pPr lvl="0"/>
            <a:r>
              <a:rPr lang="tr-TR" sz="1600" dirty="0"/>
              <a:t>Nebi </a:t>
            </a:r>
          </a:p>
          <a:p>
            <a:pPr lvl="0"/>
            <a:r>
              <a:rPr lang="tr-TR" sz="1600" dirty="0"/>
              <a:t>Nezaket </a:t>
            </a:r>
          </a:p>
          <a:p>
            <a:pPr lvl="0"/>
            <a:r>
              <a:rPr lang="tr-TR" sz="1600" dirty="0"/>
              <a:t>Nezir</a:t>
            </a:r>
          </a:p>
          <a:p>
            <a:pPr lvl="0"/>
            <a:r>
              <a:rPr lang="tr-TR" sz="1600" dirty="0"/>
              <a:t>Niyet </a:t>
            </a:r>
          </a:p>
          <a:p>
            <a:pPr lvl="0"/>
            <a:r>
              <a:rPr lang="tr-TR" sz="1600" dirty="0"/>
              <a:t>Nübüvvet </a:t>
            </a:r>
          </a:p>
          <a:p>
            <a:pPr lvl="0"/>
            <a:r>
              <a:rPr lang="tr-TR" sz="1600" dirty="0"/>
              <a:t>Peygamber </a:t>
            </a:r>
          </a:p>
          <a:p>
            <a:pPr lvl="0"/>
            <a:r>
              <a:rPr lang="tr-TR" sz="1600" dirty="0"/>
              <a:t>Rahmet </a:t>
            </a:r>
            <a:endParaRPr lang="tr-TR" sz="1600" dirty="0" smtClean="0"/>
          </a:p>
          <a:p>
            <a:pPr lvl="0"/>
            <a:r>
              <a:rPr lang="tr-TR" sz="1600" dirty="0" smtClean="0"/>
              <a:t>Resul</a:t>
            </a:r>
            <a:endParaRPr lang="tr-TR" sz="1600" dirty="0"/>
          </a:p>
          <a:p>
            <a:pPr lvl="0"/>
            <a:r>
              <a:rPr lang="tr-TR" sz="1600" dirty="0"/>
              <a:t>Rıdvan </a:t>
            </a:r>
            <a:r>
              <a:rPr lang="tr-TR" sz="1600" dirty="0" err="1"/>
              <a:t>Biatı</a:t>
            </a:r>
            <a:r>
              <a:rPr lang="tr-TR" sz="1600" dirty="0"/>
              <a:t> </a:t>
            </a:r>
          </a:p>
          <a:p>
            <a:pPr lvl="0"/>
            <a:r>
              <a:rPr lang="tr-TR" sz="1600" dirty="0"/>
              <a:t>Risalet </a:t>
            </a:r>
          </a:p>
          <a:p>
            <a:pPr lvl="0"/>
            <a:r>
              <a:rPr lang="tr-TR" sz="1600" dirty="0"/>
              <a:t>Riya </a:t>
            </a:r>
          </a:p>
          <a:p>
            <a:pPr lvl="0"/>
            <a:r>
              <a:rPr lang="tr-TR" sz="1600" dirty="0"/>
              <a:t>Sabır </a:t>
            </a:r>
          </a:p>
          <a:p>
            <a:pPr lvl="0"/>
            <a:r>
              <a:rPr lang="tr-TR" sz="1600" dirty="0"/>
              <a:t>Sadaka </a:t>
            </a:r>
          </a:p>
          <a:p>
            <a:pPr lvl="0"/>
            <a:r>
              <a:rPr lang="tr-TR" sz="1600" dirty="0"/>
              <a:t>Sahabe</a:t>
            </a:r>
          </a:p>
          <a:p>
            <a:pPr lvl="0"/>
            <a:r>
              <a:rPr lang="tr-TR" sz="1600" dirty="0" err="1"/>
              <a:t>Sahabi</a:t>
            </a:r>
            <a:r>
              <a:rPr lang="tr-TR" sz="1600" dirty="0"/>
              <a:t> </a:t>
            </a:r>
          </a:p>
          <a:p>
            <a:pPr lvl="0"/>
            <a:r>
              <a:rPr lang="tr-TR" sz="1600" dirty="0"/>
              <a:t>Salat </a:t>
            </a:r>
          </a:p>
          <a:p>
            <a:pPr lvl="0"/>
            <a:r>
              <a:rPr lang="tr-TR" sz="1600" dirty="0"/>
              <a:t>Salavat </a:t>
            </a:r>
          </a:p>
          <a:p>
            <a:pPr lvl="0"/>
            <a:r>
              <a:rPr lang="tr-TR" sz="1600" dirty="0"/>
              <a:t>Sanat </a:t>
            </a:r>
          </a:p>
          <a:p>
            <a:pPr lvl="0"/>
            <a:r>
              <a:rPr lang="tr-TR" sz="1600" dirty="0" err="1"/>
              <a:t>Savm</a:t>
            </a:r>
            <a:r>
              <a:rPr lang="tr-TR" sz="1600" dirty="0"/>
              <a:t> </a:t>
            </a:r>
          </a:p>
          <a:p>
            <a:pPr lvl="0"/>
            <a:r>
              <a:rPr lang="tr-TR" sz="1600" dirty="0"/>
              <a:t>Saygı </a:t>
            </a:r>
          </a:p>
          <a:p>
            <a:pPr lvl="0"/>
            <a:r>
              <a:rPr lang="tr-TR" sz="1600" dirty="0"/>
              <a:t>Seriye </a:t>
            </a:r>
          </a:p>
          <a:p>
            <a:pPr lvl="0"/>
            <a:r>
              <a:rPr lang="tr-TR" sz="1600" dirty="0"/>
              <a:t>Sıdk </a:t>
            </a:r>
          </a:p>
          <a:p>
            <a:pPr lvl="0"/>
            <a:r>
              <a:rPr lang="tr-TR" sz="1600" dirty="0"/>
              <a:t>Sıla-i rahim </a:t>
            </a:r>
          </a:p>
          <a:p>
            <a:pPr lvl="0"/>
            <a:r>
              <a:rPr lang="tr-TR" sz="1600" dirty="0"/>
              <a:t>Sünnet </a:t>
            </a:r>
          </a:p>
          <a:p>
            <a:pPr lvl="0"/>
            <a:r>
              <a:rPr lang="tr-TR" sz="1600" dirty="0"/>
              <a:t>Şefkat </a:t>
            </a:r>
          </a:p>
          <a:p>
            <a:pPr lvl="0"/>
            <a:r>
              <a:rPr lang="tr-TR" sz="1600" dirty="0"/>
              <a:t>Şehadet</a:t>
            </a:r>
          </a:p>
          <a:p>
            <a:pPr lvl="0"/>
            <a:r>
              <a:rPr lang="tr-TR" sz="1600" dirty="0"/>
              <a:t>Şehitlik </a:t>
            </a:r>
          </a:p>
          <a:p>
            <a:pPr lvl="0"/>
            <a:r>
              <a:rPr lang="tr-TR" sz="1600" dirty="0"/>
              <a:t>Şemail </a:t>
            </a:r>
          </a:p>
          <a:p>
            <a:pPr lvl="0"/>
            <a:r>
              <a:rPr lang="tr-TR" sz="1600" dirty="0"/>
              <a:t>Şükür </a:t>
            </a:r>
          </a:p>
          <a:p>
            <a:pPr lvl="0"/>
            <a:r>
              <a:rPr lang="tr-TR" sz="1600" dirty="0"/>
              <a:t>Taharet </a:t>
            </a:r>
          </a:p>
          <a:p>
            <a:pPr lvl="0"/>
            <a:r>
              <a:rPr lang="tr-TR" sz="1600" dirty="0"/>
              <a:t>Takva </a:t>
            </a:r>
          </a:p>
          <a:p>
            <a:pPr lvl="0"/>
            <a:r>
              <a:rPr lang="tr-TR" sz="1600" dirty="0"/>
              <a:t>Tebliğ </a:t>
            </a:r>
          </a:p>
          <a:p>
            <a:pPr lvl="0"/>
            <a:r>
              <a:rPr lang="tr-TR" sz="1600" dirty="0" err="1"/>
              <a:t>Tebyin</a:t>
            </a:r>
            <a:r>
              <a:rPr lang="tr-TR" sz="1600" dirty="0"/>
              <a:t> </a:t>
            </a:r>
          </a:p>
          <a:p>
            <a:pPr lvl="0"/>
            <a:r>
              <a:rPr lang="tr-TR" sz="1600" dirty="0"/>
              <a:t>Tefrit </a:t>
            </a:r>
          </a:p>
          <a:p>
            <a:pPr lvl="0"/>
            <a:r>
              <a:rPr lang="tr-TR" sz="1600" dirty="0"/>
              <a:t>Teklif </a:t>
            </a:r>
          </a:p>
          <a:p>
            <a:pPr lvl="0"/>
            <a:r>
              <a:rPr lang="tr-TR" sz="1600" dirty="0"/>
              <a:t>Temsil </a:t>
            </a:r>
          </a:p>
          <a:p>
            <a:pPr lvl="0"/>
            <a:r>
              <a:rPr lang="tr-TR" sz="1600" dirty="0"/>
              <a:t>Tesettür </a:t>
            </a:r>
          </a:p>
          <a:p>
            <a:pPr lvl="0"/>
            <a:r>
              <a:rPr lang="tr-TR" sz="1600" dirty="0"/>
              <a:t>Teşri‘ </a:t>
            </a:r>
          </a:p>
          <a:p>
            <a:pPr lvl="0"/>
            <a:r>
              <a:rPr lang="tr-TR" sz="1600" dirty="0"/>
              <a:t>Tevazu </a:t>
            </a:r>
          </a:p>
          <a:p>
            <a:pPr lvl="0"/>
            <a:r>
              <a:rPr lang="tr-TR" sz="1600" dirty="0"/>
              <a:t>Tevekkül</a:t>
            </a:r>
          </a:p>
          <a:p>
            <a:pPr lvl="0"/>
            <a:r>
              <a:rPr lang="tr-TR" sz="1600" dirty="0"/>
              <a:t>Tezkiye </a:t>
            </a:r>
          </a:p>
          <a:p>
            <a:pPr lvl="0"/>
            <a:r>
              <a:rPr lang="tr-TR" sz="1600" dirty="0"/>
              <a:t>Ubudiyet </a:t>
            </a:r>
          </a:p>
          <a:p>
            <a:pPr lvl="0"/>
            <a:r>
              <a:rPr lang="tr-TR" sz="1600" dirty="0"/>
              <a:t>Uhuvvet</a:t>
            </a:r>
          </a:p>
          <a:p>
            <a:pPr lvl="0"/>
            <a:r>
              <a:rPr lang="tr-TR" sz="1600" dirty="0"/>
              <a:t>Ümmet </a:t>
            </a:r>
          </a:p>
          <a:p>
            <a:pPr lvl="0"/>
            <a:r>
              <a:rPr lang="tr-TR" sz="1600" dirty="0"/>
              <a:t>Vakıf </a:t>
            </a:r>
          </a:p>
          <a:p>
            <a:pPr lvl="0"/>
            <a:r>
              <a:rPr lang="tr-TR" sz="1600" dirty="0"/>
              <a:t>Vefa </a:t>
            </a:r>
          </a:p>
          <a:p>
            <a:pPr lvl="0"/>
            <a:r>
              <a:rPr lang="tr-TR" sz="1600" dirty="0"/>
              <a:t>Yetim</a:t>
            </a:r>
          </a:p>
          <a:p>
            <a:pPr lvl="0"/>
            <a:r>
              <a:rPr lang="tr-TR" sz="1600" dirty="0" smtClean="0"/>
              <a:t>Zemzem</a:t>
            </a:r>
            <a:endParaRPr lang="tr-TR" sz="1600" dirty="0"/>
          </a:p>
          <a:p>
            <a:endParaRPr lang="tr-TR" sz="16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A62B-51B7-4178-9F34-75BB44BFC3ED}" type="datetime1">
              <a:rPr lang="tr-TR" smtClean="0"/>
              <a:t>7.05.2017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Din Öğretimi Genel Müdürlüğü-Programlar ve Öğretim Materyalleri Daire Başkanlığı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FE53-4E62-4153-8C5E-4D73298CD6FD}" type="slidenum">
              <a:rPr lang="tr-TR" smtClean="0"/>
              <a:t>16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0660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14:flythrough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Yeni Programın Yapısı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A62B-51B7-4178-9F34-75BB44BFC3ED}" type="datetime1">
              <a:rPr lang="tr-TR" smtClean="0"/>
              <a:t>7.05.2017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FE53-4E62-4153-8C5E-4D73298CD6FD}" type="slidenum">
              <a:rPr lang="tr-TR" smtClean="0"/>
              <a:t>17</a:t>
            </a:fld>
            <a:endParaRPr lang="tr-TR" dirty="0"/>
          </a:p>
        </p:txBody>
      </p:sp>
      <p:sp>
        <p:nvSpPr>
          <p:cNvPr id="33" name="Slayt Numarası Yer Tutucusu 2"/>
          <p:cNvSpPr txBox="1">
            <a:spLocks/>
          </p:cNvSpPr>
          <p:nvPr/>
        </p:nvSpPr>
        <p:spPr>
          <a:xfrm>
            <a:off x="802789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390C2E7-B5DC-4286-B376-B5CAD751D34E}" type="slidenum">
              <a:rPr lang="tr-TR" smtClean="0"/>
              <a:pPr>
                <a:defRPr/>
              </a:pPr>
              <a:t>17</a:t>
            </a:fld>
            <a:endParaRPr lang="tr-TR"/>
          </a:p>
        </p:txBody>
      </p:sp>
      <p:sp>
        <p:nvSpPr>
          <p:cNvPr id="34" name="Rectangle 6"/>
          <p:cNvSpPr>
            <a:spLocks noChangeArrowheads="1"/>
          </p:cNvSpPr>
          <p:nvPr/>
        </p:nvSpPr>
        <p:spPr bwMode="auto">
          <a:xfrm>
            <a:off x="1255595" y="5183430"/>
            <a:ext cx="2456424" cy="15388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rnd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kumimoji="0" lang="tr-TR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Konular</a:t>
            </a:r>
            <a:endParaRPr lang="tr-TR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kumimoji="0" lang="tr-T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Konular;</a:t>
            </a:r>
            <a:r>
              <a:rPr kumimoji="0" lang="tr-TR" sz="11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tr-T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ünitenin ve temanın özelliğine göre öğrencilerin bilişsel, duyuşsal ve </a:t>
            </a:r>
            <a:r>
              <a:rPr kumimoji="0" lang="tr-TR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psikomotor</a:t>
            </a:r>
            <a:r>
              <a:rPr kumimoji="0" lang="tr-T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gelişimleri göz önünde bulundurularak onlara peygamber sevgisini kazandıracak, dinî ve ahlaki gelişimlerine katkı sağlayacak şekilde yapılandırılmıştır</a:t>
            </a:r>
            <a:r>
              <a:rPr kumimoji="0" lang="tr-T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80331" y="3117207"/>
            <a:ext cx="1957675" cy="16619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kumimoji="0" lang="tr-TR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Üniteler</a:t>
            </a:r>
            <a:endParaRPr lang="tr-TR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kumimoji="0" lang="tr-T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Üniteler; dersin içeriği, diğer derslerle ilgisi ve öğretim hedefleri dikkate alınarak oluşturulmuştur. Öğretmenlerimizin programı daha iyi uygulayabilmeleri için üniteler alt konulara bölünerek yapılandırılmıştır.</a:t>
            </a:r>
            <a:endParaRPr kumimoji="0" lang="tr-T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20 Dikdörtgen"/>
          <p:cNvSpPr/>
          <p:nvPr/>
        </p:nvSpPr>
        <p:spPr>
          <a:xfrm>
            <a:off x="3919693" y="5126541"/>
            <a:ext cx="2764321" cy="14927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Kazanımlar</a:t>
            </a:r>
          </a:p>
          <a:p>
            <a:pPr algn="just"/>
            <a:r>
              <a:rPr lang="tr-TR" sz="1100" b="1" dirty="0" smtClean="0">
                <a:latin typeface="+mn-lt"/>
              </a:rPr>
              <a:t>Programların en önemli unsuru kazanımlardır. Kazanımlar; eğitim süreci sonucunda öğrencilerin edinecekleri bilgi, beceri, tutum ve değerleri ifade etmekte olup öğrenme alanlarının özellikleri, öğrencilerin gelişim düzeyleri ve konuların muhtevası dikkate alınarak hazırlanmıştır</a:t>
            </a:r>
            <a:r>
              <a:rPr lang="tr-TR" sz="1100" dirty="0" smtClean="0">
                <a:latin typeface="+mn-lt"/>
              </a:rPr>
              <a:t>. </a:t>
            </a:r>
            <a:endParaRPr lang="tr-TR" sz="1100" dirty="0">
              <a:latin typeface="+mn-lt"/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6888308" y="5167485"/>
            <a:ext cx="2287721" cy="10310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kumimoji="0" lang="tr-TR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Açıklamalar</a:t>
            </a:r>
            <a:endParaRPr lang="tr-TR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kumimoji="0" lang="tr-T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Açıklamalar kısmında, ünite içinde özellikle vurgulanması veya sınırlandırılması gereken hususlara yer verilmiştir</a:t>
            </a:r>
            <a:r>
              <a:rPr kumimoji="0" lang="tr-T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tr-T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27 Dikdörtgen"/>
          <p:cNvSpPr/>
          <p:nvPr/>
        </p:nvSpPr>
        <p:spPr>
          <a:xfrm>
            <a:off x="9307284" y="5144283"/>
            <a:ext cx="2732314" cy="1708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Beceri ve </a:t>
            </a:r>
            <a:r>
              <a:rPr lang="tr-TR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Kavramlar:</a:t>
            </a:r>
          </a:p>
          <a:p>
            <a:pPr algn="just"/>
            <a:r>
              <a:rPr lang="tr-TR" sz="1100" b="1" dirty="0" smtClean="0"/>
              <a:t>Beceri; öğrencilerde öğrenme süreci içerisinde kazanılması, geliştirilmesi ve yaşama aktarılması tasarlanan kabiliyetlerdir</a:t>
            </a:r>
            <a:r>
              <a:rPr lang="tr-TR" sz="1400" b="1" dirty="0" smtClean="0"/>
              <a:t>.</a:t>
            </a:r>
          </a:p>
          <a:p>
            <a:pPr algn="just"/>
            <a:r>
              <a:rPr lang="tr-TR" sz="1100" b="1" dirty="0" smtClean="0"/>
              <a:t>Kavram; eşya,  olgu veya olayların ortak özelliklerini bir arada toplayarak bunları bir ortak ad altında sınıflamaya tabi tutan tasarımlardır.</a:t>
            </a:r>
          </a:p>
        </p:txBody>
      </p:sp>
      <p:graphicFrame>
        <p:nvGraphicFramePr>
          <p:cNvPr id="40" name="Tablo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215597"/>
              </p:ext>
            </p:extLst>
          </p:nvPr>
        </p:nvGraphicFramePr>
        <p:xfrm>
          <a:off x="2115071" y="1268760"/>
          <a:ext cx="9757647" cy="3733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5100"/>
                <a:gridCol w="2478051"/>
                <a:gridCol w="2527388"/>
                <a:gridCol w="2597498"/>
                <a:gridCol w="1749610"/>
              </a:tblGrid>
              <a:tr h="230807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</a:rPr>
                        <a:t>ÖĞRENME ALANI: ANA HATLARIYLA PEYGAMBERİMİZİN HAYATI </a:t>
                      </a:r>
                      <a:endParaRPr lang="tr-TR" sz="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9084" marR="12702" marT="39084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5. SINIF</a:t>
                      </a:r>
                      <a:endParaRPr lang="tr-TR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9084" marR="12702" marT="39084" marB="0"/>
                </a:tc>
              </a:tr>
              <a:tr h="292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800" dirty="0">
                          <a:effectLst/>
                        </a:rPr>
                        <a:t> </a:t>
                      </a:r>
                      <a:endParaRPr lang="tr-TR" sz="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9084" marR="12702" marT="39084" marB="0"/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</a:rPr>
                        <a:t>Konular</a:t>
                      </a:r>
                      <a:endParaRPr lang="tr-TR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9084" marR="12702" marT="39084" marB="0"/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</a:rPr>
                        <a:t>Öğrenme Çıktıları/Kazanımlar</a:t>
                      </a:r>
                      <a:endParaRPr lang="tr-TR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9084" marR="12702" marT="39084" marB="0"/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</a:rPr>
                        <a:t>Açıklamalar</a:t>
                      </a:r>
                      <a:endParaRPr lang="tr-TR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9084" marR="12702" marT="39084" marB="0"/>
                </a:tc>
                <a:tc>
                  <a:txBody>
                    <a:bodyPr/>
                    <a:lstStyle/>
                    <a:p>
                      <a:pPr marR="349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</a:rPr>
                        <a:t>Amaçlar</a:t>
                      </a:r>
                      <a:endParaRPr lang="tr-TR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9084" marR="12702" marT="39084" marB="0"/>
                </a:tc>
              </a:tr>
              <a:tr h="3210939">
                <a:tc>
                  <a:txBody>
                    <a:bodyPr/>
                    <a:lstStyle/>
                    <a:p>
                      <a:pPr marL="7810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 </a:t>
                      </a:r>
                      <a:r>
                        <a:rPr lang="tr-TR" sz="1000" dirty="0" smtClean="0">
                          <a:effectLst/>
                        </a:rPr>
                        <a:t>1</a:t>
                      </a:r>
                      <a:r>
                        <a:rPr lang="tr-TR" sz="1000" dirty="0">
                          <a:effectLst/>
                        </a:rPr>
                        <a:t>. PEYGAMBERİMİZİN ÇOCUKLUK YILLARI</a:t>
                      </a:r>
                    </a:p>
                    <a:p>
                      <a:pPr marL="7810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 </a:t>
                      </a:r>
                      <a:endParaRPr lang="tr-TR" sz="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9084" marR="12702" marT="39084" marB="0" vert="vert27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tr-TR" sz="900" dirty="0" smtClean="0">
                          <a:effectLst/>
                        </a:rPr>
                        <a:t>1. Peygamberimizin Çocukluk Yılları</a:t>
                      </a:r>
                    </a:p>
                    <a:p>
                      <a:pPr marL="0" lvl="1" indent="0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tr-TR" sz="900" dirty="0" smtClean="0">
                          <a:effectLst/>
                        </a:rPr>
                        <a:t>     1.1. Peygamberimizin </a:t>
                      </a:r>
                      <a:r>
                        <a:rPr lang="tr-TR" sz="900" dirty="0">
                          <a:effectLst/>
                        </a:rPr>
                        <a:t>Doğduğu Çevre </a:t>
                      </a:r>
                    </a:p>
                    <a:p>
                      <a:pPr marL="0" lvl="1" indent="0">
                        <a:lnSpc>
                          <a:spcPct val="100000"/>
                        </a:lnSpc>
                        <a:spcAft>
                          <a:spcPts val="1220"/>
                        </a:spcAft>
                        <a:buFont typeface="+mj-lt"/>
                        <a:buNone/>
                      </a:pPr>
                      <a:r>
                        <a:rPr lang="tr-TR" sz="900" dirty="0" smtClean="0">
                          <a:effectLst/>
                        </a:rPr>
                        <a:t>     1.2. Peygamberimizin </a:t>
                      </a:r>
                      <a:r>
                        <a:rPr lang="tr-TR" sz="900" dirty="0">
                          <a:effectLst/>
                        </a:rPr>
                        <a:t>Doğumu</a:t>
                      </a:r>
                    </a:p>
                    <a:p>
                      <a:pPr marL="0" lvl="1" indent="0">
                        <a:lnSpc>
                          <a:spcPct val="100000"/>
                        </a:lnSpc>
                        <a:spcAft>
                          <a:spcPts val="1220"/>
                        </a:spcAft>
                        <a:buFont typeface="+mj-lt"/>
                        <a:buNone/>
                      </a:pPr>
                      <a:r>
                        <a:rPr lang="tr-TR" sz="900" dirty="0" smtClean="0">
                          <a:effectLst/>
                        </a:rPr>
                        <a:t>     1.3. Peygamberimizin </a:t>
                      </a:r>
                      <a:r>
                        <a:rPr lang="tr-TR" sz="900" dirty="0">
                          <a:effectLst/>
                        </a:rPr>
                        <a:t>İsimleri</a:t>
                      </a:r>
                    </a:p>
                    <a:p>
                      <a:pPr marL="0" lvl="1" indent="0">
                        <a:lnSpc>
                          <a:spcPct val="100000"/>
                        </a:lnSpc>
                        <a:spcAft>
                          <a:spcPts val="1220"/>
                        </a:spcAft>
                        <a:buFont typeface="+mj-lt"/>
                        <a:buNone/>
                      </a:pPr>
                      <a:r>
                        <a:rPr lang="tr-TR" sz="900" dirty="0" smtClean="0">
                          <a:effectLst/>
                        </a:rPr>
                        <a:t>     1.4. Annesiyle </a:t>
                      </a:r>
                      <a:r>
                        <a:rPr lang="tr-TR" sz="900" dirty="0">
                          <a:effectLst/>
                        </a:rPr>
                        <a:t>Geçen Yıllar</a:t>
                      </a:r>
                    </a:p>
                    <a:p>
                      <a:pPr marL="0" lvl="1" indent="0">
                        <a:lnSpc>
                          <a:spcPct val="100000"/>
                        </a:lnSpc>
                        <a:spcAft>
                          <a:spcPts val="1220"/>
                        </a:spcAft>
                        <a:buFont typeface="+mj-lt"/>
                        <a:buNone/>
                      </a:pPr>
                      <a:r>
                        <a:rPr lang="tr-TR" sz="900" dirty="0" smtClean="0">
                          <a:effectLst/>
                        </a:rPr>
                        <a:t>     1.5. Dedesinin </a:t>
                      </a:r>
                      <a:r>
                        <a:rPr lang="tr-TR" sz="900" dirty="0">
                          <a:effectLst/>
                        </a:rPr>
                        <a:t>Sevgili Torunu</a:t>
                      </a:r>
                    </a:p>
                    <a:p>
                      <a:pPr marL="0" lvl="1" indent="0">
                        <a:lnSpc>
                          <a:spcPct val="100000"/>
                        </a:lnSpc>
                        <a:spcAft>
                          <a:spcPts val="1220"/>
                        </a:spcAft>
                        <a:buFont typeface="+mj-lt"/>
                        <a:buNone/>
                      </a:pPr>
                      <a:r>
                        <a:rPr lang="tr-TR" sz="900" dirty="0" smtClean="0">
                          <a:effectLst/>
                        </a:rPr>
                        <a:t>     1.6. Amcasına </a:t>
                      </a:r>
                      <a:r>
                        <a:rPr lang="tr-TR" sz="900" dirty="0">
                          <a:effectLst/>
                        </a:rPr>
                        <a:t>Emanet</a:t>
                      </a:r>
                    </a:p>
                    <a:p>
                      <a:pPr marL="0" lvl="1" indent="0">
                        <a:lnSpc>
                          <a:spcPct val="100000"/>
                        </a:lnSpc>
                        <a:spcAft>
                          <a:spcPts val="1220"/>
                        </a:spcAft>
                        <a:buFont typeface="+mj-lt"/>
                        <a:buNone/>
                      </a:pPr>
                      <a:r>
                        <a:rPr lang="tr-TR" sz="900" dirty="0" smtClean="0">
                          <a:effectLst/>
                        </a:rPr>
                        <a:t>     1.7. Şam’a </a:t>
                      </a:r>
                      <a:r>
                        <a:rPr lang="tr-TR" sz="900" dirty="0">
                          <a:effectLst/>
                        </a:rPr>
                        <a:t>Yolculuk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tr-TR" sz="900" dirty="0" smtClean="0">
                          <a:effectLst/>
                        </a:rPr>
                        <a:t>2. Peygamberimizin </a:t>
                      </a:r>
                      <a:r>
                        <a:rPr lang="tr-TR" sz="900" dirty="0">
                          <a:effectLst/>
                        </a:rPr>
                        <a:t>Gençlik Yılları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tr-TR" sz="900" dirty="0" smtClean="0">
                          <a:effectLst/>
                        </a:rPr>
                        <a:t>3. Peygamberimizin </a:t>
                      </a:r>
                      <a:r>
                        <a:rPr lang="tr-TR" sz="900" dirty="0">
                          <a:effectLst/>
                        </a:rPr>
                        <a:t>Mekke ve Medine Yılları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tr-TR" sz="900" dirty="0" smtClean="0">
                          <a:effectLst/>
                        </a:rPr>
                        <a:t>4. Bir </a:t>
                      </a:r>
                      <a:r>
                        <a:rPr lang="tr-TR" sz="900" dirty="0">
                          <a:effectLst/>
                        </a:rPr>
                        <a:t>Hadis Öğreniyorum</a:t>
                      </a:r>
                      <a:endParaRPr lang="tr-TR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9084" marR="12702" marT="39084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1220"/>
                        </a:spcAft>
                      </a:pPr>
                      <a:r>
                        <a:rPr lang="tr-TR" sz="900" dirty="0">
                          <a:effectLst/>
                        </a:rPr>
                        <a:t>Bu ünitenin sonunda öğrenciler; 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tr-TR" sz="900" dirty="0" smtClean="0">
                          <a:effectLst/>
                        </a:rPr>
                        <a:t>1. Peygamberimizin </a:t>
                      </a:r>
                      <a:r>
                        <a:rPr lang="tr-TR" sz="900" dirty="0">
                          <a:effectLst/>
                        </a:rPr>
                        <a:t>doğduğu çevreyi tanır.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tr-TR" sz="900" dirty="0" smtClean="0">
                          <a:effectLst/>
                        </a:rPr>
                        <a:t>2. Peygamberimizin </a:t>
                      </a:r>
                      <a:r>
                        <a:rPr lang="tr-TR" sz="900" dirty="0">
                          <a:effectLst/>
                        </a:rPr>
                        <a:t>soyunu ve ailesini tanır.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tr-TR" sz="900" dirty="0" smtClean="0">
                          <a:effectLst/>
                        </a:rPr>
                        <a:t>3. Peygamberimizin </a:t>
                      </a:r>
                      <a:r>
                        <a:rPr lang="tr-TR" sz="900" dirty="0">
                          <a:effectLst/>
                        </a:rPr>
                        <a:t>çocukluk yıllarını öne çıkan özellikleriyle yorumlar.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tr-TR" sz="900" dirty="0" smtClean="0">
                          <a:effectLst/>
                        </a:rPr>
                        <a:t>4. Peygamberimizin </a:t>
                      </a:r>
                      <a:r>
                        <a:rPr lang="tr-TR" sz="900" dirty="0">
                          <a:effectLst/>
                        </a:rPr>
                        <a:t>çocukluk yılları ile kendi hayatı arasında ilişki kurar.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tr-TR" sz="900" dirty="0" smtClean="0">
                          <a:effectLst/>
                        </a:rPr>
                        <a:t>5. Peygamberimizin </a:t>
                      </a:r>
                      <a:r>
                        <a:rPr lang="tr-TR" sz="900" dirty="0">
                          <a:effectLst/>
                        </a:rPr>
                        <a:t>gençlik yıllarını ana hatlarıyla açıklar.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tr-TR" sz="900" dirty="0" smtClean="0">
                          <a:effectLst/>
                        </a:rPr>
                        <a:t>6. Peygamberimizin </a:t>
                      </a:r>
                      <a:r>
                        <a:rPr lang="tr-TR" sz="900" dirty="0" err="1">
                          <a:effectLst/>
                        </a:rPr>
                        <a:t>risalet</a:t>
                      </a:r>
                      <a:r>
                        <a:rPr lang="tr-TR" sz="900" dirty="0">
                          <a:effectLst/>
                        </a:rPr>
                        <a:t> yıllarını ana hatlarıyla açıklar.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r-TR" sz="900" dirty="0" smtClean="0">
                          <a:effectLst/>
                        </a:rPr>
                        <a:t>7. Peygamberimizin </a:t>
                      </a:r>
                      <a:r>
                        <a:rPr lang="tr-TR" sz="900" dirty="0">
                          <a:effectLst/>
                        </a:rPr>
                        <a:t>çocukluk yıllarıyla ilgili bir hadisi yorumlar.</a:t>
                      </a:r>
                      <a:endParaRPr lang="tr-TR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9084" marR="12702" marT="39084" marB="0"/>
                </a:tc>
                <a:tc>
                  <a:txBody>
                    <a:bodyPr/>
                    <a:lstStyle/>
                    <a:p>
                      <a:pPr marL="0" marR="3429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tr-TR" sz="900" dirty="0">
                          <a:effectLst/>
                        </a:rPr>
                        <a:t>Ünite işlenirken Peygamberimizin çocukluk yılları ön plana çıkarılacak; gençlik ve nübüvvet dönemleri ise özet olarak verilecektir.</a:t>
                      </a:r>
                    </a:p>
                    <a:p>
                      <a:pPr marL="0" marR="34925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tr-TR" sz="900" dirty="0">
                          <a:effectLst/>
                        </a:rPr>
                        <a:t>1. kazanım işlenirken Peygamberimizin doğduğu çevrenin sosyal ve dinî yapısına değinilecektir. Genel olarak Hicaz Bölgesi hakkında; özelde ise Mekke, Kâbe, zemzem ve Fil Olayı ile ilgili kısaca bilgi verilecektir. </a:t>
                      </a:r>
                    </a:p>
                    <a:p>
                      <a:pPr marL="0" marR="3429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tr-TR" sz="900" dirty="0">
                          <a:effectLst/>
                        </a:rPr>
                        <a:t>2. kazanım işlenirken Peygamberimizin isimleri “Muhammed, Mustafa, </a:t>
                      </a:r>
                      <a:r>
                        <a:rPr lang="tr-TR" sz="900" dirty="0" err="1">
                          <a:effectLst/>
                        </a:rPr>
                        <a:t>Ahmed</a:t>
                      </a:r>
                      <a:r>
                        <a:rPr lang="tr-TR" sz="900" dirty="0">
                          <a:effectLst/>
                        </a:rPr>
                        <a:t>, </a:t>
                      </a:r>
                      <a:r>
                        <a:rPr lang="tr-TR" sz="900" dirty="0" err="1">
                          <a:effectLst/>
                        </a:rPr>
                        <a:t>Mahmud</a:t>
                      </a:r>
                      <a:r>
                        <a:rPr lang="tr-TR" sz="900" dirty="0">
                          <a:effectLst/>
                        </a:rPr>
                        <a:t>” ile sınırlandırılacaktır.</a:t>
                      </a:r>
                    </a:p>
                    <a:p>
                      <a:pPr marL="0" marR="34925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tr-TR" sz="900" dirty="0">
                          <a:effectLst/>
                        </a:rPr>
                        <a:t>3. kazanım işlenirken Mekke toplumunda çocukların sütanneye verilmesi geleneğine ve Peygamberimizin sütannesiyle geçirdiği yıllarına da değinilecektir. </a:t>
                      </a:r>
                    </a:p>
                    <a:p>
                      <a:pPr marL="0" marR="342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7. kazanım işlenirken verilen hadisin anlamı ve mesajı üzerinde durulacak; öğrenciler, bu hadisten ilke ve değer çıkarmaya teşvik edilecektir.</a:t>
                      </a:r>
                      <a:endParaRPr lang="tr-TR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9084" marR="12702" marT="39084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1295"/>
                        </a:spcAft>
                      </a:pPr>
                      <a:r>
                        <a:rPr lang="tr-TR" sz="900" b="1" dirty="0">
                          <a:effectLst/>
                        </a:rPr>
                        <a:t>Beceriler:</a:t>
                      </a:r>
                    </a:p>
                    <a:p>
                      <a:pPr marL="0" lvl="0" indent="-171450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itchFamily="34" charset="0"/>
                        <a:buChar char="•"/>
                      </a:pPr>
                      <a:r>
                        <a:rPr lang="tr-TR" sz="9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Araştırma ve sorgulama </a:t>
                      </a:r>
                    </a:p>
                    <a:p>
                      <a:pPr marL="0" lvl="0" indent="-171450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itchFamily="34" charset="0"/>
                        <a:buChar char="•"/>
                      </a:pPr>
                      <a:r>
                        <a:rPr lang="tr-TR" sz="9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Dinî metinleri anlama ve yorumlama </a:t>
                      </a:r>
                    </a:p>
                    <a:p>
                      <a:pPr marL="0" lvl="0" indent="-171450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itchFamily="34" charset="0"/>
                        <a:buChar char="•"/>
                      </a:pPr>
                      <a:r>
                        <a:rPr lang="tr-TR" sz="9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Mekân, zaman ve kronolojiyi algılama </a:t>
                      </a:r>
                    </a:p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 </a:t>
                      </a:r>
                    </a:p>
                    <a:p>
                      <a:pPr marL="0">
                        <a:lnSpc>
                          <a:spcPct val="100000"/>
                        </a:lnSpc>
                        <a:spcAft>
                          <a:spcPts val="1220"/>
                        </a:spcAft>
                      </a:pPr>
                      <a:r>
                        <a:rPr lang="tr-TR" sz="900" b="1" dirty="0">
                          <a:effectLst/>
                        </a:rPr>
                        <a:t>Kavramlar:</a:t>
                      </a:r>
                    </a:p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Merhamet, şefkat, nübüvvet, </a:t>
                      </a:r>
                      <a:r>
                        <a:rPr lang="tr-TR" sz="900" dirty="0" err="1">
                          <a:effectLst/>
                        </a:rPr>
                        <a:t>risalet</a:t>
                      </a:r>
                      <a:r>
                        <a:rPr lang="tr-TR" sz="900" dirty="0">
                          <a:effectLst/>
                        </a:rPr>
                        <a:t>, zemzem, </a:t>
                      </a:r>
                      <a:r>
                        <a:rPr lang="tr-TR" sz="900" dirty="0" err="1">
                          <a:effectLst/>
                        </a:rPr>
                        <a:t>mevlid</a:t>
                      </a:r>
                      <a:r>
                        <a:rPr lang="tr-TR" sz="900" dirty="0">
                          <a:effectLst/>
                        </a:rPr>
                        <a:t>, cahiliye.</a:t>
                      </a:r>
                      <a:endParaRPr lang="tr-TR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4000" marR="12702" marT="39084" marB="0"/>
                </a:tc>
              </a:tr>
            </a:tbl>
          </a:graphicData>
        </a:graphic>
      </p:graphicFrame>
      <p:sp>
        <p:nvSpPr>
          <p:cNvPr id="41" name="16 Bükülü Ok"/>
          <p:cNvSpPr/>
          <p:nvPr/>
        </p:nvSpPr>
        <p:spPr>
          <a:xfrm>
            <a:off x="1101903" y="1146117"/>
            <a:ext cx="936104" cy="340658"/>
          </a:xfrm>
          <a:prstGeom prst="ben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42" name="28 Yukarı Ok"/>
          <p:cNvSpPr/>
          <p:nvPr/>
        </p:nvSpPr>
        <p:spPr>
          <a:xfrm flipH="1">
            <a:off x="5062018" y="4452865"/>
            <a:ext cx="219454" cy="626102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43" name="29 Yukarı Ok"/>
          <p:cNvSpPr/>
          <p:nvPr/>
        </p:nvSpPr>
        <p:spPr>
          <a:xfrm>
            <a:off x="7498778" y="4542474"/>
            <a:ext cx="216025" cy="584067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44" name="29 Yukarı Ok"/>
          <p:cNvSpPr/>
          <p:nvPr/>
        </p:nvSpPr>
        <p:spPr>
          <a:xfrm>
            <a:off x="10449341" y="4487166"/>
            <a:ext cx="216025" cy="584067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84678" y="1436166"/>
            <a:ext cx="1994274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rnd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kumimoji="0" lang="tr-TR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Öğrenme Alanı</a:t>
            </a:r>
          </a:p>
          <a:p>
            <a:pPr algn="just"/>
            <a:r>
              <a:rPr lang="tr-TR" sz="1000" b="1" dirty="0" smtClean="0"/>
              <a:t>Programın </a:t>
            </a:r>
            <a:r>
              <a:rPr lang="tr-TR" sz="1000" b="1" dirty="0"/>
              <a:t>bir bütünlük oluşturması amacıyla önce temel öğrenme alanları belirlenmiş, daha sonra </a:t>
            </a:r>
            <a:r>
              <a:rPr lang="tr-TR" sz="1000" b="1" dirty="0" smtClean="0"/>
              <a:t>üniteler, konular </a:t>
            </a:r>
            <a:r>
              <a:rPr lang="tr-TR" sz="1000" b="1" dirty="0"/>
              <a:t>ve kazanımlar oluşturulmuştur</a:t>
            </a:r>
            <a:r>
              <a:rPr lang="tr-TR" sz="1000" dirty="0"/>
              <a:t>.</a:t>
            </a:r>
            <a:endParaRPr kumimoji="0" lang="tr-T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966" y="4500128"/>
            <a:ext cx="25558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595" y="2934644"/>
            <a:ext cx="9509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48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7" grpId="0" animBg="1"/>
      <p:bldP spid="38" grpId="0" animBg="1"/>
      <p:bldP spid="39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/>
              <a:t>PEYGAMBERİMİZİN </a:t>
            </a:r>
            <a:r>
              <a:rPr lang="tr-TR" dirty="0"/>
              <a:t>HAYATI DERSİ </a:t>
            </a:r>
            <a:r>
              <a:rPr lang="tr-TR" dirty="0" smtClean="0"/>
              <a:t>ÖĞRENME </a:t>
            </a:r>
            <a:r>
              <a:rPr lang="tr-TR" dirty="0"/>
              <a:t>ALANLARI VE ÜNİTELERİ</a:t>
            </a:r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535416"/>
              </p:ext>
            </p:extLst>
          </p:nvPr>
        </p:nvGraphicFramePr>
        <p:xfrm>
          <a:off x="1406769" y="1170168"/>
          <a:ext cx="10468709" cy="55513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4785"/>
                <a:gridCol w="2079470"/>
                <a:gridCol w="2079470"/>
                <a:gridCol w="2137492"/>
                <a:gridCol w="2137492"/>
              </a:tblGrid>
              <a:tr h="560244">
                <a:tc rowSpan="2"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tr-TR" sz="1400" dirty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ÖĞRENME ALANI</a:t>
                      </a:r>
                      <a:endParaRPr lang="tr-TR" sz="1400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ea typeface="Calibri" charset="0"/>
                        <a:cs typeface="Calibri" pitchFamily="34" charset="0"/>
                      </a:endParaRPr>
                    </a:p>
                  </a:txBody>
                  <a:tcPr marL="59763" marR="59763" marT="4928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203581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Arial" charset="0"/>
                        </a:rPr>
                        <a:t>                                  </a:t>
                      </a:r>
                      <a:r>
                        <a:rPr lang="tr-TR" sz="18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Arial" charset="0"/>
                        </a:rPr>
                        <a:t>ÜNİTELER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Arial" charset="0"/>
                      </a:endParaRPr>
                    </a:p>
                  </a:txBody>
                  <a:tcPr marL="0" marR="59763" marT="49289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Arial" charset="0"/>
                      </a:endParaRPr>
                    </a:p>
                  </a:txBody>
                  <a:tcPr marL="59763" marR="59763" marT="49289" marB="0"/>
                </a:tc>
              </a:tr>
              <a:tr h="50414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5.SINIF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charset="0"/>
                        <a:cs typeface="Calibri" pitchFamily="34" charset="0"/>
                      </a:endParaRPr>
                    </a:p>
                  </a:txBody>
                  <a:tcPr marL="59763" marR="59763" marT="49289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6.SINIF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charset="0"/>
                        <a:cs typeface="Calibri" pitchFamily="34" charset="0"/>
                      </a:endParaRPr>
                    </a:p>
                  </a:txBody>
                  <a:tcPr marL="59763" marR="59763" marT="49289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7.SINIF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charset="0"/>
                        <a:cs typeface="Calibri" pitchFamily="34" charset="0"/>
                      </a:endParaRPr>
                    </a:p>
                  </a:txBody>
                  <a:tcPr marL="59763" marR="59763" marT="49289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8.SINIF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charset="0"/>
                        <a:cs typeface="Calibri" pitchFamily="34" charset="0"/>
                      </a:endParaRPr>
                    </a:p>
                  </a:txBody>
                  <a:tcPr marL="59763" marR="59763" marT="49289" marB="0" anchor="ctr"/>
                </a:tc>
              </a:tr>
              <a:tr h="1014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ANA HATLARIYLA PEYGAMBERİMİZİN HAYATI</a:t>
                      </a:r>
                      <a:endParaRPr lang="tr-TR" sz="1400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ea typeface="Calibri" charset="0"/>
                        <a:cs typeface="Calibri" pitchFamily="34" charset="0"/>
                      </a:endParaRPr>
                    </a:p>
                  </a:txBody>
                  <a:tcPr marL="59763" marR="59763" marT="4928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22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PEYGAMBERİMİZİN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ÇOCUKLUK YILLARI </a:t>
                      </a:r>
                      <a:endParaRPr lang="tr-TR" sz="1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charset="0"/>
                        <a:cs typeface="Calibri" pitchFamily="34" charset="0"/>
                      </a:endParaRPr>
                    </a:p>
                  </a:txBody>
                  <a:tcPr marL="59763" marR="59763" marT="49289" marB="0" anchor="ctr"/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ct val="107000"/>
                        </a:lnSpc>
                        <a:spcAft>
                          <a:spcPts val="22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PEYGAMBERİMİZİN </a:t>
                      </a:r>
                      <a:endParaRPr lang="tr-TR" sz="14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14605" algn="ctr">
                        <a:lnSpc>
                          <a:spcPct val="107000"/>
                        </a:lnSpc>
                        <a:spcAft>
                          <a:spcPts val="220"/>
                        </a:spcAft>
                      </a:pPr>
                      <a:r>
                        <a:rPr lang="tr-TR" sz="1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GENÇLİK</a:t>
                      </a:r>
                      <a:r>
                        <a:rPr lang="tr-TR" sz="14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tr-TR" sz="1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YILLARI </a:t>
                      </a:r>
                      <a:endParaRPr lang="tr-TR" sz="1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charset="0"/>
                        <a:cs typeface="Calibri" pitchFamily="34" charset="0"/>
                      </a:endParaRPr>
                    </a:p>
                  </a:txBody>
                  <a:tcPr marL="59763" marR="59763" marT="49289" marB="0" anchor="ctr"/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7000"/>
                        </a:lnSpc>
                        <a:spcAft>
                          <a:spcPts val="22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PEYGAMBERİMİZİN </a:t>
                      </a:r>
                      <a:endParaRPr lang="tr-TR" sz="14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15240" algn="ctr">
                        <a:lnSpc>
                          <a:spcPct val="107000"/>
                        </a:lnSpc>
                        <a:spcAft>
                          <a:spcPts val="220"/>
                        </a:spcAft>
                      </a:pPr>
                      <a:r>
                        <a:rPr lang="tr-TR" sz="1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MEKKE</a:t>
                      </a:r>
                      <a:endParaRPr lang="tr-TR" sz="1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YILLARI </a:t>
                      </a:r>
                    </a:p>
                  </a:txBody>
                  <a:tcPr marL="59763" marR="59763" marT="49289" marB="0" anchor="ctr"/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07000"/>
                        </a:lnSpc>
                        <a:spcAft>
                          <a:spcPts val="22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PEYGAMBERİMİZİN </a:t>
                      </a:r>
                      <a:r>
                        <a:rPr lang="tr-TR" sz="1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MEDİNE</a:t>
                      </a:r>
                      <a:endParaRPr lang="tr-TR" sz="1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YILLARI </a:t>
                      </a:r>
                    </a:p>
                  </a:txBody>
                  <a:tcPr marL="59763" marR="59763" marT="49289" marB="0" anchor="ctr"/>
                </a:tc>
              </a:tr>
              <a:tr h="902897">
                <a:tc>
                  <a:txBody>
                    <a:bodyPr/>
                    <a:lstStyle/>
                    <a:p>
                      <a:pPr marL="10160" algn="ctr">
                        <a:lnSpc>
                          <a:spcPct val="107000"/>
                        </a:lnSpc>
                        <a:spcAft>
                          <a:spcPts val="220"/>
                        </a:spcAft>
                      </a:pPr>
                      <a:r>
                        <a:rPr lang="tr-TR" sz="1400" dirty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PEYGAMBERİMİZİN NEBEVÎ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YÖNÜ</a:t>
                      </a:r>
                      <a:endParaRPr lang="tr-TR" sz="1400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ea typeface="Calibri" charset="0"/>
                        <a:cs typeface="Calibri" pitchFamily="34" charset="0"/>
                      </a:endParaRPr>
                    </a:p>
                  </a:txBody>
                  <a:tcPr marL="59763" marR="59763" marT="4928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22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PEYGAMBERLİK </a:t>
                      </a:r>
                      <a:endParaRPr lang="tr-TR" sz="14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R="34290" algn="ctr">
                        <a:lnSpc>
                          <a:spcPct val="107000"/>
                        </a:lnSpc>
                        <a:spcAft>
                          <a:spcPts val="220"/>
                        </a:spcAft>
                      </a:pPr>
                      <a:r>
                        <a:rPr lang="tr-TR" sz="1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VE</a:t>
                      </a:r>
                      <a:endParaRPr lang="tr-TR" sz="1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PEYGAMBERİMİZ</a:t>
                      </a:r>
                      <a:endParaRPr lang="tr-TR" sz="1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charset="0"/>
                        <a:cs typeface="Calibri" pitchFamily="34" charset="0"/>
                      </a:endParaRPr>
                    </a:p>
                  </a:txBody>
                  <a:tcPr marL="59763" marR="59763" marT="49289" marB="0" anchor="ctr"/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22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KUR’AN-I KERİM’DE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PEYGAMBERİMİZ</a:t>
                      </a:r>
                      <a:endParaRPr lang="tr-TR" sz="1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charset="0"/>
                        <a:cs typeface="Calibri" pitchFamily="34" charset="0"/>
                      </a:endParaRPr>
                    </a:p>
                  </a:txBody>
                  <a:tcPr marL="59763" marR="59763" marT="4928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PEYGAMBERİMİZİN EVRENSEL MESAJLARI</a:t>
                      </a:r>
                      <a:endParaRPr lang="tr-TR" sz="1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charset="0"/>
                        <a:cs typeface="Calibri" pitchFamily="34" charset="0"/>
                      </a:endParaRPr>
                    </a:p>
                  </a:txBody>
                  <a:tcPr marL="59763" marR="59763" marT="49289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07000"/>
                        </a:lnSpc>
                        <a:spcAft>
                          <a:spcPts val="22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PEYGAMBERİMİZİN DİNDEKİ</a:t>
                      </a:r>
                    </a:p>
                    <a:p>
                      <a:pPr marL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KONUMU</a:t>
                      </a:r>
                      <a:endParaRPr lang="tr-TR" sz="1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charset="0"/>
                        <a:cs typeface="Calibri" pitchFamily="34" charset="0"/>
                      </a:endParaRPr>
                    </a:p>
                  </a:txBody>
                  <a:tcPr marL="59763" marR="59763" marT="49289" marB="0" anchor="ctr"/>
                </a:tc>
              </a:tr>
              <a:tr h="9028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SOSYAL HAYATTA PEYGAMBERİMİZ</a:t>
                      </a:r>
                      <a:endParaRPr lang="tr-TR" sz="1400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ea typeface="Calibri" charset="0"/>
                        <a:cs typeface="Calibri" pitchFamily="34" charset="0"/>
                      </a:endParaRPr>
                    </a:p>
                  </a:txBody>
                  <a:tcPr marL="59763" marR="59763" marT="4928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22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PEYGAMBERİMİZ </a:t>
                      </a:r>
                      <a:endParaRPr lang="tr-TR" sz="14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R="34290" algn="ctr">
                        <a:lnSpc>
                          <a:spcPct val="107000"/>
                        </a:lnSpc>
                        <a:spcAft>
                          <a:spcPts val="220"/>
                        </a:spcAft>
                      </a:pPr>
                      <a:r>
                        <a:rPr lang="tr-TR" sz="1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VE</a:t>
                      </a:r>
                      <a:endParaRPr lang="tr-TR" sz="1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ÇOCUKLAR</a:t>
                      </a:r>
                      <a:endParaRPr lang="tr-TR" sz="1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charset="0"/>
                        <a:cs typeface="Calibri" pitchFamily="34" charset="0"/>
                      </a:endParaRPr>
                    </a:p>
                  </a:txBody>
                  <a:tcPr marL="59763" marR="59763" marT="4928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PEYGAMBERİMİZ </a:t>
                      </a:r>
                      <a:endParaRPr lang="tr-TR" sz="14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VE </a:t>
                      </a:r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GENÇLER</a:t>
                      </a:r>
                      <a:endParaRPr lang="tr-TR" sz="1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charset="0"/>
                        <a:cs typeface="Calibri" pitchFamily="34" charset="0"/>
                      </a:endParaRPr>
                    </a:p>
                  </a:txBody>
                  <a:tcPr marL="59763" marR="59763" marT="49289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7000"/>
                        </a:lnSpc>
                        <a:spcAft>
                          <a:spcPts val="22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tr-TR" sz="1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PEYGAMBERİMİZ</a:t>
                      </a:r>
                    </a:p>
                    <a:p>
                      <a:pPr marL="20955" algn="ctr">
                        <a:lnSpc>
                          <a:spcPct val="107000"/>
                        </a:lnSpc>
                        <a:spcAft>
                          <a:spcPts val="220"/>
                        </a:spcAft>
                      </a:pPr>
                      <a:r>
                        <a:rPr lang="tr-TR" sz="1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VE YAKIN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ÇEVRESİ</a:t>
                      </a:r>
                      <a:endParaRPr lang="tr-TR" sz="1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charset="0"/>
                        <a:cs typeface="Calibri" pitchFamily="34" charset="0"/>
                      </a:endParaRPr>
                    </a:p>
                  </a:txBody>
                  <a:tcPr marL="59763" marR="59763" marT="49289" marB="0" anchor="ctr"/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ct val="107000"/>
                        </a:lnSpc>
                        <a:spcAft>
                          <a:spcPts val="22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PEYGAMBERİMİZ </a:t>
                      </a:r>
                      <a:endParaRPr lang="tr-TR" sz="14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51435" algn="ctr">
                        <a:lnSpc>
                          <a:spcPct val="107000"/>
                        </a:lnSpc>
                        <a:spcAft>
                          <a:spcPts val="220"/>
                        </a:spcAft>
                      </a:pPr>
                      <a:r>
                        <a:rPr lang="tr-TR" sz="1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VE </a:t>
                      </a:r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SOSYAL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HAYAT</a:t>
                      </a:r>
                      <a:endParaRPr lang="tr-TR" sz="1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charset="0"/>
                        <a:cs typeface="Calibri" pitchFamily="34" charset="0"/>
                      </a:endParaRPr>
                    </a:p>
                  </a:txBody>
                  <a:tcPr marL="59763" marR="59763" marT="49289" marB="0" anchor="ctr"/>
                </a:tc>
              </a:tr>
              <a:tr h="763528">
                <a:tc>
                  <a:txBody>
                    <a:bodyPr/>
                    <a:lstStyle/>
                    <a:p>
                      <a:pPr marL="635" algn="ctr">
                        <a:lnSpc>
                          <a:spcPct val="107000"/>
                        </a:lnSpc>
                        <a:spcAft>
                          <a:spcPts val="220"/>
                        </a:spcAft>
                      </a:pPr>
                      <a:r>
                        <a:rPr lang="tr-TR" sz="1400" dirty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PEYGAMBERİMİZİN </a:t>
                      </a:r>
                    </a:p>
                    <a:p>
                      <a:pPr marL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ÖRNEKLİĞİ</a:t>
                      </a:r>
                      <a:endParaRPr lang="tr-TR" sz="1400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ea typeface="Calibri" charset="0"/>
                        <a:cs typeface="Calibri" pitchFamily="34" charset="0"/>
                      </a:endParaRPr>
                    </a:p>
                  </a:txBody>
                  <a:tcPr marL="59763" marR="59763" marT="4928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2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 GÜZEL ÖRNEK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PEYGAMBERİMİZ</a:t>
                      </a:r>
                      <a:endParaRPr lang="tr-TR" sz="1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charset="0"/>
                        <a:cs typeface="Calibri" pitchFamily="34" charset="0"/>
                      </a:endParaRPr>
                    </a:p>
                  </a:txBody>
                  <a:tcPr marL="59763" marR="59763" marT="4928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2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 GÜZEL ÖRNEK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PEYGAMBERİMİZ</a:t>
                      </a:r>
                      <a:endParaRPr lang="tr-TR" sz="1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charset="0"/>
                        <a:cs typeface="Calibri" pitchFamily="34" charset="0"/>
                      </a:endParaRPr>
                    </a:p>
                  </a:txBody>
                  <a:tcPr marL="59763" marR="59763" marT="4928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2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 GÜZEL ÖRNEK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PEYGAMBERİMİZ</a:t>
                      </a:r>
                      <a:endParaRPr lang="tr-TR" sz="1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charset="0"/>
                        <a:cs typeface="Calibri" pitchFamily="34" charset="0"/>
                      </a:endParaRPr>
                    </a:p>
                  </a:txBody>
                  <a:tcPr marL="59763" marR="59763" marT="4928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2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 GÜZEL ÖRNEK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PEYGAMBERİMİZ</a:t>
                      </a:r>
                      <a:endParaRPr lang="tr-TR" sz="1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charset="0"/>
                        <a:cs typeface="Calibri" pitchFamily="34" charset="0"/>
                      </a:endParaRPr>
                    </a:p>
                  </a:txBody>
                  <a:tcPr marL="59763" marR="59763" marT="49289" marB="0" anchor="ctr"/>
                </a:tc>
              </a:tr>
              <a:tr h="902897">
                <a:tc>
                  <a:txBody>
                    <a:bodyPr/>
                    <a:lstStyle/>
                    <a:p>
                      <a:pPr marL="374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PEYGAMBERİMİZİN ASHABI</a:t>
                      </a:r>
                      <a:endParaRPr lang="tr-TR" sz="1400" dirty="0"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ea typeface="Calibri" charset="0"/>
                        <a:cs typeface="Calibri" pitchFamily="34" charset="0"/>
                      </a:endParaRPr>
                    </a:p>
                  </a:txBody>
                  <a:tcPr marL="59763" marR="59763" marT="4928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22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PEYGAMBERİMİZ </a:t>
                      </a:r>
                      <a:endParaRPr lang="tr-TR" sz="14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R="34290" algn="ctr">
                        <a:lnSpc>
                          <a:spcPct val="107000"/>
                        </a:lnSpc>
                        <a:spcAft>
                          <a:spcPts val="220"/>
                        </a:spcAft>
                      </a:pPr>
                      <a:r>
                        <a:rPr lang="tr-TR" sz="1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VE</a:t>
                      </a:r>
                      <a:endParaRPr lang="tr-TR" sz="1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SAHABE</a:t>
                      </a:r>
                      <a:endParaRPr lang="tr-TR" sz="1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charset="0"/>
                        <a:cs typeface="Calibri" pitchFamily="34" charset="0"/>
                      </a:endParaRPr>
                    </a:p>
                  </a:txBody>
                  <a:tcPr marL="59763" marR="59763" marT="4928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SAHABENİN FAZİLETİ</a:t>
                      </a:r>
                      <a:endParaRPr lang="tr-TR" sz="1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charset="0"/>
                        <a:cs typeface="Calibri" pitchFamily="34" charset="0"/>
                      </a:endParaRPr>
                    </a:p>
                  </a:txBody>
                  <a:tcPr marL="59763" marR="59763" marT="49289" marB="0" anchor="ctr"/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22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SAHABEDEN ÖRNEK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DAVRANIŞLAR</a:t>
                      </a:r>
                      <a:endParaRPr lang="tr-TR" sz="1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charset="0"/>
                        <a:cs typeface="Calibri" pitchFamily="34" charset="0"/>
                      </a:endParaRPr>
                    </a:p>
                  </a:txBody>
                  <a:tcPr marL="59763" marR="59763" marT="49289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07000"/>
                        </a:lnSpc>
                        <a:spcAft>
                          <a:spcPts val="22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İSLAM DAVETİ </a:t>
                      </a:r>
                      <a:endParaRPr lang="tr-TR" sz="14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57785" algn="ctr">
                        <a:lnSpc>
                          <a:spcPct val="107000"/>
                        </a:lnSpc>
                        <a:spcAft>
                          <a:spcPts val="220"/>
                        </a:spcAft>
                      </a:pPr>
                      <a:r>
                        <a:rPr lang="tr-TR" sz="1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VE </a:t>
                      </a:r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SAHABE</a:t>
                      </a:r>
                      <a:endParaRPr lang="tr-TR" sz="1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charset="0"/>
                        <a:cs typeface="Calibri" pitchFamily="34" charset="0"/>
                      </a:endParaRPr>
                    </a:p>
                  </a:txBody>
                  <a:tcPr marL="59763" marR="59763" marT="49289" marB="0" anchor="ctr"/>
                </a:tc>
              </a:tr>
            </a:tbl>
          </a:graphicData>
        </a:graphic>
      </p:graphicFrame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A62B-51B7-4178-9F34-75BB44BFC3ED}" type="datetime1">
              <a:rPr lang="tr-TR" smtClean="0"/>
              <a:t>7.05.2017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FE53-4E62-4153-8C5E-4D73298CD6FD}" type="slidenum">
              <a:rPr lang="tr-TR" smtClean="0"/>
              <a:t>18</a:t>
            </a:fld>
            <a:endParaRPr lang="tr-TR" dirty="0"/>
          </a:p>
        </p:txBody>
      </p:sp>
      <p:sp>
        <p:nvSpPr>
          <p:cNvPr id="9" name="Sağ Ok Belirtme Çizgisi 8"/>
          <p:cNvSpPr/>
          <p:nvPr/>
        </p:nvSpPr>
        <p:spPr>
          <a:xfrm>
            <a:off x="0" y="3330054"/>
            <a:ext cx="1201002" cy="2770495"/>
          </a:xfrm>
          <a:prstGeom prst="rightArrowCallout">
            <a:avLst>
              <a:gd name="adj1" fmla="val 25000"/>
              <a:gd name="adj2" fmla="val 25000"/>
              <a:gd name="adj3" fmla="val 12500"/>
              <a:gd name="adj4" fmla="val 7831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TEMATİK SİYER</a:t>
            </a:r>
            <a:endParaRPr lang="tr-TR" sz="1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Dikey Kaydırma 2"/>
          <p:cNvSpPr/>
          <p:nvPr/>
        </p:nvSpPr>
        <p:spPr>
          <a:xfrm>
            <a:off x="0" y="1681507"/>
            <a:ext cx="1647047" cy="1302567"/>
          </a:xfrm>
          <a:prstGeom prst="verticalScroll">
            <a:avLst/>
          </a:prstGeom>
          <a:solidFill>
            <a:srgbClr val="FCFF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KRONOLOJİK </a:t>
            </a:r>
            <a:r>
              <a:rPr lang="tr-TR" sz="1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SİYER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276712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400" dirty="0" smtClean="0"/>
              <a:t>PEYGAMBERİMİZİN </a:t>
            </a:r>
            <a:r>
              <a:rPr lang="tr-TR" sz="2400" dirty="0"/>
              <a:t>HAYATI DERSİ </a:t>
            </a:r>
            <a:r>
              <a:rPr lang="tr-TR" sz="2400" dirty="0" smtClean="0"/>
              <a:t>ÖĞRENME </a:t>
            </a:r>
            <a:r>
              <a:rPr lang="tr-TR" sz="2400" dirty="0"/>
              <a:t>ALANLARI VE ÜNİTELERİ</a:t>
            </a:r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3558747"/>
              </p:ext>
            </p:extLst>
          </p:nvPr>
        </p:nvGraphicFramePr>
        <p:xfrm>
          <a:off x="815243" y="1180250"/>
          <a:ext cx="10502337" cy="26905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1321"/>
                <a:gridCol w="2086150"/>
                <a:gridCol w="2086150"/>
                <a:gridCol w="2144358"/>
                <a:gridCol w="2144358"/>
              </a:tblGrid>
              <a:tr h="785462">
                <a:tc rowSpan="2"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ÖĞRENME ALANI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charset="0"/>
                        <a:cs typeface="Calibri" pitchFamily="34" charset="0"/>
                      </a:endParaRPr>
                    </a:p>
                  </a:txBody>
                  <a:tcPr marL="59763" marR="59763" marT="49289" marB="0" anchor="ctr"/>
                </a:tc>
                <a:tc gridSpan="4">
                  <a:txBody>
                    <a:bodyPr/>
                    <a:lstStyle/>
                    <a:p>
                      <a:pPr marL="203581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charset="0"/>
                          <a:cs typeface="Calibri" pitchFamily="34" charset="0"/>
                        </a:rPr>
                        <a:t>                                        ÜNİTELER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charset="0"/>
                        <a:cs typeface="Calibri" pitchFamily="34" charset="0"/>
                      </a:endParaRPr>
                    </a:p>
                  </a:txBody>
                  <a:tcPr marL="0" marR="59763" marT="49289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Arial" charset="0"/>
                      </a:endParaRPr>
                    </a:p>
                  </a:txBody>
                  <a:tcPr marL="59763" marR="59763" marT="49289" marB="0"/>
                </a:tc>
              </a:tr>
              <a:tr h="48247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5.SINIF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charset="0"/>
                        <a:cs typeface="Calibri" pitchFamily="34" charset="0"/>
                      </a:endParaRPr>
                    </a:p>
                  </a:txBody>
                  <a:tcPr marL="59763" marR="59763" marT="49289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6.SINIF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charset="0"/>
                        <a:cs typeface="Calibri" pitchFamily="34" charset="0"/>
                      </a:endParaRPr>
                    </a:p>
                  </a:txBody>
                  <a:tcPr marL="59763" marR="59763" marT="49289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7.SINIF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charset="0"/>
                        <a:cs typeface="Calibri" pitchFamily="34" charset="0"/>
                      </a:endParaRPr>
                    </a:p>
                  </a:txBody>
                  <a:tcPr marL="59763" marR="59763" marT="49289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8.SINIF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charset="0"/>
                        <a:cs typeface="Calibri" pitchFamily="34" charset="0"/>
                      </a:endParaRPr>
                    </a:p>
                  </a:txBody>
                  <a:tcPr marL="59763" marR="59763" marT="49289" marB="0" anchor="ctr"/>
                </a:tc>
              </a:tr>
              <a:tr h="14226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ANA HATLARIYLA PEYGAMBERİMİZİN HAYATI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charset="0"/>
                        <a:cs typeface="Calibri" pitchFamily="34" charset="0"/>
                      </a:endParaRPr>
                    </a:p>
                  </a:txBody>
                  <a:tcPr marL="59763" marR="59763" marT="49289" marB="0" anchor="ctr"/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22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PEYGAMBERİMİZİN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ÇOCUKLUK YILLARI 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charset="0"/>
                        <a:cs typeface="Calibri" pitchFamily="34" charset="0"/>
                      </a:endParaRPr>
                    </a:p>
                  </a:txBody>
                  <a:tcPr marL="59763" marR="59763" marT="49289" marB="0" anchor="ctr"/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ct val="107000"/>
                        </a:lnSpc>
                        <a:spcAft>
                          <a:spcPts val="22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PEYGAMBERİMİZİN GENÇLİK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YILLARI </a:t>
                      </a:r>
                    </a:p>
                  </a:txBody>
                  <a:tcPr marL="59763" marR="59763" marT="49289" marB="0" anchor="ctr"/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7000"/>
                        </a:lnSpc>
                        <a:spcAft>
                          <a:spcPts val="22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PEYGAMBERİMİZİN MEKKE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YILLARI </a:t>
                      </a:r>
                    </a:p>
                  </a:txBody>
                  <a:tcPr marL="59763" marR="59763" marT="49289" marB="0" anchor="ctr"/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07000"/>
                        </a:lnSpc>
                        <a:spcAft>
                          <a:spcPts val="22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PEYGAMBERİMİZİN MEDİNE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YILLARI </a:t>
                      </a:r>
                    </a:p>
                  </a:txBody>
                  <a:tcPr marL="59763" marR="59763" marT="49289" marB="0" anchor="ctr"/>
                </a:tc>
              </a:tr>
            </a:tbl>
          </a:graphicData>
        </a:graphic>
      </p:graphicFrame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A62B-51B7-4178-9F34-75BB44BFC3ED}" type="datetime1">
              <a:rPr lang="tr-TR" smtClean="0"/>
              <a:t>7.05.2017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Din Öğretimi Genel Müdürlüğü-Programlar ve Öğretim Materyalleri Daire Başkanlığı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FE53-4E62-4153-8C5E-4D73298CD6FD}" type="slidenum">
              <a:rPr lang="tr-TR" smtClean="0"/>
              <a:t>19</a:t>
            </a:fld>
            <a:endParaRPr lang="tr-TR" dirty="0"/>
          </a:p>
        </p:txBody>
      </p:sp>
      <p:sp>
        <p:nvSpPr>
          <p:cNvPr id="11" name="Dikdörtgen 10"/>
          <p:cNvSpPr/>
          <p:nvPr/>
        </p:nvSpPr>
        <p:spPr>
          <a:xfrm>
            <a:off x="623561" y="3870786"/>
            <a:ext cx="11154782" cy="2154436"/>
          </a:xfrm>
          <a:prstGeom prst="rect">
            <a:avLst/>
          </a:prstGeom>
          <a:scene3d>
            <a:camera prst="perspectiveAbove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tr-TR" sz="2400" dirty="0" smtClean="0">
                <a:solidFill>
                  <a:srgbClr val="FF0000"/>
                </a:solidFill>
              </a:rPr>
              <a:t>“Ana </a:t>
            </a:r>
            <a:r>
              <a:rPr lang="tr-TR" sz="2400" dirty="0">
                <a:solidFill>
                  <a:srgbClr val="FF0000"/>
                </a:solidFill>
              </a:rPr>
              <a:t>Hatlarıyla Peygamberimizin </a:t>
            </a:r>
            <a:r>
              <a:rPr lang="tr-TR" sz="2400" dirty="0" smtClean="0">
                <a:solidFill>
                  <a:srgbClr val="FF0000"/>
                </a:solidFill>
              </a:rPr>
              <a:t>Hayatı” </a:t>
            </a:r>
            <a:r>
              <a:rPr lang="tr-TR" sz="2400" dirty="0">
                <a:solidFill>
                  <a:srgbClr val="FF0000"/>
                </a:solidFill>
              </a:rPr>
              <a:t>öğrenme alanında; </a:t>
            </a:r>
            <a:endParaRPr lang="tr-TR" sz="2400" dirty="0" smtClean="0">
              <a:solidFill>
                <a:srgbClr val="FF0000"/>
              </a:solidFill>
            </a:endParaRPr>
          </a:p>
          <a:p>
            <a:pPr lvl="0"/>
            <a:r>
              <a:rPr lang="tr-TR" sz="2200" dirty="0" smtClean="0"/>
              <a:t>5</a:t>
            </a:r>
            <a:r>
              <a:rPr lang="tr-TR" sz="2200" dirty="0"/>
              <a:t>. </a:t>
            </a:r>
            <a:r>
              <a:rPr lang="tr-TR" sz="2200" dirty="0" smtClean="0"/>
              <a:t>sınıflar, </a:t>
            </a:r>
            <a:r>
              <a:rPr lang="tr-TR" sz="2200" dirty="0"/>
              <a:t>“Peygamberimizin Çocukluk Yılları” ünitesinde </a:t>
            </a:r>
            <a:r>
              <a:rPr lang="tr-TR" sz="2200" dirty="0">
                <a:solidFill>
                  <a:srgbClr val="FF0000"/>
                </a:solidFill>
              </a:rPr>
              <a:t>çocukluğu,</a:t>
            </a:r>
            <a:r>
              <a:rPr lang="tr-TR" sz="2200" dirty="0"/>
              <a:t> </a:t>
            </a:r>
            <a:endParaRPr lang="tr-TR" sz="2200" dirty="0" smtClean="0"/>
          </a:p>
          <a:p>
            <a:pPr lvl="0"/>
            <a:r>
              <a:rPr lang="tr-TR" sz="2200" dirty="0" smtClean="0"/>
              <a:t>6</a:t>
            </a:r>
            <a:r>
              <a:rPr lang="tr-TR" sz="2200" dirty="0"/>
              <a:t>. </a:t>
            </a:r>
            <a:r>
              <a:rPr lang="tr-TR" sz="2200" dirty="0" smtClean="0"/>
              <a:t>sınıflar, </a:t>
            </a:r>
            <a:r>
              <a:rPr lang="tr-TR" sz="2200" dirty="0"/>
              <a:t>“Peygamberimizin Gençlik Yılları” ünitesinde </a:t>
            </a:r>
            <a:r>
              <a:rPr lang="tr-TR" sz="2200" dirty="0">
                <a:solidFill>
                  <a:srgbClr val="FF0000"/>
                </a:solidFill>
              </a:rPr>
              <a:t>gençliği,</a:t>
            </a:r>
            <a:r>
              <a:rPr lang="tr-TR" sz="2200" dirty="0"/>
              <a:t> </a:t>
            </a:r>
            <a:endParaRPr lang="tr-TR" sz="2200" dirty="0" smtClean="0"/>
          </a:p>
          <a:p>
            <a:pPr lvl="0"/>
            <a:r>
              <a:rPr lang="tr-TR" sz="2200" dirty="0" smtClean="0"/>
              <a:t>7</a:t>
            </a:r>
            <a:r>
              <a:rPr lang="tr-TR" sz="2200" dirty="0"/>
              <a:t>. </a:t>
            </a:r>
            <a:r>
              <a:rPr lang="tr-TR" sz="2200" dirty="0" smtClean="0"/>
              <a:t>sınıflar, “</a:t>
            </a:r>
            <a:r>
              <a:rPr lang="tr-TR" sz="2200" dirty="0"/>
              <a:t>Peygamberimizin Mekke Yılları” ünitesinde nübüvvetin </a:t>
            </a:r>
            <a:r>
              <a:rPr lang="tr-TR" sz="2200" dirty="0">
                <a:solidFill>
                  <a:srgbClr val="FF0000"/>
                </a:solidFill>
              </a:rPr>
              <a:t>Mekke Dönemi,</a:t>
            </a:r>
            <a:r>
              <a:rPr lang="tr-TR" sz="2200" dirty="0"/>
              <a:t> </a:t>
            </a:r>
            <a:endParaRPr lang="tr-TR" sz="2200" dirty="0" smtClean="0"/>
          </a:p>
          <a:p>
            <a:pPr lvl="0"/>
            <a:r>
              <a:rPr lang="tr-TR" sz="2200" dirty="0" smtClean="0"/>
              <a:t>8</a:t>
            </a:r>
            <a:r>
              <a:rPr lang="tr-TR" sz="2200" dirty="0"/>
              <a:t>. </a:t>
            </a:r>
            <a:r>
              <a:rPr lang="tr-TR" sz="2200" dirty="0" smtClean="0"/>
              <a:t>sınıflar, “</a:t>
            </a:r>
            <a:r>
              <a:rPr lang="tr-TR" sz="2200" dirty="0"/>
              <a:t>Peygamberimizin Medine Yılları” ünitesinde ise </a:t>
            </a:r>
            <a:r>
              <a:rPr lang="tr-TR" sz="2200" dirty="0" smtClean="0"/>
              <a:t>Nübüvvetin </a:t>
            </a:r>
            <a:r>
              <a:rPr lang="tr-TR" sz="2200" dirty="0">
                <a:solidFill>
                  <a:srgbClr val="FF0000"/>
                </a:solidFill>
              </a:rPr>
              <a:t>Medine Dönemi </a:t>
            </a:r>
            <a:endParaRPr lang="tr-TR" sz="2200" dirty="0" smtClean="0">
              <a:solidFill>
                <a:srgbClr val="FF0000"/>
              </a:solidFill>
            </a:endParaRPr>
          </a:p>
          <a:p>
            <a:pPr lvl="0"/>
            <a:r>
              <a:rPr lang="tr-TR" sz="2200" dirty="0" smtClean="0">
                <a:solidFill>
                  <a:srgbClr val="FF0000"/>
                </a:solidFill>
              </a:rPr>
              <a:t>konuları </a:t>
            </a:r>
            <a:r>
              <a:rPr lang="tr-TR" sz="2200" i="1" u="sng" dirty="0">
                <a:solidFill>
                  <a:srgbClr val="FF0000"/>
                </a:solidFill>
              </a:rPr>
              <a:t>ayrıntılı </a:t>
            </a:r>
            <a:r>
              <a:rPr lang="tr-TR" sz="2200" dirty="0">
                <a:solidFill>
                  <a:srgbClr val="FF0000"/>
                </a:solidFill>
              </a:rPr>
              <a:t>olarak, diğer konular ise </a:t>
            </a:r>
            <a:r>
              <a:rPr lang="tr-TR" sz="2200" i="1" u="sng" dirty="0">
                <a:solidFill>
                  <a:srgbClr val="FF0000"/>
                </a:solidFill>
              </a:rPr>
              <a:t>ayrıntıya girilmeden </a:t>
            </a:r>
            <a:r>
              <a:rPr lang="tr-TR" sz="2200" dirty="0">
                <a:solidFill>
                  <a:srgbClr val="FF0000"/>
                </a:solidFill>
              </a:rPr>
              <a:t>ana hatlarıyla işlenecektir.</a:t>
            </a:r>
          </a:p>
        </p:txBody>
      </p:sp>
      <p:sp>
        <p:nvSpPr>
          <p:cNvPr id="14" name="Sağa Bükülü Ok 13"/>
          <p:cNvSpPr/>
          <p:nvPr/>
        </p:nvSpPr>
        <p:spPr>
          <a:xfrm rot="1267443">
            <a:off x="268979" y="2162715"/>
            <a:ext cx="874606" cy="2401453"/>
          </a:xfrm>
          <a:prstGeom prst="curvedRightArrow">
            <a:avLst>
              <a:gd name="adj1" fmla="val 25000"/>
              <a:gd name="adj2" fmla="val 50000"/>
              <a:gd name="adj3" fmla="val 19669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30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remove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remove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Sunu Akışı</a:t>
            </a:r>
            <a:endParaRPr lang="tr-TR" dirty="0"/>
          </a:p>
        </p:txBody>
      </p:sp>
      <p:graphicFrame>
        <p:nvGraphicFramePr>
          <p:cNvPr id="10" name="İçerik Yer Tutucusu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1910560"/>
              </p:ext>
            </p:extLst>
          </p:nvPr>
        </p:nvGraphicFramePr>
        <p:xfrm>
          <a:off x="824553" y="1180707"/>
          <a:ext cx="10515600" cy="4745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Veri Yer Tutucusu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4756-CEC5-4E2F-ABBC-A449914B9439}" type="datetime1">
              <a:rPr lang="tr-TR" smtClean="0"/>
              <a:t>7.05.2017</a:t>
            </a:fld>
            <a:endParaRPr lang="tr-TR" dirty="0"/>
          </a:p>
        </p:txBody>
      </p:sp>
      <p:sp>
        <p:nvSpPr>
          <p:cNvPr id="12" name="Altbilgi Yer Tutucusu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Din Öğretimi Genel Müdürlüğü-Programlar ve Öğretim Materyalleri Daire Başkanlığı</a:t>
            </a:r>
            <a:endParaRPr lang="tr-TR" dirty="0"/>
          </a:p>
        </p:txBody>
      </p:sp>
      <p:sp>
        <p:nvSpPr>
          <p:cNvPr id="13" name="Slayt Numarası Yer Tutucus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FE53-4E62-4153-8C5E-4D73298CD6FD}" type="slidenum">
              <a:rPr lang="tr-TR" smtClean="0"/>
              <a:t>2</a:t>
            </a:fld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1910687" y="5478256"/>
            <a:ext cx="5718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</a:lstStyle>
          <a:p>
            <a:pPr marL="95250" indent="-95250">
              <a:buFont typeface="Arial" pitchFamily="34" charset="0"/>
              <a:buChar char="•"/>
            </a:pPr>
            <a:r>
              <a:rPr lang="tr-TR" sz="1600" dirty="0"/>
              <a:t>Programda Neler Değişti?</a:t>
            </a:r>
          </a:p>
        </p:txBody>
      </p:sp>
    </p:spTree>
    <p:extLst>
      <p:ext uri="{BB962C8B-B14F-4D97-AF65-F5344CB8AC3E}">
        <p14:creationId xmlns:p14="http://schemas.microsoft.com/office/powerpoint/2010/main" val="1541420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400" dirty="0" smtClean="0"/>
              <a:t>PEYGAMBERİMİZİN </a:t>
            </a:r>
            <a:r>
              <a:rPr lang="tr-TR" sz="2400" dirty="0"/>
              <a:t>HAYATI DERSİ </a:t>
            </a:r>
            <a:r>
              <a:rPr lang="tr-TR" sz="2400" dirty="0" smtClean="0"/>
              <a:t>ÖĞRENME </a:t>
            </a:r>
            <a:r>
              <a:rPr lang="tr-TR" sz="2400" dirty="0"/>
              <a:t>ALANLARI VE ÜNİTELERİ</a:t>
            </a:r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6564209"/>
              </p:ext>
            </p:extLst>
          </p:nvPr>
        </p:nvGraphicFramePr>
        <p:xfrm>
          <a:off x="533401" y="1304520"/>
          <a:ext cx="11244942" cy="41939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5660"/>
                <a:gridCol w="2484310"/>
                <a:gridCol w="1983006"/>
                <a:gridCol w="2295983"/>
                <a:gridCol w="2295983"/>
              </a:tblGrid>
              <a:tr h="1035909">
                <a:tc rowSpan="2">
                  <a:txBody>
                    <a:bodyPr/>
                    <a:lstStyle/>
                    <a:p>
                      <a:pPr marR="34290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ÖĞRENME ALANI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charset="0"/>
                        <a:cs typeface="Calibri" pitchFamily="34" charset="0"/>
                      </a:endParaRPr>
                    </a:p>
                  </a:txBody>
                  <a:tcPr marL="59763" marR="59763" marT="49289" marB="0" anchor="ctr"/>
                </a:tc>
                <a:tc gridSpan="4">
                  <a:txBody>
                    <a:bodyPr/>
                    <a:lstStyle/>
                    <a:p>
                      <a:pPr marL="2035810"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                   ÜNİTELER</a:t>
                      </a:r>
                      <a:endParaRPr lang="tr-T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charset="0"/>
                        <a:cs typeface="Calibri" pitchFamily="34" charset="0"/>
                      </a:endParaRPr>
                    </a:p>
                  </a:txBody>
                  <a:tcPr marL="0" marR="59763" marT="49289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Arial" charset="0"/>
                      </a:endParaRPr>
                    </a:p>
                  </a:txBody>
                  <a:tcPr marL="59763" marR="59763" marT="49289" marB="0"/>
                </a:tc>
              </a:tr>
              <a:tr h="87023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5.SINIF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charset="0"/>
                        <a:cs typeface="Calibri" pitchFamily="34" charset="0"/>
                      </a:endParaRPr>
                    </a:p>
                  </a:txBody>
                  <a:tcPr marL="59763" marR="59763" marT="49289" marB="0" anchor="ctr"/>
                </a:tc>
                <a:tc>
                  <a:txBody>
                    <a:bodyPr/>
                    <a:lstStyle/>
                    <a:p>
                      <a:pPr marL="635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6.SINIF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charset="0"/>
                        <a:cs typeface="Calibri" pitchFamily="34" charset="0"/>
                      </a:endParaRPr>
                    </a:p>
                  </a:txBody>
                  <a:tcPr marL="59763" marR="59763" marT="49289" marB="0" anchor="ctr"/>
                </a:tc>
                <a:tc>
                  <a:txBody>
                    <a:bodyPr/>
                    <a:lstStyle/>
                    <a:p>
                      <a:pPr marL="635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7.SINIF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charset="0"/>
                        <a:cs typeface="Calibri" pitchFamily="34" charset="0"/>
                      </a:endParaRPr>
                    </a:p>
                  </a:txBody>
                  <a:tcPr marL="59763" marR="59763" marT="49289" marB="0" anchor="ctr"/>
                </a:tc>
                <a:tc>
                  <a:txBody>
                    <a:bodyPr/>
                    <a:lstStyle/>
                    <a:p>
                      <a:pPr marL="635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8.SINIF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charset="0"/>
                        <a:cs typeface="Calibri" pitchFamily="34" charset="0"/>
                      </a:endParaRPr>
                    </a:p>
                  </a:txBody>
                  <a:tcPr marL="59763" marR="59763" marT="49289" marB="0" anchor="ctr"/>
                </a:tc>
              </a:tr>
              <a:tr h="2287767">
                <a:tc>
                  <a:txBody>
                    <a:bodyPr/>
                    <a:lstStyle/>
                    <a:p>
                      <a:pPr marL="10160" algn="ctr" rtl="0">
                        <a:lnSpc>
                          <a:spcPct val="107000"/>
                        </a:lnSpc>
                        <a:spcAft>
                          <a:spcPts val="22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PEYGAMBERİMİZİN NEBEVÎ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YÖNÜ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charset="0"/>
                        <a:cs typeface="Calibri" pitchFamily="34" charset="0"/>
                      </a:endParaRPr>
                    </a:p>
                  </a:txBody>
                  <a:tcPr marL="59763" marR="59763" marT="49289" marB="0" anchor="ctr"/>
                </a:tc>
                <a:tc>
                  <a:txBody>
                    <a:bodyPr/>
                    <a:lstStyle/>
                    <a:p>
                      <a:pPr marR="34290" algn="ctr" rtl="0">
                        <a:lnSpc>
                          <a:spcPct val="107000"/>
                        </a:lnSpc>
                        <a:spcAft>
                          <a:spcPts val="22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PEYGAMBERLİK VE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PEYGAMBERİMİZ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charset="0"/>
                        <a:cs typeface="Calibri" pitchFamily="34" charset="0"/>
                      </a:endParaRPr>
                    </a:p>
                  </a:txBody>
                  <a:tcPr marL="59763" marR="59763" marT="49289" marB="0" anchor="ctr"/>
                </a:tc>
                <a:tc>
                  <a:txBody>
                    <a:bodyPr/>
                    <a:lstStyle/>
                    <a:p>
                      <a:pPr marR="34290" algn="ctr" rtl="0">
                        <a:lnSpc>
                          <a:spcPct val="107000"/>
                        </a:lnSpc>
                        <a:spcAft>
                          <a:spcPts val="22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KUR’AN-I KERİM’DE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PEYGAMBERİMİZ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charset="0"/>
                        <a:cs typeface="Calibri" pitchFamily="34" charset="0"/>
                      </a:endParaRPr>
                    </a:p>
                  </a:txBody>
                  <a:tcPr marL="59763" marR="59763" marT="49289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PEYGAMBERİMİZİN EVRENSEL MESAJLARI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charset="0"/>
                        <a:cs typeface="Calibri" pitchFamily="34" charset="0"/>
                      </a:endParaRPr>
                    </a:p>
                  </a:txBody>
                  <a:tcPr marL="59763" marR="59763" marT="49289" marB="0" anchor="ctr"/>
                </a:tc>
                <a:tc>
                  <a:txBody>
                    <a:bodyPr/>
                    <a:lstStyle/>
                    <a:p>
                      <a:pPr marL="50165" algn="ctr" rtl="0">
                        <a:lnSpc>
                          <a:spcPct val="107000"/>
                        </a:lnSpc>
                        <a:spcAft>
                          <a:spcPts val="22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PEYGAMBERİMİZİN DİNDEKİ</a:t>
                      </a:r>
                    </a:p>
                    <a:p>
                      <a:pPr marL="635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KONUMU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charset="0"/>
                        <a:cs typeface="Calibri" pitchFamily="34" charset="0"/>
                      </a:endParaRPr>
                    </a:p>
                  </a:txBody>
                  <a:tcPr marL="59763" marR="59763" marT="49289" marB="0" anchor="ctr"/>
                </a:tc>
              </a:tr>
            </a:tbl>
          </a:graphicData>
        </a:graphic>
      </p:graphicFrame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A62B-51B7-4178-9F34-75BB44BFC3ED}" type="datetime1">
              <a:rPr lang="tr-TR" smtClean="0"/>
              <a:t>7.05.2017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Din Öğretimi Genel Müdürlüğü-Programlar ve Öğretim Materyalleri Daire Başkanlığı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FE53-4E62-4153-8C5E-4D73298CD6FD}" type="slidenum">
              <a:rPr lang="tr-TR" smtClean="0"/>
              <a:t>20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0428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400" dirty="0" smtClean="0"/>
              <a:t>PEYGAMBERİMİZİN </a:t>
            </a:r>
            <a:r>
              <a:rPr lang="tr-TR" sz="2400" dirty="0"/>
              <a:t>HAYATI DERSİ </a:t>
            </a:r>
            <a:r>
              <a:rPr lang="tr-TR" sz="2400" dirty="0" smtClean="0"/>
              <a:t>ÖĞRENME </a:t>
            </a:r>
            <a:r>
              <a:rPr lang="tr-TR" sz="2400" dirty="0"/>
              <a:t>ALANLARI VE ÜNİTELERİ</a:t>
            </a:r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3650986"/>
              </p:ext>
            </p:extLst>
          </p:nvPr>
        </p:nvGraphicFramePr>
        <p:xfrm>
          <a:off x="664029" y="1304520"/>
          <a:ext cx="11146971" cy="42905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6617"/>
                <a:gridCol w="2214197"/>
                <a:gridCol w="2214197"/>
                <a:gridCol w="2275980"/>
                <a:gridCol w="2275980"/>
              </a:tblGrid>
              <a:tr h="1404799">
                <a:tc rowSpan="2"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ÖĞRENME ALANI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charset="0"/>
                        <a:cs typeface="Calibri" pitchFamily="34" charset="0"/>
                      </a:endParaRPr>
                    </a:p>
                  </a:txBody>
                  <a:tcPr marL="59763" marR="59763" marT="49289" marB="0" anchor="ctr"/>
                </a:tc>
                <a:tc gridSpan="4">
                  <a:txBody>
                    <a:bodyPr/>
                    <a:lstStyle/>
                    <a:p>
                      <a:pPr marL="203581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charset="0"/>
                          <a:cs typeface="Calibri" pitchFamily="34" charset="0"/>
                        </a:rPr>
                        <a:t>                     ÜNİTELER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charset="0"/>
                        <a:cs typeface="Calibri" pitchFamily="34" charset="0"/>
                      </a:endParaRPr>
                    </a:p>
                  </a:txBody>
                  <a:tcPr marL="0" marR="59763" marT="49289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Arial" charset="0"/>
                      </a:endParaRPr>
                    </a:p>
                  </a:txBody>
                  <a:tcPr marL="59763" marR="59763" marT="49289" marB="0"/>
                </a:tc>
              </a:tr>
              <a:tr h="91562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5.SINIF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charset="0"/>
                        <a:cs typeface="Calibri" pitchFamily="34" charset="0"/>
                      </a:endParaRPr>
                    </a:p>
                  </a:txBody>
                  <a:tcPr marL="59763" marR="59763" marT="49289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6.SINIF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charset="0"/>
                        <a:cs typeface="Calibri" pitchFamily="34" charset="0"/>
                      </a:endParaRPr>
                    </a:p>
                  </a:txBody>
                  <a:tcPr marL="59763" marR="59763" marT="49289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7.SINIF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charset="0"/>
                        <a:cs typeface="Calibri" pitchFamily="34" charset="0"/>
                      </a:endParaRPr>
                    </a:p>
                  </a:txBody>
                  <a:tcPr marL="59763" marR="59763" marT="49289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8.SINIF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charset="0"/>
                        <a:cs typeface="Calibri" pitchFamily="34" charset="0"/>
                      </a:endParaRPr>
                    </a:p>
                  </a:txBody>
                  <a:tcPr marL="59763" marR="59763" marT="49289" marB="0" anchor="ctr"/>
                </a:tc>
              </a:tr>
              <a:tr h="19701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SOSYAL HAYATTA PEYGAMBERİMİZ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charset="0"/>
                        <a:cs typeface="Calibri" pitchFamily="34" charset="0"/>
                      </a:endParaRPr>
                    </a:p>
                  </a:txBody>
                  <a:tcPr marL="59763" marR="59763" marT="49289" marB="0" anchor="ctr"/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22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PEYGAMBERİMİZ VE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ÇOCUKLAR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charset="0"/>
                        <a:cs typeface="Calibri" pitchFamily="34" charset="0"/>
                      </a:endParaRPr>
                    </a:p>
                  </a:txBody>
                  <a:tcPr marL="59763" marR="59763" marT="4928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PEYGAMBERİMİZ VE GENÇLER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charset="0"/>
                        <a:cs typeface="Calibri" pitchFamily="34" charset="0"/>
                      </a:endParaRPr>
                    </a:p>
                  </a:txBody>
                  <a:tcPr marL="59763" marR="59763" marT="49289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7000"/>
                        </a:lnSpc>
                        <a:spcAft>
                          <a:spcPts val="22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PEYGAMBERİMİZ VE YAKIN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ÇEVRESİ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charset="0"/>
                        <a:cs typeface="Calibri" pitchFamily="34" charset="0"/>
                      </a:endParaRPr>
                    </a:p>
                  </a:txBody>
                  <a:tcPr marL="59763" marR="59763" marT="49289" marB="0" anchor="ctr"/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ct val="107000"/>
                        </a:lnSpc>
                        <a:spcAft>
                          <a:spcPts val="22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PEYGAMBERİMİZ VE SOSYAL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HAYAT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charset="0"/>
                        <a:cs typeface="Calibri" pitchFamily="34" charset="0"/>
                      </a:endParaRPr>
                    </a:p>
                  </a:txBody>
                  <a:tcPr marL="59763" marR="59763" marT="49289" marB="0" anchor="ctr"/>
                </a:tc>
              </a:tr>
            </a:tbl>
          </a:graphicData>
        </a:graphic>
      </p:graphicFrame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A62B-51B7-4178-9F34-75BB44BFC3ED}" type="datetime1">
              <a:rPr lang="tr-TR" smtClean="0"/>
              <a:t>7.05.2017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Din Öğretimi Genel Müdürlüğü-Programlar ve Öğretim Materyalleri Daire Başkanlığı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FE53-4E62-4153-8C5E-4D73298CD6FD}" type="slidenum">
              <a:rPr lang="tr-TR" smtClean="0"/>
              <a:t>21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0428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/>
              <a:t>PEYGAMBERİMİZİN </a:t>
            </a:r>
            <a:r>
              <a:rPr lang="tr-TR" dirty="0"/>
              <a:t>HAYATI DERSİ </a:t>
            </a:r>
            <a:r>
              <a:rPr lang="tr-TR" dirty="0" smtClean="0"/>
              <a:t>ÖĞRENME </a:t>
            </a:r>
            <a:r>
              <a:rPr lang="tr-TR" dirty="0"/>
              <a:t>ALANLARI VE ÜNİTELERİ</a:t>
            </a:r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7625718"/>
              </p:ext>
            </p:extLst>
          </p:nvPr>
        </p:nvGraphicFramePr>
        <p:xfrm>
          <a:off x="849086" y="1304521"/>
          <a:ext cx="10733314" cy="42698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6216"/>
                <a:gridCol w="2132030"/>
                <a:gridCol w="2132030"/>
                <a:gridCol w="2191519"/>
                <a:gridCol w="2191519"/>
              </a:tblGrid>
              <a:tr h="1398488">
                <a:tc rowSpan="2"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</a:rPr>
                        <a:t> ÖĞRENME ALANI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Arial" charset="0"/>
                      </a:endParaRPr>
                    </a:p>
                  </a:txBody>
                  <a:tcPr marL="59763" marR="59763" marT="49289" marB="0" anchor="ctr"/>
                </a:tc>
                <a:tc gridSpan="4">
                  <a:txBody>
                    <a:bodyPr/>
                    <a:lstStyle/>
                    <a:p>
                      <a:pPr marL="203581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Arial" charset="0"/>
                        </a:rPr>
                        <a:t>                   ÜNİTELER</a:t>
                      </a:r>
                      <a:endParaRPr lang="tr-TR" sz="2400" b="1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Arial" charset="0"/>
                      </a:endParaRPr>
                    </a:p>
                  </a:txBody>
                  <a:tcPr marL="0" marR="59763" marT="49289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Arial" charset="0"/>
                      </a:endParaRPr>
                    </a:p>
                  </a:txBody>
                  <a:tcPr marL="59763" marR="59763" marT="49289" marB="0"/>
                </a:tc>
              </a:tr>
              <a:tr h="96547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</a:rPr>
                        <a:t>5.SINIF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Arial" charset="0"/>
                      </a:endParaRPr>
                    </a:p>
                  </a:txBody>
                  <a:tcPr marL="59763" marR="59763" marT="49289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</a:rPr>
                        <a:t>6.SINIF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Arial" charset="0"/>
                      </a:endParaRPr>
                    </a:p>
                  </a:txBody>
                  <a:tcPr marL="59763" marR="59763" marT="49289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</a:rPr>
                        <a:t>7.SINIF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Arial" charset="0"/>
                      </a:endParaRPr>
                    </a:p>
                  </a:txBody>
                  <a:tcPr marL="59763" marR="59763" marT="49289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</a:rPr>
                        <a:t>8.SINIF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Arial" charset="0"/>
                      </a:endParaRPr>
                    </a:p>
                  </a:txBody>
                  <a:tcPr marL="59763" marR="59763" marT="49289" marB="0" anchor="ctr"/>
                </a:tc>
              </a:tr>
              <a:tr h="1905929">
                <a:tc>
                  <a:txBody>
                    <a:bodyPr/>
                    <a:lstStyle/>
                    <a:p>
                      <a:pPr marL="635" algn="ctr">
                        <a:lnSpc>
                          <a:spcPct val="107000"/>
                        </a:lnSpc>
                        <a:spcAft>
                          <a:spcPts val="22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</a:rPr>
                        <a:t>PEYGAMBERİMİZİN </a:t>
                      </a:r>
                    </a:p>
                    <a:p>
                      <a:pPr marL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</a:rPr>
                        <a:t>ÖRNEKLİĞİ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Arial" charset="0"/>
                      </a:endParaRPr>
                    </a:p>
                  </a:txBody>
                  <a:tcPr marL="59763" marR="59763" marT="4928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2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</a:rPr>
                        <a:t>EN GÜZEL ÖRNEK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</a:rPr>
                        <a:t>PEYGAMBERİMİZ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Arial" charset="0"/>
                      </a:endParaRPr>
                    </a:p>
                  </a:txBody>
                  <a:tcPr marL="59763" marR="59763" marT="4928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20"/>
                        </a:spcAft>
                      </a:pPr>
                      <a:r>
                        <a:rPr lang="tr-TR" sz="1800" b="1">
                          <a:solidFill>
                            <a:schemeClr val="tx1"/>
                          </a:solidFill>
                          <a:effectLst/>
                        </a:rPr>
                        <a:t>EN GÜZEL ÖRNEK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chemeClr val="tx1"/>
                          </a:solidFill>
                          <a:effectLst/>
                        </a:rPr>
                        <a:t>PEYGAMBERİMİZ</a:t>
                      </a:r>
                      <a:endParaRPr lang="tr-TR" sz="1800" b="1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Arial" charset="0"/>
                      </a:endParaRPr>
                    </a:p>
                  </a:txBody>
                  <a:tcPr marL="59763" marR="59763" marT="4928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2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</a:rPr>
                        <a:t>EN GÜZEL ÖRNEK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</a:rPr>
                        <a:t>PEYGAMBERİMİZ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Arial" charset="0"/>
                      </a:endParaRPr>
                    </a:p>
                  </a:txBody>
                  <a:tcPr marL="59763" marR="59763" marT="4928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2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</a:rPr>
                        <a:t>EN GÜZEL ÖRNEK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</a:rPr>
                        <a:t>PEYGAMBERİMİZ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Arial" charset="0"/>
                      </a:endParaRPr>
                    </a:p>
                  </a:txBody>
                  <a:tcPr marL="59763" marR="59763" marT="49289" marB="0" anchor="ctr"/>
                </a:tc>
              </a:tr>
            </a:tbl>
          </a:graphicData>
        </a:graphic>
      </p:graphicFrame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A62B-51B7-4178-9F34-75BB44BFC3ED}" type="datetime1">
              <a:rPr lang="tr-TR" smtClean="0"/>
              <a:t>7.05.2017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Din Öğretimi Genel Müdürlüğü-Programlar ve Öğretim Materyalleri Daire Başkanlığı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FE53-4E62-4153-8C5E-4D73298CD6FD}" type="slidenum">
              <a:rPr lang="tr-TR" smtClean="0"/>
              <a:t>22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0428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/>
              <a:t>PEYGAMBERİMİZİN </a:t>
            </a:r>
            <a:r>
              <a:rPr lang="tr-TR" dirty="0"/>
              <a:t>HAYATI DERSİ </a:t>
            </a:r>
            <a:r>
              <a:rPr lang="tr-TR" dirty="0" smtClean="0"/>
              <a:t>ÖĞRENME </a:t>
            </a:r>
            <a:r>
              <a:rPr lang="tr-TR" dirty="0"/>
              <a:t>ALANLARI VE ÜNİTELERİ</a:t>
            </a:r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4687163"/>
              </p:ext>
            </p:extLst>
          </p:nvPr>
        </p:nvGraphicFramePr>
        <p:xfrm>
          <a:off x="751114" y="1304522"/>
          <a:ext cx="10711542" cy="44548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1984"/>
                <a:gridCol w="2127706"/>
                <a:gridCol w="2127706"/>
                <a:gridCol w="2187073"/>
                <a:gridCol w="2187073"/>
              </a:tblGrid>
              <a:tr h="1444356">
                <a:tc rowSpan="2"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ÖĞRENME ALANI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charset="0"/>
                        <a:cs typeface="Calibri" pitchFamily="34" charset="0"/>
                      </a:endParaRPr>
                    </a:p>
                  </a:txBody>
                  <a:tcPr marL="59763" marR="59763" marT="49289" marB="0" anchor="ctr"/>
                </a:tc>
                <a:tc gridSpan="4">
                  <a:txBody>
                    <a:bodyPr/>
                    <a:lstStyle/>
                    <a:p>
                      <a:pPr marL="203581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charset="0"/>
                          <a:cs typeface="Calibri" pitchFamily="34" charset="0"/>
                        </a:rPr>
                        <a:t>                  ÜNİTELER</a:t>
                      </a:r>
                      <a:endParaRPr lang="tr-T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charset="0"/>
                        <a:cs typeface="Calibri" pitchFamily="34" charset="0"/>
                      </a:endParaRPr>
                    </a:p>
                  </a:txBody>
                  <a:tcPr marL="0" marR="59763" marT="49289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Arial" charset="0"/>
                      </a:endParaRPr>
                    </a:p>
                  </a:txBody>
                  <a:tcPr marL="59763" marR="59763" marT="49289" marB="0"/>
                </a:tc>
              </a:tr>
              <a:tr h="98492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5.SINIF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charset="0"/>
                        <a:cs typeface="Calibri" pitchFamily="34" charset="0"/>
                      </a:endParaRPr>
                    </a:p>
                  </a:txBody>
                  <a:tcPr marL="59763" marR="59763" marT="49289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6.SINIF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charset="0"/>
                        <a:cs typeface="Calibri" pitchFamily="34" charset="0"/>
                      </a:endParaRPr>
                    </a:p>
                  </a:txBody>
                  <a:tcPr marL="59763" marR="59763" marT="49289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7.SINIF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charset="0"/>
                        <a:cs typeface="Calibri" pitchFamily="34" charset="0"/>
                      </a:endParaRPr>
                    </a:p>
                  </a:txBody>
                  <a:tcPr marL="59763" marR="59763" marT="49289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8.SINIF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charset="0"/>
                        <a:cs typeface="Calibri" pitchFamily="34" charset="0"/>
                      </a:endParaRPr>
                    </a:p>
                  </a:txBody>
                  <a:tcPr marL="59763" marR="59763" marT="49289" marB="0" anchor="ctr"/>
                </a:tc>
              </a:tr>
              <a:tr h="2025615">
                <a:tc>
                  <a:txBody>
                    <a:bodyPr/>
                    <a:lstStyle/>
                    <a:p>
                      <a:pPr marL="374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PEYGAMBERİMİZİN ASHABI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charset="0"/>
                        <a:cs typeface="Calibri" pitchFamily="34" charset="0"/>
                      </a:endParaRPr>
                    </a:p>
                  </a:txBody>
                  <a:tcPr marL="59763" marR="59763" marT="49289" marB="0" anchor="ctr"/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220"/>
                        </a:spcAft>
                      </a:pPr>
                      <a:r>
                        <a:rPr lang="tr-TR" sz="1800" b="1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PEYGAMBERİMİZ VE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SAHABE</a:t>
                      </a:r>
                      <a:endParaRPr lang="tr-TR" sz="1800" b="1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charset="0"/>
                        <a:cs typeface="Calibri" pitchFamily="34" charset="0"/>
                      </a:endParaRPr>
                    </a:p>
                  </a:txBody>
                  <a:tcPr marL="59763" marR="59763" marT="4928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SAHABENİN FAZİLETİ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charset="0"/>
                        <a:cs typeface="Calibri" pitchFamily="34" charset="0"/>
                      </a:endParaRPr>
                    </a:p>
                  </a:txBody>
                  <a:tcPr marL="59763" marR="59763" marT="49289" marB="0" anchor="ctr"/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22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SAHABEDEN ÖRNEK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DAVRANIŞLAR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charset="0"/>
                        <a:cs typeface="Calibri" pitchFamily="34" charset="0"/>
                      </a:endParaRPr>
                    </a:p>
                  </a:txBody>
                  <a:tcPr marL="59763" marR="59763" marT="49289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07000"/>
                        </a:lnSpc>
                        <a:spcAft>
                          <a:spcPts val="22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İSLAM DAVETİ VE SAHABE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charset="0"/>
                        <a:cs typeface="Calibri" pitchFamily="34" charset="0"/>
                      </a:endParaRPr>
                    </a:p>
                  </a:txBody>
                  <a:tcPr marL="59763" marR="59763" marT="49289" marB="0" anchor="ctr"/>
                </a:tc>
              </a:tr>
            </a:tbl>
          </a:graphicData>
        </a:graphic>
      </p:graphicFrame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A62B-51B7-4178-9F34-75BB44BFC3ED}" type="datetime1">
              <a:rPr lang="tr-TR" smtClean="0"/>
              <a:t>7.05.2017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Din Öğretimi Genel Müdürlüğü-Programlar ve Öğretim Materyalleri Daire Başkanlığı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FE53-4E62-4153-8C5E-4D73298CD6FD}" type="slidenum">
              <a:rPr lang="tr-TR" smtClean="0"/>
              <a:t>23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4061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ORTAOKUL-İMAM HATİP ORTAOKULU PEYGAMBERİMİZİN HAYATI DERSİ 2012 ÖĞRETİM PROGRAMI ÖĞRENME ALANLARI VE ÜNİTELERİ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A62B-51B7-4178-9F34-75BB44BFC3ED}" type="datetime1">
              <a:rPr lang="tr-TR" smtClean="0"/>
              <a:t>7.05.2017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Din Öğretimi Genel Müdürlüğü-Programlar ve Öğretim Materyalleri Daire Başkanlığı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FE53-4E62-4153-8C5E-4D73298CD6FD}" type="slidenum">
              <a:rPr lang="tr-TR" smtClean="0"/>
              <a:t>24</a:t>
            </a:fld>
            <a:endParaRPr lang="tr-TR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67" y="1078993"/>
            <a:ext cx="11598661" cy="564248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CFFD3"/>
              </a:gs>
              <a:gs pos="18000">
                <a:schemeClr val="accent1">
                  <a:hueOff val="0"/>
                  <a:satOff val="0"/>
                  <a:lumOff val="0"/>
                  <a:satMod val="110000"/>
                  <a:lumMod val="100000"/>
                  <a:shade val="100000"/>
                  <a:alpha val="0"/>
                </a:schemeClr>
              </a:gs>
              <a:gs pos="0">
                <a:schemeClr val="accent1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4058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0">
        <p14:prism isContent="1" isInverted="1"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400" dirty="0" smtClean="0"/>
              <a:t>Eski ve Yeni Öğretim Programlarının </a:t>
            </a:r>
            <a:r>
              <a:rPr lang="tr-TR" sz="2400" dirty="0" smtClean="0"/>
              <a:t>Üniteleri ve </a:t>
            </a:r>
            <a:r>
              <a:rPr lang="tr-TR" sz="2400" dirty="0" smtClean="0"/>
              <a:t>Kazanım Sayıları </a:t>
            </a:r>
            <a:endParaRPr lang="tr-TR" sz="24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A62B-51B7-4178-9F34-75BB44BFC3ED}" type="datetime1">
              <a:rPr lang="tr-TR" smtClean="0"/>
              <a:t>7.05.2017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1950929" y="1107033"/>
            <a:ext cx="7764236" cy="365125"/>
          </a:xfrm>
        </p:spPr>
        <p:txBody>
          <a:bodyPr/>
          <a:lstStyle/>
          <a:p>
            <a:r>
              <a:rPr lang="tr-TR" sz="2400" b="1" dirty="0" smtClean="0">
                <a:solidFill>
                  <a:srgbClr val="C00000"/>
                </a:solidFill>
              </a:rPr>
              <a:t>5. SINIF</a:t>
            </a:r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FE53-4E62-4153-8C5E-4D73298CD6FD}" type="slidenum">
              <a:rPr lang="tr-TR" smtClean="0"/>
              <a:t>25</a:t>
            </a:fld>
            <a:endParaRPr lang="tr-TR" dirty="0"/>
          </a:p>
        </p:txBody>
      </p:sp>
      <p:sp>
        <p:nvSpPr>
          <p:cNvPr id="8" name="Metin Yer Tutucusu 6"/>
          <p:cNvSpPr txBox="1">
            <a:spLocks/>
          </p:cNvSpPr>
          <p:nvPr/>
        </p:nvSpPr>
        <p:spPr>
          <a:xfrm>
            <a:off x="1508376" y="1631625"/>
            <a:ext cx="3672408" cy="546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>
                <a:latin typeface="+mj-lt"/>
                <a:ea typeface="+mj-ea"/>
                <a:cs typeface="+mj-cs"/>
              </a:rPr>
              <a:t>2012 ÖĞRETİM PROGRAMI</a:t>
            </a:r>
          </a:p>
        </p:txBody>
      </p:sp>
      <p:graphicFrame>
        <p:nvGraphicFramePr>
          <p:cNvPr id="9" name="İçerik Yer Tutucusu 11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725745868"/>
              </p:ext>
            </p:extLst>
          </p:nvPr>
        </p:nvGraphicFramePr>
        <p:xfrm>
          <a:off x="1368552" y="2214915"/>
          <a:ext cx="4397248" cy="4389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0160"/>
                <a:gridCol w="1207088"/>
              </a:tblGrid>
              <a:tr h="708321">
                <a:tc>
                  <a:txBody>
                    <a:bodyPr/>
                    <a:lstStyle/>
                    <a:p>
                      <a:r>
                        <a:rPr lang="tr-TR" dirty="0" smtClean="0"/>
                        <a:t>ÜNİTELER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Kazanım</a:t>
                      </a:r>
                      <a:r>
                        <a:rPr lang="tr-TR" baseline="0" dirty="0" smtClean="0"/>
                        <a:t> sayıları</a:t>
                      </a:r>
                      <a:endParaRPr lang="tr-TR" dirty="0"/>
                    </a:p>
                  </a:txBody>
                  <a:tcPr/>
                </a:tc>
              </a:tr>
              <a:tr h="630338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HZ.MUHAMMED’İN HAYAT HİKAYESİNİ HATIRLAYALIM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4</a:t>
                      </a:r>
                      <a:endParaRPr lang="tr-TR" sz="1600" dirty="0"/>
                    </a:p>
                  </a:txBody>
                  <a:tcPr/>
                </a:tc>
              </a:tr>
              <a:tr h="410377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TEMİZLİK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4</a:t>
                      </a:r>
                      <a:endParaRPr lang="tr-TR" sz="1600" dirty="0"/>
                    </a:p>
                  </a:txBody>
                  <a:tcPr/>
                </a:tc>
              </a:tr>
              <a:tr h="523884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HZ. MUHAMMED'İN AHLAKI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5</a:t>
                      </a:r>
                      <a:endParaRPr lang="tr-TR" sz="1600" dirty="0"/>
                    </a:p>
                  </a:txBody>
                  <a:tcPr/>
                </a:tc>
              </a:tr>
              <a:tr h="548635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HZ.MUHAMMED VE ÇOCUK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6</a:t>
                      </a:r>
                      <a:endParaRPr lang="tr-TR" sz="1600" dirty="0"/>
                    </a:p>
                  </a:txBody>
                  <a:tcPr/>
                </a:tc>
              </a:tr>
              <a:tr h="470259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ÇOCUĞUN GÖREVLERİ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5</a:t>
                      </a:r>
                      <a:endParaRPr lang="tr-TR" sz="1600" dirty="0"/>
                    </a:p>
                  </a:txBody>
                  <a:tcPr/>
                </a:tc>
              </a:tr>
              <a:tr h="686893"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HERKESİN DOSTU VE KARDEŞİ HZ.MUHAMMED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7</a:t>
                      </a:r>
                      <a:endParaRPr lang="tr-TR" sz="1600" dirty="0"/>
                    </a:p>
                  </a:txBody>
                  <a:tcPr/>
                </a:tc>
              </a:tr>
              <a:tr h="410377"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TOPLAM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solidFill>
                            <a:srgbClr val="FF0000"/>
                          </a:solidFill>
                        </a:rPr>
                        <a:t>35</a:t>
                      </a:r>
                      <a:endParaRPr lang="tr-T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Metin Yer Tutucusu 8"/>
          <p:cNvSpPr txBox="1">
            <a:spLocks/>
          </p:cNvSpPr>
          <p:nvPr/>
        </p:nvSpPr>
        <p:spPr>
          <a:xfrm>
            <a:off x="6763880" y="1579936"/>
            <a:ext cx="3861937" cy="4740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>
                <a:latin typeface="+mj-lt"/>
                <a:ea typeface="+mj-ea"/>
                <a:cs typeface="+mj-cs"/>
              </a:rPr>
              <a:t>2017 ÖĞRETİM PROGRAMI</a:t>
            </a:r>
          </a:p>
        </p:txBody>
      </p:sp>
      <p:graphicFrame>
        <p:nvGraphicFramePr>
          <p:cNvPr id="11" name="İçerik Yer Tutucusu 1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051172163"/>
              </p:ext>
            </p:extLst>
          </p:nvPr>
        </p:nvGraphicFramePr>
        <p:xfrm>
          <a:off x="6763880" y="2177700"/>
          <a:ext cx="4284476" cy="397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7635"/>
                <a:gridCol w="1106841"/>
              </a:tblGrid>
              <a:tr h="648072">
                <a:tc>
                  <a:txBody>
                    <a:bodyPr/>
                    <a:lstStyle/>
                    <a:p>
                      <a:r>
                        <a:rPr lang="tr-TR" dirty="0" smtClean="0"/>
                        <a:t>ÜNİTELER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Kazanım sayıları</a:t>
                      </a:r>
                      <a:endParaRPr lang="tr-TR" dirty="0"/>
                    </a:p>
                  </a:txBody>
                  <a:tcPr/>
                </a:tc>
              </a:tr>
              <a:tr h="49465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PEYGAMBERİMİZİN ÇOCUKLUK YILLARI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73025" marT="102235" marB="0" anchor="ctr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73025" marT="102235" marB="0" anchor="ctr"/>
                </a:tc>
              </a:tr>
              <a:tr h="46592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PEYGAMBERLİK VE PEYGAMBERİMİZ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73025" marT="102235" marB="0" anchor="ctr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73025" marT="102235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PEYGAMBERİMİZ VE ÇOCUKLAR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73025" marT="102235" marB="0" anchor="ctr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73025" marT="102235" marB="0" anchor="ctr"/>
                </a:tc>
              </a:tr>
              <a:tr h="6480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EN GÜZEL ÖRNEK PEYGAMBERİMİZ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73025" marT="102235" marB="0" anchor="ctr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73025" marT="102235" marB="0" anchor="ctr"/>
                </a:tc>
              </a:tr>
              <a:tr h="58546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PEYGAMBERİMİZ VE SAHABE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73025" marT="102235" marB="0" anchor="ctr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73025" marT="102235" marB="0" anchor="ctr"/>
                </a:tc>
              </a:tr>
              <a:tr h="494651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TOPLAM                                                             </a:t>
                      </a: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29</a:t>
                      </a:r>
                      <a:endParaRPr lang="tr-TR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73025" marT="102235" marB="0"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Altbilgi Yer Tutucusu 4"/>
          <p:cNvSpPr txBox="1">
            <a:spLocks/>
          </p:cNvSpPr>
          <p:nvPr/>
        </p:nvSpPr>
        <p:spPr>
          <a:xfrm>
            <a:off x="2438400" y="6508750"/>
            <a:ext cx="77642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mtClean="0"/>
              <a:t>Din Öğretimi Genel Müdürlüğü-Programlar ve Öğretim Materyalleri Daire Başkanlığı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4839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dirty="0"/>
              <a:t>Eski ve Yeni Öğretim Programlarının Üniteleri ve Kazanım Sayıları 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A62B-51B7-4178-9F34-75BB44BFC3ED}" type="datetime1">
              <a:rPr lang="tr-TR" smtClean="0"/>
              <a:t>7.05.2017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Din Öğretimi Genel Müdürlüğü-Programlar ve Öğretim Materyalleri Daire Başkanlığı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FE53-4E62-4153-8C5E-4D73298CD6FD}" type="slidenum">
              <a:rPr lang="tr-TR" smtClean="0"/>
              <a:t>26</a:t>
            </a:fld>
            <a:endParaRPr lang="tr-TR" dirty="0"/>
          </a:p>
        </p:txBody>
      </p:sp>
      <p:graphicFrame>
        <p:nvGraphicFramePr>
          <p:cNvPr id="8" name="İçerik Yer Tutucusu 18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25571943"/>
              </p:ext>
            </p:extLst>
          </p:nvPr>
        </p:nvGraphicFramePr>
        <p:xfrm>
          <a:off x="933592" y="2040396"/>
          <a:ext cx="4984608" cy="4063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5878"/>
                <a:gridCol w="1258730"/>
              </a:tblGrid>
              <a:tr h="6901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ÜNİTELER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KAZANIM</a:t>
                      </a:r>
                      <a:r>
                        <a:rPr lang="tr-TR" baseline="0" dirty="0" smtClean="0"/>
                        <a:t> SAYILARI</a:t>
                      </a:r>
                      <a:endParaRPr lang="tr-TR" dirty="0" smtClean="0"/>
                    </a:p>
                  </a:txBody>
                  <a:tcPr anchor="ctr"/>
                </a:tc>
              </a:tr>
              <a:tr h="753683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Hz.Muhammed’in</a:t>
                      </a:r>
                      <a:r>
                        <a:rPr lang="tr-TR" dirty="0" smtClean="0"/>
                        <a:t> Hayat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dirty="0" smtClean="0"/>
                        <a:t>Hikayesini Hatırlayalım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</a:t>
                      </a:r>
                      <a:endParaRPr lang="tr-TR" dirty="0"/>
                    </a:p>
                  </a:txBody>
                  <a:tcPr anchor="ctr"/>
                </a:tc>
              </a:tr>
              <a:tr h="436658">
                <a:tc>
                  <a:txBody>
                    <a:bodyPr/>
                    <a:lstStyle/>
                    <a:p>
                      <a:r>
                        <a:rPr lang="tr-TR" dirty="0" smtClean="0"/>
                        <a:t>Beslenme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9</a:t>
                      </a:r>
                      <a:endParaRPr lang="tr-TR" dirty="0"/>
                    </a:p>
                  </a:txBody>
                  <a:tcPr anchor="ctr"/>
                </a:tc>
              </a:tr>
              <a:tr h="436658">
                <a:tc>
                  <a:txBody>
                    <a:bodyPr/>
                    <a:lstStyle/>
                    <a:p>
                      <a:r>
                        <a:rPr lang="tr-TR" dirty="0" smtClean="0"/>
                        <a:t>Hz. Muhammed'in İnancı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 anchor="ctr"/>
                </a:tc>
              </a:tr>
              <a:tr h="436658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Hz.Muhammed</a:t>
                      </a:r>
                      <a:r>
                        <a:rPr lang="tr-TR" dirty="0" smtClean="0"/>
                        <a:t> Ve Çevre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 anchor="ctr"/>
                </a:tc>
              </a:tr>
              <a:tr h="436658">
                <a:tc>
                  <a:txBody>
                    <a:bodyPr/>
                    <a:lstStyle/>
                    <a:p>
                      <a:r>
                        <a:rPr lang="tr-TR" dirty="0" smtClean="0"/>
                        <a:t>Ailede Sevgi Ve Saygı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 anchor="ctr"/>
                </a:tc>
              </a:tr>
              <a:tr h="436658">
                <a:tc>
                  <a:txBody>
                    <a:bodyPr/>
                    <a:lstStyle/>
                    <a:p>
                      <a:r>
                        <a:rPr lang="tr-TR" dirty="0" smtClean="0"/>
                        <a:t>İletişim Dili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 anchor="ctr"/>
                </a:tc>
              </a:tr>
              <a:tr h="436658">
                <a:tc>
                  <a:txBody>
                    <a:bodyPr/>
                    <a:lstStyle/>
                    <a:p>
                      <a:r>
                        <a:rPr lang="tr-TR" b="1" dirty="0" smtClean="0"/>
                        <a:t>TOPLAM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FF0000"/>
                          </a:solidFill>
                        </a:rPr>
                        <a:t>33</a:t>
                      </a:r>
                      <a:endParaRPr lang="tr-TR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İçerik Yer Tutucusu 20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467101491"/>
              </p:ext>
            </p:extLst>
          </p:nvPr>
        </p:nvGraphicFramePr>
        <p:xfrm>
          <a:off x="6413500" y="2054914"/>
          <a:ext cx="4699749" cy="350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1158"/>
                <a:gridCol w="1258591"/>
              </a:tblGrid>
              <a:tr h="6575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ÜNİTELER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KAZANIM</a:t>
                      </a:r>
                      <a:r>
                        <a:rPr lang="tr-TR" baseline="0" dirty="0" smtClean="0"/>
                        <a:t> SAYILARI</a:t>
                      </a:r>
                      <a:endParaRPr lang="tr-TR" dirty="0" smtClean="0"/>
                    </a:p>
                  </a:txBody>
                  <a:tcPr anchor="ctr"/>
                </a:tc>
              </a:tr>
              <a:tr h="5933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Peygamberimizin Gençlik Yılları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800" marR="73025" marT="83820" marB="0" anchor="ctr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7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800" marR="73025" marT="83820" marB="0" anchor="ctr"/>
                </a:tc>
              </a:tr>
              <a:tr h="4135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Kur’an-ı Kerim’de Peygamberimiz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800" marR="73025" marT="83820" marB="0" anchor="ctr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6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800" marR="73025" marT="83820" marB="0" anchor="ctr"/>
                </a:tc>
              </a:tr>
              <a:tr h="4598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Peygamberimiz Ve Gençler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800" marR="73025" marT="83820" marB="0" anchor="ctr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800" marR="73025" marT="83820" marB="0" anchor="ctr"/>
                </a:tc>
              </a:tr>
              <a:tr h="4614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En Güzel Örnek Peygamberimiz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800" marR="73025" marT="83820" marB="0" anchor="ctr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5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800" marR="73025" marT="83820" marB="0" anchor="ctr"/>
                </a:tc>
              </a:tr>
              <a:tr h="4614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Sahabenin Fazileti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800" marR="73025" marT="83820" marB="0" anchor="ctr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4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800" marR="73025" marT="83820" marB="0" anchor="ctr"/>
                </a:tc>
              </a:tr>
              <a:tr h="458199">
                <a:tc>
                  <a:txBody>
                    <a:bodyPr/>
                    <a:lstStyle/>
                    <a:p>
                      <a:r>
                        <a:rPr lang="tr-TR" sz="1800" b="1" dirty="0" smtClean="0"/>
                        <a:t>TOPLAM</a:t>
                      </a:r>
                      <a:endParaRPr lang="tr-T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FF0000"/>
                          </a:solidFill>
                        </a:rPr>
                        <a:t>25</a:t>
                      </a:r>
                      <a:endParaRPr lang="tr-T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Metin Yer Tutucusu 6"/>
          <p:cNvSpPr txBox="1">
            <a:spLocks/>
          </p:cNvSpPr>
          <p:nvPr/>
        </p:nvSpPr>
        <p:spPr>
          <a:xfrm>
            <a:off x="933592" y="1535135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>
                <a:latin typeface="+mj-lt"/>
                <a:ea typeface="+mj-ea"/>
                <a:cs typeface="+mj-cs"/>
              </a:rPr>
              <a:t>2012 ÖĞRETİM PROGRAMI</a:t>
            </a:r>
          </a:p>
        </p:txBody>
      </p:sp>
      <p:sp>
        <p:nvSpPr>
          <p:cNvPr id="11" name="Metin Yer Tutucusu 8"/>
          <p:cNvSpPr txBox="1">
            <a:spLocks/>
          </p:cNvSpPr>
          <p:nvPr/>
        </p:nvSpPr>
        <p:spPr>
          <a:xfrm>
            <a:off x="6535615" y="1391389"/>
            <a:ext cx="4041775" cy="639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>
                <a:latin typeface="+mj-lt"/>
                <a:ea typeface="+mj-ea"/>
                <a:cs typeface="+mj-cs"/>
              </a:rPr>
              <a:t>2017 ÖĞRETİM PROGRAMI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5023338" y="993918"/>
            <a:ext cx="15122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C00000"/>
                </a:solidFill>
              </a:rPr>
              <a:t>6. </a:t>
            </a:r>
            <a:r>
              <a:rPr lang="tr-TR" sz="2400" b="1" dirty="0">
                <a:solidFill>
                  <a:srgbClr val="C00000"/>
                </a:solidFill>
              </a:rPr>
              <a:t>SINIF</a:t>
            </a:r>
          </a:p>
        </p:txBody>
      </p:sp>
    </p:spTree>
    <p:extLst>
      <p:ext uri="{BB962C8B-B14F-4D97-AF65-F5344CB8AC3E}">
        <p14:creationId xmlns:p14="http://schemas.microsoft.com/office/powerpoint/2010/main" val="421850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Eski ve Yeni Öğretim Programlarının Üniteleri ve Kazanım Sayıları 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A62B-51B7-4178-9F34-75BB44BFC3ED}" type="datetime1">
              <a:rPr lang="tr-TR" smtClean="0"/>
              <a:t>7.05.2017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Din Öğretimi Genel Müdürlüğü-Programlar ve Öğretim Materyalleri Daire Başkanlığı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FE53-4E62-4153-8C5E-4D73298CD6FD}" type="slidenum">
              <a:rPr lang="tr-TR" smtClean="0"/>
              <a:t>27</a:t>
            </a:fld>
            <a:endParaRPr lang="tr-TR" dirty="0"/>
          </a:p>
        </p:txBody>
      </p:sp>
      <p:graphicFrame>
        <p:nvGraphicFramePr>
          <p:cNvPr id="7" name="İçerik Yer Tutucusu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0276254"/>
              </p:ext>
            </p:extLst>
          </p:nvPr>
        </p:nvGraphicFramePr>
        <p:xfrm>
          <a:off x="838200" y="2081345"/>
          <a:ext cx="4775200" cy="3977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0335"/>
                <a:gridCol w="1374865"/>
              </a:tblGrid>
              <a:tr h="7253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ÜNİTELER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KAZANIM</a:t>
                      </a:r>
                      <a:r>
                        <a:rPr lang="tr-TR" baseline="0" dirty="0" smtClean="0"/>
                        <a:t> SAYILARI</a:t>
                      </a:r>
                      <a:endParaRPr lang="tr-TR" dirty="0" smtClean="0"/>
                    </a:p>
                  </a:txBody>
                  <a:tcPr anchor="ctr"/>
                </a:tc>
              </a:tr>
              <a:tr h="726547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Hz.Muhammed’in</a:t>
                      </a:r>
                      <a:r>
                        <a:rPr lang="tr-TR" dirty="0" smtClean="0"/>
                        <a:t> Hayat Hikayesini Hatırlayalım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</a:t>
                      </a:r>
                      <a:endParaRPr lang="tr-TR" dirty="0"/>
                    </a:p>
                  </a:txBody>
                  <a:tcPr anchor="ctr"/>
                </a:tc>
              </a:tr>
              <a:tr h="420936">
                <a:tc>
                  <a:txBody>
                    <a:bodyPr/>
                    <a:lstStyle/>
                    <a:p>
                      <a:r>
                        <a:rPr lang="tr-TR" dirty="0" smtClean="0"/>
                        <a:t>Giyim Kuşam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6</a:t>
                      </a:r>
                      <a:endParaRPr lang="tr-TR" dirty="0"/>
                    </a:p>
                  </a:txBody>
                  <a:tcPr anchor="ctr"/>
                </a:tc>
              </a:tr>
              <a:tr h="420936">
                <a:tc>
                  <a:txBody>
                    <a:bodyPr/>
                    <a:lstStyle/>
                    <a:p>
                      <a:r>
                        <a:rPr lang="tr-TR" dirty="0" smtClean="0"/>
                        <a:t>Hz. Muhammed'in İbadetleri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 anchor="ctr"/>
                </a:tc>
              </a:tr>
              <a:tr h="420936">
                <a:tc>
                  <a:txBody>
                    <a:bodyPr/>
                    <a:lstStyle/>
                    <a:p>
                      <a:r>
                        <a:rPr lang="tr-TR" dirty="0" smtClean="0"/>
                        <a:t>Komşuluk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 anchor="ctr"/>
                </a:tc>
              </a:tr>
              <a:tr h="420936">
                <a:tc>
                  <a:txBody>
                    <a:bodyPr/>
                    <a:lstStyle/>
                    <a:p>
                      <a:r>
                        <a:rPr lang="tr-TR" dirty="0" smtClean="0"/>
                        <a:t>Akrabalarla İletişim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</a:t>
                      </a:r>
                      <a:endParaRPr lang="tr-TR" dirty="0"/>
                    </a:p>
                  </a:txBody>
                  <a:tcPr anchor="ctr"/>
                </a:tc>
              </a:tr>
              <a:tr h="420936">
                <a:tc>
                  <a:txBody>
                    <a:bodyPr/>
                    <a:lstStyle/>
                    <a:p>
                      <a:r>
                        <a:rPr lang="tr-TR" dirty="0" smtClean="0"/>
                        <a:t>Sosyal İletişim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 anchor="ctr"/>
                </a:tc>
              </a:tr>
              <a:tr h="420936">
                <a:tc>
                  <a:txBody>
                    <a:bodyPr/>
                    <a:lstStyle/>
                    <a:p>
                      <a:r>
                        <a:rPr lang="tr-TR" b="1" dirty="0" smtClean="0"/>
                        <a:t>TOPLAM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FF0000"/>
                          </a:solidFill>
                        </a:rPr>
                        <a:t>31</a:t>
                      </a:r>
                      <a:endParaRPr lang="tr-TR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İçerik Yer Tutucusu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243864"/>
              </p:ext>
            </p:extLst>
          </p:nvPr>
        </p:nvGraphicFramePr>
        <p:xfrm>
          <a:off x="6342888" y="2088341"/>
          <a:ext cx="4801230" cy="3613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6876"/>
                <a:gridCol w="1234354"/>
              </a:tblGrid>
              <a:tr h="6453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ÜNİTELER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KAZANIM</a:t>
                      </a:r>
                      <a:r>
                        <a:rPr lang="tr-TR" baseline="0" dirty="0" smtClean="0"/>
                        <a:t> SAYILARI</a:t>
                      </a:r>
                      <a:endParaRPr lang="tr-TR" dirty="0" smtClean="0"/>
                    </a:p>
                  </a:txBody>
                  <a:tcPr anchor="ctr"/>
                </a:tc>
              </a:tr>
              <a:tr h="4016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Peygamberimizin Mekke Yılları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800" marR="73025" marT="83820" marB="0" anchor="ctr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9</a:t>
                      </a:r>
                      <a:endParaRPr lang="tr-TR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800" marR="73025" marT="83820" marB="0" anchor="ctr"/>
                </a:tc>
              </a:tr>
              <a:tr h="575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Peygamberimizin Evrensel Mesajları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800" marR="73025" marT="83820" marB="0" anchor="ctr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6</a:t>
                      </a:r>
                      <a:endParaRPr lang="tr-TR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800" marR="73025" marT="83820" marB="0" anchor="ctr"/>
                </a:tc>
              </a:tr>
              <a:tr h="575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Peygamberimiz Ve Yakın Çevresi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800" marR="73025" marT="83820" marB="0" anchor="ctr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5</a:t>
                      </a:r>
                      <a:endParaRPr lang="tr-TR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800" marR="73025" marT="83820" marB="0" anchor="ctr"/>
                </a:tc>
              </a:tr>
              <a:tr h="575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En Güzel Örnek Peygamberimiz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800" marR="73025" marT="83820" marB="0" anchor="ctr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5</a:t>
                      </a:r>
                      <a:endParaRPr lang="tr-TR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800" marR="73025" marT="83820" marB="0" anchor="ctr"/>
                </a:tc>
              </a:tr>
              <a:tr h="4016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Sahabeden Örnek Davranışlar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800" marR="73025" marT="83820" marB="0" anchor="ctr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4</a:t>
                      </a:r>
                      <a:endParaRPr lang="tr-TR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800" marR="73025" marT="83820" marB="0" anchor="ctr"/>
                </a:tc>
              </a:tr>
              <a:tr h="423019">
                <a:tc>
                  <a:txBody>
                    <a:bodyPr/>
                    <a:lstStyle/>
                    <a:p>
                      <a:r>
                        <a:rPr lang="tr-TR" sz="1800" b="1" i="0" dirty="0" smtClean="0"/>
                        <a:t>TOPLAM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i="0" dirty="0" smtClean="0">
                          <a:solidFill>
                            <a:srgbClr val="FF0000"/>
                          </a:solidFill>
                        </a:rPr>
                        <a:t>29</a:t>
                      </a:r>
                      <a:endParaRPr lang="tr-TR" sz="2000" b="1" i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Dikdörtgen 8"/>
          <p:cNvSpPr/>
          <p:nvPr/>
        </p:nvSpPr>
        <p:spPr>
          <a:xfrm>
            <a:off x="2025007" y="905304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C00000"/>
                </a:solidFill>
              </a:rPr>
              <a:t>7.SINIF</a:t>
            </a:r>
            <a:endParaRPr lang="tr-TR" sz="2800" dirty="0">
              <a:solidFill>
                <a:srgbClr val="C00000"/>
              </a:solidFill>
            </a:endParaRPr>
          </a:p>
        </p:txBody>
      </p:sp>
      <p:sp>
        <p:nvSpPr>
          <p:cNvPr id="10" name="Metin Yer Tutucusu 6"/>
          <p:cNvSpPr txBox="1">
            <a:spLocks/>
          </p:cNvSpPr>
          <p:nvPr/>
        </p:nvSpPr>
        <p:spPr>
          <a:xfrm>
            <a:off x="1103376" y="1549374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2">
              <a:lnSpc>
                <a:spcPct val="100000"/>
              </a:lnSpc>
              <a:spcBef>
                <a:spcPts val="1000"/>
              </a:spcBef>
            </a:pPr>
            <a:r>
              <a:rPr lang="tr-TR" b="1" dirty="0">
                <a:latin typeface="+mj-lt"/>
                <a:ea typeface="+mj-ea"/>
                <a:cs typeface="+mj-cs"/>
              </a:rPr>
              <a:t>2012 ÖĞRETİM PROGRAMI</a:t>
            </a:r>
          </a:p>
        </p:txBody>
      </p:sp>
      <p:sp>
        <p:nvSpPr>
          <p:cNvPr id="11" name="Metin Yer Tutucusu 8"/>
          <p:cNvSpPr txBox="1">
            <a:spLocks/>
          </p:cNvSpPr>
          <p:nvPr/>
        </p:nvSpPr>
        <p:spPr>
          <a:xfrm>
            <a:off x="6472918" y="1534109"/>
            <a:ext cx="4041775" cy="639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>
                <a:latin typeface="+mj-lt"/>
                <a:ea typeface="+mj-ea"/>
                <a:cs typeface="+mj-cs"/>
              </a:rPr>
              <a:t>2017 ÖĞRETİM PROGRAMI</a:t>
            </a:r>
          </a:p>
        </p:txBody>
      </p:sp>
    </p:spTree>
    <p:extLst>
      <p:ext uri="{BB962C8B-B14F-4D97-AF65-F5344CB8AC3E}">
        <p14:creationId xmlns:p14="http://schemas.microsoft.com/office/powerpoint/2010/main" val="11989104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Eski ve Yeni Öğretim Programlarının Üniteleri ve Kazanım Sayıları 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A62B-51B7-4178-9F34-75BB44BFC3ED}" type="datetime1">
              <a:rPr lang="tr-TR" smtClean="0"/>
              <a:t>7.05.2017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Din Öğretimi Genel Müdürlüğü-Programlar ve Öğretim Materyalleri Daire Başkanlığı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FE53-4E62-4153-8C5E-4D73298CD6FD}" type="slidenum">
              <a:rPr lang="tr-TR" smtClean="0"/>
              <a:t>28</a:t>
            </a:fld>
            <a:endParaRPr lang="tr-TR" dirty="0"/>
          </a:p>
        </p:txBody>
      </p:sp>
      <p:graphicFrame>
        <p:nvGraphicFramePr>
          <p:cNvPr id="7" name="İçerik Yer Tutucusu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0870882"/>
              </p:ext>
            </p:extLst>
          </p:nvPr>
        </p:nvGraphicFramePr>
        <p:xfrm>
          <a:off x="838200" y="1935556"/>
          <a:ext cx="4813300" cy="4420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6614"/>
                <a:gridCol w="1366686"/>
              </a:tblGrid>
              <a:tr h="886246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ÜNİTELER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KAZANIM</a:t>
                      </a:r>
                      <a:r>
                        <a:rPr lang="tr-TR" baseline="0" dirty="0" smtClean="0"/>
                        <a:t> SAYILARI</a:t>
                      </a:r>
                      <a:endParaRPr lang="tr-TR" dirty="0" smtClean="0"/>
                    </a:p>
                  </a:txBody>
                  <a:tcPr anchor="ctr"/>
                </a:tc>
              </a:tr>
              <a:tr h="716608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Hz.Muhammed’in</a:t>
                      </a:r>
                      <a:r>
                        <a:rPr lang="tr-TR" dirty="0" smtClean="0"/>
                        <a:t> Hayat Hikayesini Hatırlayalım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</a:t>
                      </a:r>
                      <a:endParaRPr lang="tr-TR" dirty="0"/>
                    </a:p>
                  </a:txBody>
                  <a:tcPr anchor="ctr"/>
                </a:tc>
              </a:tr>
              <a:tr h="409490">
                <a:tc>
                  <a:txBody>
                    <a:bodyPr/>
                    <a:lstStyle/>
                    <a:p>
                      <a:r>
                        <a:rPr lang="tr-TR" dirty="0" smtClean="0"/>
                        <a:t>Eğlence Ve Spor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6</a:t>
                      </a:r>
                      <a:endParaRPr lang="tr-TR" dirty="0"/>
                    </a:p>
                  </a:txBody>
                  <a:tcPr anchor="ctr"/>
                </a:tc>
              </a:tr>
              <a:tr h="598071">
                <a:tc>
                  <a:txBody>
                    <a:bodyPr/>
                    <a:lstStyle/>
                    <a:p>
                      <a:r>
                        <a:rPr lang="tr-TR" dirty="0" smtClean="0"/>
                        <a:t>Hz. Muhammed'in Duaları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</a:t>
                      </a:r>
                      <a:endParaRPr lang="tr-TR" dirty="0"/>
                    </a:p>
                  </a:txBody>
                  <a:tcPr anchor="ctr"/>
                </a:tc>
              </a:tr>
              <a:tr h="466963">
                <a:tc>
                  <a:txBody>
                    <a:bodyPr/>
                    <a:lstStyle/>
                    <a:p>
                      <a:r>
                        <a:rPr lang="tr-TR" dirty="0" smtClean="0"/>
                        <a:t>İnsan Hakları Ve Adalet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 anchor="ctr"/>
                </a:tc>
              </a:tr>
              <a:tr h="466962">
                <a:tc>
                  <a:txBody>
                    <a:bodyPr/>
                    <a:lstStyle/>
                    <a:p>
                      <a:r>
                        <a:rPr lang="tr-TR" dirty="0" smtClean="0"/>
                        <a:t>Anne Babanın Görevleri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</a:t>
                      </a:r>
                      <a:endParaRPr lang="tr-TR" dirty="0"/>
                    </a:p>
                  </a:txBody>
                  <a:tcPr anchor="ctr"/>
                </a:tc>
              </a:tr>
              <a:tr h="466963">
                <a:tc>
                  <a:txBody>
                    <a:bodyPr/>
                    <a:lstStyle/>
                    <a:p>
                      <a:r>
                        <a:rPr lang="tr-TR" dirty="0" smtClean="0"/>
                        <a:t>İnsani İlişkileri Güçlendirme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</a:t>
                      </a:r>
                      <a:endParaRPr lang="tr-TR" dirty="0"/>
                    </a:p>
                  </a:txBody>
                  <a:tcPr anchor="ctr"/>
                </a:tc>
              </a:tr>
              <a:tr h="40949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TOPLAM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FF0000"/>
                          </a:solidFill>
                        </a:rPr>
                        <a:t>21</a:t>
                      </a:r>
                      <a:endParaRPr lang="tr-TR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İçerik Yer Tutucusu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7852396"/>
              </p:ext>
            </p:extLst>
          </p:nvPr>
        </p:nvGraphicFramePr>
        <p:xfrm>
          <a:off x="6475664" y="1879206"/>
          <a:ext cx="4646321" cy="3953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1843"/>
                <a:gridCol w="1284478"/>
              </a:tblGrid>
              <a:tr h="89064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ÜNİTELER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KAZANIM</a:t>
                      </a:r>
                      <a:r>
                        <a:rPr lang="tr-TR" baseline="0" dirty="0" smtClean="0"/>
                        <a:t> SAYILARI</a:t>
                      </a:r>
                      <a:endParaRPr lang="tr-TR" dirty="0" smtClean="0"/>
                    </a:p>
                  </a:txBody>
                  <a:tcPr anchor="ctr"/>
                </a:tc>
              </a:tr>
              <a:tr h="5997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Peygamberimizin Medine Yılları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800" marR="73025" marT="83820" marB="0" anchor="ctr"/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8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800" marR="73025" marT="83820" marB="0" anchor="ctr"/>
                </a:tc>
              </a:tr>
              <a:tr h="6080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Peygamberimizin Dindeki Konumu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800" marR="73025" marT="83820" marB="0" anchor="ctr"/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800" marR="73025" marT="83820" marB="0" anchor="ctr"/>
                </a:tc>
              </a:tr>
              <a:tr h="5775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Peygamberimiz Ve Sosyal Hayat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800" marR="73025" marT="83820" marB="0" anchor="ctr"/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5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800" marR="73025" marT="83820" marB="0" anchor="ctr"/>
                </a:tc>
              </a:tr>
              <a:tr h="4303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En Güzel Örnek Peygamberimiz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800" marR="73025" marT="83820" marB="0" anchor="ctr"/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5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800" marR="73025" marT="83820" marB="0" anchor="ctr"/>
                </a:tc>
              </a:tr>
              <a:tr h="4303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İslam Daveti Ve Sahabe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800" marR="73025" marT="83820" marB="0" anchor="ctr"/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4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800" marR="73025" marT="83820" marB="0" anchor="ctr"/>
                </a:tc>
              </a:tr>
              <a:tr h="417216">
                <a:tc>
                  <a:txBody>
                    <a:bodyPr/>
                    <a:lstStyle/>
                    <a:p>
                      <a:r>
                        <a:rPr lang="tr-TR" sz="1800" b="1" dirty="0" smtClean="0"/>
                        <a:t>TOPLAM</a:t>
                      </a:r>
                      <a:endParaRPr lang="tr-T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solidFill>
                            <a:srgbClr val="FF0000"/>
                          </a:solidFill>
                        </a:rPr>
                        <a:t>28</a:t>
                      </a:r>
                      <a:endParaRPr lang="tr-TR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Dikdörtgen 8"/>
          <p:cNvSpPr/>
          <p:nvPr/>
        </p:nvSpPr>
        <p:spPr>
          <a:xfrm>
            <a:off x="2227024" y="914366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C00000"/>
                </a:solidFill>
              </a:rPr>
              <a:t>8.SINIF</a:t>
            </a:r>
            <a:endParaRPr lang="tr-TR" sz="2800" dirty="0">
              <a:solidFill>
                <a:srgbClr val="C00000"/>
              </a:solidFill>
            </a:endParaRPr>
          </a:p>
        </p:txBody>
      </p:sp>
      <p:sp>
        <p:nvSpPr>
          <p:cNvPr id="10" name="Metin Yer Tutucusu 6"/>
          <p:cNvSpPr txBox="1">
            <a:spLocks/>
          </p:cNvSpPr>
          <p:nvPr/>
        </p:nvSpPr>
        <p:spPr>
          <a:xfrm>
            <a:off x="838200" y="1440072"/>
            <a:ext cx="4040188" cy="6397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>
                <a:latin typeface="+mj-lt"/>
                <a:ea typeface="+mj-ea"/>
                <a:cs typeface="+mj-cs"/>
              </a:rPr>
              <a:t>2012 ÖĞRETİM PROGRAMI</a:t>
            </a:r>
          </a:p>
        </p:txBody>
      </p:sp>
      <p:sp>
        <p:nvSpPr>
          <p:cNvPr id="11" name="Metin Yer Tutucusu 8"/>
          <p:cNvSpPr txBox="1">
            <a:spLocks/>
          </p:cNvSpPr>
          <p:nvPr/>
        </p:nvSpPr>
        <p:spPr>
          <a:xfrm>
            <a:off x="6435288" y="1379315"/>
            <a:ext cx="4041775" cy="6397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>
                <a:latin typeface="+mj-lt"/>
                <a:ea typeface="+mj-ea"/>
                <a:cs typeface="+mj-cs"/>
              </a:rPr>
              <a:t>2017 ÖĞRETİM PROGRAMI</a:t>
            </a:r>
          </a:p>
        </p:txBody>
      </p:sp>
    </p:spTree>
    <p:extLst>
      <p:ext uri="{BB962C8B-B14F-4D97-AF65-F5344CB8AC3E}">
        <p14:creationId xmlns:p14="http://schemas.microsoft.com/office/powerpoint/2010/main" val="2480498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2500" dirty="0"/>
              <a:t/>
            </a:r>
            <a:br>
              <a:rPr lang="tr-TR" sz="2500" dirty="0"/>
            </a:br>
            <a:r>
              <a:rPr lang="tr-TR" sz="2500" dirty="0" smtClean="0"/>
              <a:t>Peygamberimizin Hayatı Dersi (</a:t>
            </a:r>
            <a:r>
              <a:rPr lang="tr-TR" sz="2500" dirty="0"/>
              <a:t>5-8) Öğretim Programında </a:t>
            </a:r>
            <a:r>
              <a:rPr lang="tr-TR" sz="2500" dirty="0" smtClean="0"/>
              <a:t>Neler </a:t>
            </a:r>
            <a:r>
              <a:rPr lang="tr-TR" sz="2500" dirty="0"/>
              <a:t>Değişti?</a:t>
            </a:r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782187"/>
              </p:ext>
            </p:extLst>
          </p:nvPr>
        </p:nvGraphicFramePr>
        <p:xfrm>
          <a:off x="723331" y="1485089"/>
          <a:ext cx="107025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A62B-51B7-4178-9F34-75BB44BFC3ED}" type="datetime1">
              <a:rPr lang="tr-TR" smtClean="0"/>
              <a:t>7.05.2017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Din Öğretimi Genel Müdürlüğü-Programlar ve Öğretim Materyalleri Daire Başkanlığı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FE53-4E62-4153-8C5E-4D73298CD6FD}" type="slidenum">
              <a:rPr lang="tr-TR" smtClean="0"/>
              <a:t>29</a:t>
            </a:fld>
            <a:endParaRPr lang="tr-TR" dirty="0"/>
          </a:p>
        </p:txBody>
      </p:sp>
      <p:sp>
        <p:nvSpPr>
          <p:cNvPr id="10" name="Yuvarlatılmış Dikdörtgen 4"/>
          <p:cNvSpPr/>
          <p:nvPr/>
        </p:nvSpPr>
        <p:spPr>
          <a:xfrm>
            <a:off x="736979" y="2561575"/>
            <a:ext cx="7724633" cy="24522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lvl="0" algn="l" defTabSz="9779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endParaRPr lang="tr-TR" sz="32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41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D5C9F8-E638-4991-922D-EAEA8887C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32D5C9F8-E638-4991-922D-EAEA8887C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92C32A-CC04-4912-AEDB-F17F55A371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>
                                            <p:graphicEl>
                                              <a:dgm id="{0C92C32A-CC04-4912-AEDB-F17F55A371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659A66A-AF29-49BB-A309-F8DCDDEBCA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dgm id="{8659A66A-AF29-49BB-A309-F8DCDDEBCA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Programın Genel Felsefesi</a:t>
            </a:r>
            <a:endParaRPr lang="tr-TR" dirty="0"/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3736442"/>
              </p:ext>
            </p:extLst>
          </p:nvPr>
        </p:nvGraphicFramePr>
        <p:xfrm>
          <a:off x="88900" y="1016000"/>
          <a:ext cx="12001500" cy="584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A62B-51B7-4178-9F34-75BB44BFC3ED}" type="datetime1">
              <a:rPr lang="tr-TR" smtClean="0"/>
              <a:t>7.05.2017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FE53-4E62-4153-8C5E-4D73298CD6FD}" type="slidenum">
              <a:rPr lang="tr-TR" smtClean="0"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91016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0">
        <p14:warp dir="in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2500" dirty="0"/>
              <a:t/>
            </a:r>
            <a:br>
              <a:rPr lang="tr-TR" sz="2500" dirty="0"/>
            </a:br>
            <a:r>
              <a:rPr lang="tr-TR" sz="2500" dirty="0" smtClean="0"/>
              <a:t>Peygamberimizin Hayatı Dersi (</a:t>
            </a:r>
            <a:r>
              <a:rPr lang="tr-TR" sz="2500" dirty="0"/>
              <a:t>5-8) Öğretim Programında </a:t>
            </a:r>
            <a:r>
              <a:rPr lang="tr-TR" sz="2500" dirty="0" smtClean="0"/>
              <a:t>Neler </a:t>
            </a:r>
            <a:r>
              <a:rPr lang="tr-TR" sz="2500" dirty="0"/>
              <a:t>Değişti?</a:t>
            </a:r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3155178"/>
              </p:ext>
            </p:extLst>
          </p:nvPr>
        </p:nvGraphicFramePr>
        <p:xfrm>
          <a:off x="910318" y="1459688"/>
          <a:ext cx="10515600" cy="4661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A62B-51B7-4178-9F34-75BB44BFC3ED}" type="datetime1">
              <a:rPr lang="tr-TR" smtClean="0"/>
              <a:t>7.05.2017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Din Öğretimi Genel Müdürlüğü-Programlar ve Öğretim Materyalleri Daire Başkanlığı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FE53-4E62-4153-8C5E-4D73298CD6FD}" type="slidenum">
              <a:rPr lang="tr-TR" smtClean="0"/>
              <a:t>30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0881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26854FF-CEF6-4331-8E24-0EADE4640B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026854FF-CEF6-4331-8E24-0EADE4640B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620336B-D781-41D7-ABFC-6F9DD42D1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>
                                            <p:graphicEl>
                                              <a:dgm id="{1620336B-D781-41D7-ABFC-6F9DD42D16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3259B9-A45C-7544-B8D1-794B6FE039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>
                                            <p:graphicEl>
                                              <a:dgm id="{F63259B9-A45C-7544-B8D1-794B6FE039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/>
              <a:t>Peygamberimizin Hayatı Dersi Öğretim </a:t>
            </a:r>
            <a:r>
              <a:rPr lang="tr-TR" dirty="0"/>
              <a:t>Programında </a:t>
            </a:r>
            <a:r>
              <a:rPr lang="tr-TR" dirty="0" smtClean="0"/>
              <a:t>Neler </a:t>
            </a:r>
            <a:r>
              <a:rPr lang="tr-TR" dirty="0"/>
              <a:t>Değişti?</a:t>
            </a:r>
          </a:p>
        </p:txBody>
      </p:sp>
      <p:graphicFrame>
        <p:nvGraphicFramePr>
          <p:cNvPr id="9" name="İçerik Yer Tutucusu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3779678"/>
              </p:ext>
            </p:extLst>
          </p:nvPr>
        </p:nvGraphicFramePr>
        <p:xfrm>
          <a:off x="5146430" y="1363437"/>
          <a:ext cx="2794411" cy="3208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A62B-51B7-4178-9F34-75BB44BFC3ED}" type="datetime1">
              <a:rPr lang="tr-TR" smtClean="0"/>
              <a:t>7.05.2017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Din Öğretimi Genel Müdürlüğü-Programlar ve Öğretim Materyalleri Daire Başkanlığı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FE53-4E62-4153-8C5E-4D73298CD6FD}" type="slidenum">
              <a:rPr lang="tr-TR" smtClean="0"/>
              <a:t>31</a:t>
            </a:fld>
            <a:endParaRPr lang="tr-TR" dirty="0"/>
          </a:p>
        </p:txBody>
      </p:sp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val="981831940"/>
              </p:ext>
            </p:extLst>
          </p:nvPr>
        </p:nvGraphicFramePr>
        <p:xfrm>
          <a:off x="838200" y="1146413"/>
          <a:ext cx="10120951" cy="5287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614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8">
                                            <p:graphicEl>
                                              <a:dgm id="{96FB0B89-F280-4E24-AEE5-9EE21FBBC5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8">
                                            <p:graphicEl>
                                              <a:dgm id="{96FB0B89-F280-4E24-AEE5-9EE21FBBC5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8">
                                            <p:graphicEl>
                                              <a:dgm id="{96FB0B89-F280-4E24-AEE5-9EE21FBBC5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8">
                                            <p:graphicEl>
                                              <a:dgm id="{96FB0B89-F280-4E24-AEE5-9EE21FBBC5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8">
                                            <p:graphicEl>
                                              <a:dgm id="{CFA20F37-A35B-45BB-BAA6-90929191A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8">
                                            <p:graphicEl>
                                              <a:dgm id="{CFA20F37-A35B-45BB-BAA6-90929191A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8">
                                            <p:graphicEl>
                                              <a:dgm id="{CFA20F37-A35B-45BB-BAA6-90929191A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8">
                                            <p:graphicEl>
                                              <a:dgm id="{CFA20F37-A35B-45BB-BAA6-90929191A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8">
                                            <p:graphicEl>
                                              <a:dgm id="{49DD06AD-23B7-4691-AE65-4F30B2857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8">
                                            <p:graphicEl>
                                              <a:dgm id="{49DD06AD-23B7-4691-AE65-4F30B2857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8">
                                            <p:graphicEl>
                                              <a:dgm id="{49DD06AD-23B7-4691-AE65-4F30B2857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8">
                                            <p:graphicEl>
                                              <a:dgm id="{49DD06AD-23B7-4691-AE65-4F30B2857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/>
              <a:t>Peygamberimizin Hayatı Dersi Öğretim </a:t>
            </a:r>
            <a:r>
              <a:rPr lang="tr-TR" dirty="0"/>
              <a:t>Programında </a:t>
            </a:r>
            <a:r>
              <a:rPr lang="tr-TR" dirty="0" smtClean="0"/>
              <a:t>Neler </a:t>
            </a:r>
            <a:r>
              <a:rPr lang="tr-TR" dirty="0"/>
              <a:t>Değişti?</a:t>
            </a:r>
          </a:p>
        </p:txBody>
      </p:sp>
      <p:graphicFrame>
        <p:nvGraphicFramePr>
          <p:cNvPr id="9" name="İçerik Yer Tutucusu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7779244"/>
              </p:ext>
            </p:extLst>
          </p:nvPr>
        </p:nvGraphicFramePr>
        <p:xfrm>
          <a:off x="5146430" y="1363437"/>
          <a:ext cx="2794411" cy="3208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A62B-51B7-4178-9F34-75BB44BFC3ED}" type="datetime1">
              <a:rPr lang="tr-TR" smtClean="0"/>
              <a:t>7.05.2017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Din Öğretimi Genel Müdürlüğü-Programlar ve Öğretim Materyalleri Daire Başkanlığı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FE53-4E62-4153-8C5E-4D73298CD6FD}" type="slidenum">
              <a:rPr lang="tr-TR" smtClean="0"/>
              <a:t>32</a:t>
            </a:fld>
            <a:endParaRPr lang="tr-TR" dirty="0"/>
          </a:p>
        </p:txBody>
      </p:sp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val="2907850344"/>
              </p:ext>
            </p:extLst>
          </p:nvPr>
        </p:nvGraphicFramePr>
        <p:xfrm>
          <a:off x="838200" y="1146413"/>
          <a:ext cx="10120951" cy="4941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9856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graphicEl>
                                              <a:dgm id="{18D95D47-7C18-4FCA-91E8-1BE0D2735C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18D95D47-7C18-4FCA-91E8-1BE0D2735C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18D95D47-7C18-4FCA-91E8-1BE0D2735C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graphicEl>
                                              <a:dgm id="{18D95D47-7C18-4FCA-91E8-1BE0D2735C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8">
                                            <p:graphicEl>
                                              <a:dgm id="{7FBACFBE-903B-4CCA-8540-FF282D697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graphicEl>
                                              <a:dgm id="{7FBACFBE-903B-4CCA-8540-FF282D697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graphicEl>
                                              <a:dgm id="{7FBACFBE-903B-4CCA-8540-FF282D697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graphicEl>
                                              <a:dgm id="{7FBACFBE-903B-4CCA-8540-FF282D697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Peygamberimizin Hayatı Dersi Öğretim Programında Ne Değişti?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A62B-51B7-4178-9F34-75BB44BFC3ED}" type="datetime1">
              <a:rPr lang="tr-TR" smtClean="0"/>
              <a:t>7.05.2017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Din Öğretimi Genel Müdürlüğü-Programlar ve Öğretim Materyalleri Daire Başkanlığı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FE53-4E62-4153-8C5E-4D73298CD6FD}" type="slidenum">
              <a:rPr lang="tr-TR" smtClean="0"/>
              <a:t>33</a:t>
            </a:fld>
            <a:endParaRPr lang="tr-TR" dirty="0"/>
          </a:p>
        </p:txBody>
      </p:sp>
      <p:graphicFrame>
        <p:nvGraphicFramePr>
          <p:cNvPr id="10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6212151"/>
              </p:ext>
            </p:extLst>
          </p:nvPr>
        </p:nvGraphicFramePr>
        <p:xfrm>
          <a:off x="978557" y="1118494"/>
          <a:ext cx="10515600" cy="4718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830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A62B-51B7-4178-9F34-75BB44BFC3ED}" type="datetime1">
              <a:rPr lang="tr-TR" smtClean="0"/>
              <a:t>7.05.2017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Din Öğretimi Genel Müdürlüğü-Programlar ve Öğretim Materyalleri Daire Başkanlığı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FE53-4E62-4153-8C5E-4D73298CD6FD}" type="slidenum">
              <a:rPr lang="tr-TR" smtClean="0"/>
              <a:t>34</a:t>
            </a:fld>
            <a:endParaRPr lang="tr-TR" dirty="0"/>
          </a:p>
        </p:txBody>
      </p:sp>
      <p:sp>
        <p:nvSpPr>
          <p:cNvPr id="7" name="Başlık 1"/>
          <p:cNvSpPr>
            <a:spLocks noGrp="1"/>
          </p:cNvSpPr>
          <p:nvPr>
            <p:ph type="title"/>
          </p:nvPr>
        </p:nvSpPr>
        <p:spPr>
          <a:xfrm>
            <a:off x="1103376" y="144692"/>
            <a:ext cx="10250424" cy="769674"/>
          </a:xfrm>
        </p:spPr>
        <p:txBody>
          <a:bodyPr>
            <a:normAutofit/>
          </a:bodyPr>
          <a:lstStyle/>
          <a:p>
            <a:pPr algn="ctr"/>
            <a:r>
              <a:rPr lang="tr-TR" dirty="0" smtClean="0"/>
              <a:t>Peygamberimizin </a:t>
            </a:r>
            <a:r>
              <a:rPr lang="tr-TR" dirty="0"/>
              <a:t>Hayatı Dersi Öğretim Programında Ne Değişti?</a:t>
            </a:r>
          </a:p>
        </p:txBody>
      </p:sp>
      <p:graphicFrame>
        <p:nvGraphicFramePr>
          <p:cNvPr id="8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4182762"/>
              </p:ext>
            </p:extLst>
          </p:nvPr>
        </p:nvGraphicFramePr>
        <p:xfrm>
          <a:off x="978910" y="1167968"/>
          <a:ext cx="10515600" cy="4941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118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0">
        <p14:prism isContent="1" isInverted="1"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A62B-51B7-4178-9F34-75BB44BFC3ED}" type="datetime1">
              <a:rPr lang="tr-TR" smtClean="0"/>
              <a:t>7.05.2017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Din Öğretimi Genel Müdürlüğü-Programlar ve Öğretim Materyalleri Daire Başkanlığı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FE53-4E62-4153-8C5E-4D73298CD6FD}" type="slidenum">
              <a:rPr lang="tr-TR" smtClean="0"/>
              <a:t>35</a:t>
            </a:fld>
            <a:endParaRPr lang="tr-TR" dirty="0"/>
          </a:p>
        </p:txBody>
      </p:sp>
      <p:sp>
        <p:nvSpPr>
          <p:cNvPr id="10" name="Başlık 1"/>
          <p:cNvSpPr>
            <a:spLocks noGrp="1"/>
          </p:cNvSpPr>
          <p:nvPr>
            <p:ph type="title"/>
          </p:nvPr>
        </p:nvSpPr>
        <p:spPr>
          <a:xfrm>
            <a:off x="1103376" y="144692"/>
            <a:ext cx="10250424" cy="769674"/>
          </a:xfrm>
        </p:spPr>
        <p:txBody>
          <a:bodyPr>
            <a:normAutofit/>
          </a:bodyPr>
          <a:lstStyle/>
          <a:p>
            <a:pPr algn="ctr"/>
            <a:r>
              <a:rPr lang="tr-TR" dirty="0" smtClean="0"/>
              <a:t>Peygamberimizin </a:t>
            </a:r>
            <a:r>
              <a:rPr lang="tr-TR" dirty="0"/>
              <a:t>Hayatı Dersi Öğretim Programında Ne Değişti?</a:t>
            </a:r>
          </a:p>
        </p:txBody>
      </p:sp>
      <p:graphicFrame>
        <p:nvGraphicFramePr>
          <p:cNvPr id="11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7121029"/>
              </p:ext>
            </p:extLst>
          </p:nvPr>
        </p:nvGraphicFramePr>
        <p:xfrm>
          <a:off x="881928" y="932441"/>
          <a:ext cx="10749239" cy="5120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19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0">
        <p14:prism isContent="1" isInverted="1"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A62B-51B7-4178-9F34-75BB44BFC3ED}" type="datetime1">
              <a:rPr lang="tr-TR" smtClean="0"/>
              <a:t>7.05.2017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Din Öğretimi Genel Müdürlüğü-Programlar ve Öğretim Materyalleri Daire Başkanlığı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FE53-4E62-4153-8C5E-4D73298CD6FD}" type="slidenum">
              <a:rPr lang="tr-TR" smtClean="0"/>
              <a:t>36</a:t>
            </a:fld>
            <a:endParaRPr lang="tr-TR" dirty="0"/>
          </a:p>
        </p:txBody>
      </p:sp>
      <p:sp>
        <p:nvSpPr>
          <p:cNvPr id="7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dirty="0" smtClean="0"/>
              <a:t>Peygamberimizin </a:t>
            </a:r>
            <a:r>
              <a:rPr lang="tr-TR" dirty="0"/>
              <a:t>Hayatı Dersi Öğretim Programında Ne Değişti?</a:t>
            </a:r>
          </a:p>
        </p:txBody>
      </p:sp>
      <p:graphicFrame>
        <p:nvGraphicFramePr>
          <p:cNvPr id="8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3998877"/>
              </p:ext>
            </p:extLst>
          </p:nvPr>
        </p:nvGraphicFramePr>
        <p:xfrm>
          <a:off x="925192" y="913253"/>
          <a:ext cx="10515600" cy="3382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İçerik Yer Tutucus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052708"/>
              </p:ext>
            </p:extLst>
          </p:nvPr>
        </p:nvGraphicFramePr>
        <p:xfrm>
          <a:off x="874599" y="1033910"/>
          <a:ext cx="10587038" cy="5322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0" name="Grup 9"/>
          <p:cNvGrpSpPr/>
          <p:nvPr/>
        </p:nvGrpSpPr>
        <p:grpSpPr>
          <a:xfrm>
            <a:off x="874599" y="4793356"/>
            <a:ext cx="10685958" cy="1239373"/>
            <a:chOff x="0" y="2639544"/>
            <a:chExt cx="10587038" cy="568638"/>
          </a:xfrm>
        </p:grpSpPr>
        <p:sp>
          <p:nvSpPr>
            <p:cNvPr id="11" name="Yuvarlatılmış Dikdörtgen 10"/>
            <p:cNvSpPr/>
            <p:nvPr/>
          </p:nvSpPr>
          <p:spPr>
            <a:xfrm>
              <a:off x="0" y="2639544"/>
              <a:ext cx="10587038" cy="56863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Yuvarlatılmış Dikdörtgen 4"/>
            <p:cNvSpPr/>
            <p:nvPr/>
          </p:nvSpPr>
          <p:spPr>
            <a:xfrm>
              <a:off x="27759" y="2667303"/>
              <a:ext cx="10531520" cy="513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300" kern="1200" dirty="0" smtClean="0"/>
            </a:p>
          </p:txBody>
        </p:sp>
      </p:grpSp>
      <p:sp>
        <p:nvSpPr>
          <p:cNvPr id="13" name="Dikdörtgen 12"/>
          <p:cNvSpPr/>
          <p:nvPr/>
        </p:nvSpPr>
        <p:spPr>
          <a:xfrm>
            <a:off x="925192" y="4955440"/>
            <a:ext cx="10619088" cy="954107"/>
          </a:xfrm>
          <a:prstGeom prst="rect">
            <a:avLst/>
          </a:prstGeom>
          <a:gradFill>
            <a:gsLst>
              <a:gs pos="0">
                <a:srgbClr val="FF6E21"/>
              </a:gs>
              <a:gs pos="100000">
                <a:schemeClr val="accent1">
                  <a:hueOff val="0"/>
                  <a:satOff val="0"/>
                  <a:lumOff val="0"/>
                  <a:satMod val="110000"/>
                  <a:lumMod val="100000"/>
                  <a:shade val="100000"/>
                  <a:alpha val="0"/>
                </a:schemeClr>
              </a:gs>
              <a:gs pos="0">
                <a:schemeClr val="accent1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tr-TR" dirty="0"/>
              <a:t>«</a:t>
            </a:r>
            <a:r>
              <a:rPr lang="tr-TR" sz="2400" dirty="0">
                <a:solidFill>
                  <a:srgbClr val="0070C0"/>
                </a:solidFill>
              </a:rPr>
              <a:t>Hz. Muhammed'in Duaları</a:t>
            </a:r>
            <a:r>
              <a:rPr lang="tr-TR" sz="2400" dirty="0"/>
              <a:t>» ünitesi «</a:t>
            </a:r>
            <a:r>
              <a:rPr lang="tr-TR" sz="2400" dirty="0">
                <a:solidFill>
                  <a:srgbClr val="FF0000"/>
                </a:solidFill>
              </a:rPr>
              <a:t>Peygamber’imizin Dindeki Konumu</a:t>
            </a:r>
            <a:r>
              <a:rPr lang="tr-TR" sz="2400" dirty="0"/>
              <a:t>» ünitesi olarak değiştirildi</a:t>
            </a:r>
            <a:r>
              <a:rPr lang="tr-TR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18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Peygamberimizin Hayatı Dersi Öğretim Programında Ne Değişti?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A62B-51B7-4178-9F34-75BB44BFC3ED}" type="datetime1">
              <a:rPr lang="tr-TR" smtClean="0"/>
              <a:t>7.05.2017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Din Öğretimi Genel Müdürlüğü-Programlar ve Öğretim Materyalleri Daire Başkanlığı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FE53-4E62-4153-8C5E-4D73298CD6FD}" type="slidenum">
              <a:rPr lang="tr-TR" smtClean="0"/>
              <a:t>37</a:t>
            </a:fld>
            <a:endParaRPr lang="tr-TR" dirty="0"/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1469415"/>
              </p:ext>
            </p:extLst>
          </p:nvPr>
        </p:nvGraphicFramePr>
        <p:xfrm>
          <a:off x="585216" y="1033910"/>
          <a:ext cx="10876421" cy="5322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9217683"/>
      </p:ext>
    </p:extLst>
  </p:cSld>
  <p:clrMapOvr>
    <a:masterClrMapping/>
  </p:clrMapOvr>
  <p:transition spd="slow" advTm="0">
    <p:comb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İçerik Yer Tutucusu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2312871"/>
              </p:ext>
            </p:extLst>
          </p:nvPr>
        </p:nvGraphicFramePr>
        <p:xfrm>
          <a:off x="5146430" y="1363437"/>
          <a:ext cx="2794411" cy="3208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A62B-51B7-4178-9F34-75BB44BFC3ED}" type="datetime1">
              <a:rPr lang="tr-TR" smtClean="0"/>
              <a:t>7.05.2017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Din Öğretimi Genel Müdürlüğü-Programlar ve Öğretim Materyalleri Daire Başkanlığı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FE53-4E62-4153-8C5E-4D73298CD6FD}" type="slidenum">
              <a:rPr lang="tr-TR" smtClean="0"/>
              <a:t>38</a:t>
            </a:fld>
            <a:endParaRPr lang="tr-TR" dirty="0"/>
          </a:p>
        </p:txBody>
      </p:sp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val="908747152"/>
              </p:ext>
            </p:extLst>
          </p:nvPr>
        </p:nvGraphicFramePr>
        <p:xfrm>
          <a:off x="838200" y="1146413"/>
          <a:ext cx="10120951" cy="4941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72869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0">
        <p14:glitter pattern="hexago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9A70C55-E57F-4A9F-BFCE-73C43ADD4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C9A70C55-E57F-4A9F-BFCE-73C43ADD41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0A97147-A79A-48E4-B355-031EA6D4B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60A97147-A79A-48E4-B355-031EA6D4B8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E121135-B3C9-4708-A31A-36A3FAF9DD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1E121135-B3C9-4708-A31A-36A3FAF9DD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6B35FBF-1115-48D4-AE8D-A8174F1747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dgm id="{46B35FBF-1115-48D4-AE8D-A8174F1747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403798" y="1926771"/>
            <a:ext cx="9667741" cy="138248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4400" dirty="0" smtClean="0">
                <a:solidFill>
                  <a:srgbClr val="00B0F0"/>
                </a:solidFill>
                <a:latin typeface="Monotype Corsiva" pitchFamily="66" charset="0"/>
              </a:rPr>
              <a:t>TEŞEKKÜR  EDERİZ…</a:t>
            </a:r>
            <a:endParaRPr lang="tr-TR" sz="54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pic>
        <p:nvPicPr>
          <p:cNvPr id="4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420" y="3548743"/>
            <a:ext cx="1487408" cy="202872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13474700" y="2413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65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600" dirty="0" smtClean="0"/>
              <a:t>Programın Genel Amaçları</a:t>
            </a:r>
            <a:endParaRPr lang="tr-TR" sz="36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03698-5D7E-4B45-B6C0-3F130D5D3EC7}" type="datetime1">
              <a:rPr lang="tr-TR" smtClean="0"/>
              <a:t>7.05.2017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Din Öğretimi Genel Müdürlüğü-Programlar ve Öğretim Materyalleri Daire Başkanlığı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FE53-4E62-4153-8C5E-4D73298CD6FD}" type="slidenum">
              <a:rPr lang="tr-TR" smtClean="0"/>
              <a:t>4</a:t>
            </a:fld>
            <a:endParaRPr lang="tr-TR" dirty="0"/>
          </a:p>
        </p:txBody>
      </p:sp>
      <p:sp>
        <p:nvSpPr>
          <p:cNvPr id="7" name="Dikdörtgen 6"/>
          <p:cNvSpPr/>
          <p:nvPr/>
        </p:nvSpPr>
        <p:spPr>
          <a:xfrm>
            <a:off x="465117" y="1025974"/>
            <a:ext cx="11302340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2800" b="1" dirty="0" smtClean="0"/>
              <a:t>Peygamberimizin Hayatı Dersi Öğretim Programı ile öğrencilerin; </a:t>
            </a:r>
            <a:endParaRPr lang="tr-TR" sz="2800" dirty="0" smtClean="0"/>
          </a:p>
          <a:p>
            <a:pPr lvl="0" algn="ctr">
              <a:lnSpc>
                <a:spcPct val="150000"/>
              </a:lnSpc>
            </a:pPr>
            <a:endParaRPr lang="tr-TR" sz="2000" dirty="0" smtClean="0"/>
          </a:p>
          <a:p>
            <a:pPr algn="ctr">
              <a:lnSpc>
                <a:spcPct val="150000"/>
              </a:lnSpc>
            </a:pPr>
            <a:endParaRPr lang="tr-TR" sz="2000" b="1" dirty="0" smtClean="0"/>
          </a:p>
          <a:p>
            <a:pPr algn="ctr">
              <a:lnSpc>
                <a:spcPct val="150000"/>
              </a:lnSpc>
            </a:pPr>
            <a:endParaRPr lang="tr-TR" sz="2000" dirty="0"/>
          </a:p>
          <a:p>
            <a:pPr lvl="0" algn="ctr">
              <a:lnSpc>
                <a:spcPct val="150000"/>
              </a:lnSpc>
            </a:pPr>
            <a:endParaRPr lang="tr-TR" sz="2000" dirty="0"/>
          </a:p>
          <a:p>
            <a:pPr algn="ctr">
              <a:lnSpc>
                <a:spcPct val="150000"/>
              </a:lnSpc>
            </a:pPr>
            <a:endParaRPr lang="tr-TR" sz="2000" dirty="0"/>
          </a:p>
          <a:p>
            <a:pPr lvl="0" algn="ctr">
              <a:lnSpc>
                <a:spcPct val="150000"/>
              </a:lnSpc>
            </a:pPr>
            <a:endParaRPr lang="tr-TR" sz="2000" dirty="0"/>
          </a:p>
          <a:p>
            <a:pPr algn="ctr">
              <a:lnSpc>
                <a:spcPct val="150000"/>
              </a:lnSpc>
            </a:pPr>
            <a:endParaRPr lang="tr-TR" sz="2000" dirty="0"/>
          </a:p>
          <a:p>
            <a:pPr lvl="0" algn="ctr">
              <a:lnSpc>
                <a:spcPct val="150000"/>
              </a:lnSpc>
            </a:pPr>
            <a:endParaRPr lang="tr-TR" sz="2000" dirty="0"/>
          </a:p>
          <a:p>
            <a:pPr algn="ctr">
              <a:lnSpc>
                <a:spcPct val="150000"/>
              </a:lnSpc>
            </a:pPr>
            <a:endParaRPr lang="tr-TR" sz="2000" b="1" dirty="0" smtClean="0"/>
          </a:p>
          <a:p>
            <a:pPr algn="ctr">
              <a:lnSpc>
                <a:spcPct val="150000"/>
              </a:lnSpc>
            </a:pPr>
            <a:endParaRPr lang="tr-TR" sz="2000" b="1" dirty="0"/>
          </a:p>
          <a:p>
            <a:pPr algn="just">
              <a:lnSpc>
                <a:spcPct val="150000"/>
              </a:lnSpc>
            </a:pPr>
            <a:endParaRPr lang="tr-TR" b="1" dirty="0">
              <a:solidFill>
                <a:prstClr val="black"/>
              </a:solidFill>
            </a:endParaRPr>
          </a:p>
        </p:txBody>
      </p:sp>
      <p:graphicFrame>
        <p:nvGraphicFramePr>
          <p:cNvPr id="10" name="Diyagram 9"/>
          <p:cNvGraphicFramePr/>
          <p:nvPr>
            <p:extLst>
              <p:ext uri="{D42A27DB-BD31-4B8C-83A1-F6EECF244321}">
                <p14:modId xmlns:p14="http://schemas.microsoft.com/office/powerpoint/2010/main" val="2301777575"/>
              </p:ext>
            </p:extLst>
          </p:nvPr>
        </p:nvGraphicFramePr>
        <p:xfrm>
          <a:off x="696687" y="1808238"/>
          <a:ext cx="10384970" cy="4570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2213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0">
        <p14:flythroug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0">
                                            <p:graphicEl>
                                              <a:dgm id="{EA3A2006-F3A1-4F8C-80A7-F8F2F0736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E4A9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graphicEl>
                                              <a:dgm id="{EA3A2006-F3A1-4F8C-80A7-F8F2F0736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E4A9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graphicEl>
                                              <a:dgm id="{EA3A2006-F3A1-4F8C-80A7-F8F2F0736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graphicEl>
                                              <a:dgm id="{EA3A2006-F3A1-4F8C-80A7-F8F2F0736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0">
                                            <p:graphicEl>
                                              <a:dgm id="{188C2327-8E1B-40BE-8C1C-8C0F58A50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E4A9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graphicEl>
                                              <a:dgm id="{188C2327-8E1B-40BE-8C1C-8C0F58A50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E4A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graphicEl>
                                              <a:dgm id="{188C2327-8E1B-40BE-8C1C-8C0F58A50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graphicEl>
                                              <a:dgm id="{188C2327-8E1B-40BE-8C1C-8C0F58A50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0">
                                            <p:graphicEl>
                                              <a:dgm id="{B588A150-4E5E-4270-A111-28A2FD7D3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E4A9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graphicEl>
                                              <a:dgm id="{B588A150-4E5E-4270-A111-28A2FD7D3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E4A9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graphicEl>
                                              <a:dgm id="{B588A150-4E5E-4270-A111-28A2FD7D3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graphicEl>
                                              <a:dgm id="{B588A150-4E5E-4270-A111-28A2FD7D3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10">
                                            <p:graphicEl>
                                              <a:dgm id="{D5B4EC8A-DF1E-433F-86D6-5C00611D5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E4A9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graphicEl>
                                              <a:dgm id="{D5B4EC8A-DF1E-433F-86D6-5C00611D5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E4A9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graphicEl>
                                              <a:dgm id="{D5B4EC8A-DF1E-433F-86D6-5C00611D5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graphicEl>
                                              <a:dgm id="{D5B4EC8A-DF1E-433F-86D6-5C00611D5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0">
                                            <p:graphicEl>
                                              <a:dgm id="{BD3D7923-EE0A-4E16-BD92-1F2443B4DD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E4A9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graphicEl>
                                              <a:dgm id="{BD3D7923-EE0A-4E16-BD92-1F2443B4DD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E4A9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graphicEl>
                                              <a:dgm id="{BD3D7923-EE0A-4E16-BD92-1F2443B4DD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graphicEl>
                                              <a:dgm id="{BD3D7923-EE0A-4E16-BD92-1F2443B4DD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0">
                                            <p:graphicEl>
                                              <a:dgm id="{46CC4F28-5996-4B9B-8729-AB8E4FC36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E4A9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graphicEl>
                                              <a:dgm id="{46CC4F28-5996-4B9B-8729-AB8E4FC36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E4A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graphicEl>
                                              <a:dgm id="{46CC4F28-5996-4B9B-8729-AB8E4FC36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graphicEl>
                                              <a:dgm id="{46CC4F28-5996-4B9B-8729-AB8E4FC36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0">
                                            <p:graphicEl>
                                              <a:dgm id="{6A17FC15-2A0A-4CC6-84F7-25BF02C57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E4A9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0">
                                            <p:graphicEl>
                                              <a:dgm id="{6A17FC15-2A0A-4CC6-84F7-25BF02C57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E4A9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0">
                                            <p:graphicEl>
                                              <a:dgm id="{6A17FC15-2A0A-4CC6-84F7-25BF02C57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graphicEl>
                                              <a:dgm id="{6A17FC15-2A0A-4CC6-84F7-25BF02C57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10">
                                            <p:graphicEl>
                                              <a:dgm id="{052F4A34-93F0-4578-817A-196781738B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E4A9"/>
                                      </p:to>
                                    </p:animClr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0">
                                            <p:graphicEl>
                                              <a:dgm id="{052F4A34-93F0-4578-817A-196781738B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E4A9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">
                                            <p:graphicEl>
                                              <a:dgm id="{052F4A34-93F0-4578-817A-196781738B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0">
                                            <p:graphicEl>
                                              <a:dgm id="{052F4A34-93F0-4578-817A-196781738B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10">
                                            <p:graphicEl>
                                              <a:dgm id="{06E73A08-E66C-42B8-9875-EE78A50FB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E4A9"/>
                                      </p:to>
                                    </p:animClr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10">
                                            <p:graphicEl>
                                              <a:dgm id="{06E73A08-E66C-42B8-9875-EE78A50FB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E4A9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0">
                                            <p:graphicEl>
                                              <a:dgm id="{06E73A08-E66C-42B8-9875-EE78A50FB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0">
                                            <p:graphicEl>
                                              <a:dgm id="{06E73A08-E66C-42B8-9875-EE78A50FB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600" dirty="0" smtClean="0"/>
              <a:t>Programın Genel Amaçları</a:t>
            </a:r>
            <a:endParaRPr lang="tr-TR" sz="36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03698-5D7E-4B45-B6C0-3F130D5D3EC7}" type="datetime1">
              <a:rPr lang="tr-TR" smtClean="0"/>
              <a:t>7.05.2017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Din Öğretimi Genel Müdürlüğü-Programlar ve Öğretim Materyalleri Daire Başkanlığı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FE53-4E62-4153-8C5E-4D73298CD6FD}" type="slidenum">
              <a:rPr lang="tr-TR" smtClean="0"/>
              <a:t>5</a:t>
            </a:fld>
            <a:endParaRPr lang="tr-TR" dirty="0"/>
          </a:p>
        </p:txBody>
      </p:sp>
      <p:sp>
        <p:nvSpPr>
          <p:cNvPr id="7" name="Dikdörtgen 6"/>
          <p:cNvSpPr/>
          <p:nvPr/>
        </p:nvSpPr>
        <p:spPr>
          <a:xfrm>
            <a:off x="465117" y="1025974"/>
            <a:ext cx="11302340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tr-TR" sz="2000" dirty="0"/>
          </a:p>
          <a:p>
            <a:pPr lvl="0" algn="ctr">
              <a:lnSpc>
                <a:spcPct val="150000"/>
              </a:lnSpc>
            </a:pPr>
            <a:endParaRPr lang="tr-TR" sz="2000" dirty="0"/>
          </a:p>
          <a:p>
            <a:pPr algn="ctr">
              <a:lnSpc>
                <a:spcPct val="150000"/>
              </a:lnSpc>
            </a:pPr>
            <a:endParaRPr lang="tr-TR" sz="2000" dirty="0"/>
          </a:p>
          <a:p>
            <a:pPr lvl="0" algn="ctr">
              <a:lnSpc>
                <a:spcPct val="150000"/>
              </a:lnSpc>
            </a:pPr>
            <a:endParaRPr lang="tr-TR" sz="2000" dirty="0"/>
          </a:p>
          <a:p>
            <a:pPr algn="ctr">
              <a:lnSpc>
                <a:spcPct val="150000"/>
              </a:lnSpc>
            </a:pPr>
            <a:endParaRPr lang="tr-TR" sz="2000" dirty="0"/>
          </a:p>
          <a:p>
            <a:pPr lvl="0" algn="ctr">
              <a:lnSpc>
                <a:spcPct val="150000"/>
              </a:lnSpc>
            </a:pPr>
            <a:endParaRPr lang="tr-TR" sz="2000" dirty="0"/>
          </a:p>
          <a:p>
            <a:pPr algn="ctr">
              <a:lnSpc>
                <a:spcPct val="150000"/>
              </a:lnSpc>
            </a:pPr>
            <a:endParaRPr lang="tr-TR" sz="2000" b="1" dirty="0" smtClean="0"/>
          </a:p>
          <a:p>
            <a:pPr algn="ctr">
              <a:lnSpc>
                <a:spcPct val="150000"/>
              </a:lnSpc>
            </a:pPr>
            <a:endParaRPr lang="tr-TR" sz="2000" b="1" dirty="0"/>
          </a:p>
          <a:p>
            <a:pPr algn="just">
              <a:lnSpc>
                <a:spcPct val="150000"/>
              </a:lnSpc>
            </a:pPr>
            <a:endParaRPr lang="tr-TR" b="1" dirty="0">
              <a:solidFill>
                <a:prstClr val="black"/>
              </a:solidFill>
            </a:endParaRPr>
          </a:p>
        </p:txBody>
      </p:sp>
      <p:graphicFrame>
        <p:nvGraphicFramePr>
          <p:cNvPr id="10" name="Diyagram 9"/>
          <p:cNvGraphicFramePr/>
          <p:nvPr>
            <p:extLst>
              <p:ext uri="{D42A27DB-BD31-4B8C-83A1-F6EECF244321}">
                <p14:modId xmlns:p14="http://schemas.microsoft.com/office/powerpoint/2010/main" val="96310913"/>
              </p:ext>
            </p:extLst>
          </p:nvPr>
        </p:nvGraphicFramePr>
        <p:xfrm>
          <a:off x="696687" y="1808238"/>
          <a:ext cx="10384970" cy="4570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91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indow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0">
                                            <p:graphicEl>
                                              <a:dgm id="{EA3A2006-F3A1-4F8C-80A7-F8F2F0736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E4A9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graphicEl>
                                              <a:dgm id="{EA3A2006-F3A1-4F8C-80A7-F8F2F0736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E4A9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graphicEl>
                                              <a:dgm id="{EA3A2006-F3A1-4F8C-80A7-F8F2F0736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graphicEl>
                                              <a:dgm id="{EA3A2006-F3A1-4F8C-80A7-F8F2F0736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0">
                                            <p:graphicEl>
                                              <a:dgm id="{188C2327-8E1B-40BE-8C1C-8C0F58A50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E4A9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graphicEl>
                                              <a:dgm id="{188C2327-8E1B-40BE-8C1C-8C0F58A50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E4A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graphicEl>
                                              <a:dgm id="{188C2327-8E1B-40BE-8C1C-8C0F58A50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graphicEl>
                                              <a:dgm id="{188C2327-8E1B-40BE-8C1C-8C0F58A50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0">
                                            <p:graphicEl>
                                              <a:dgm id="{B588A150-4E5E-4270-A111-28A2FD7D3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E4A9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graphicEl>
                                              <a:dgm id="{B588A150-4E5E-4270-A111-28A2FD7D3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E4A9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graphicEl>
                                              <a:dgm id="{B588A150-4E5E-4270-A111-28A2FD7D3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graphicEl>
                                              <a:dgm id="{B588A150-4E5E-4270-A111-28A2FD7D3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10">
                                            <p:graphicEl>
                                              <a:dgm id="{A0926787-130C-4FF8-9EB0-4C19D6482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E4A9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graphicEl>
                                              <a:dgm id="{A0926787-130C-4FF8-9EB0-4C19D6482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E4A9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graphicEl>
                                              <a:dgm id="{A0926787-130C-4FF8-9EB0-4C19D6482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graphicEl>
                                              <a:dgm id="{A0926787-130C-4FF8-9EB0-4C19D6482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0">
                                            <p:graphicEl>
                                              <a:dgm id="{F7C5565E-CB68-48D4-8764-EE56919530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E4A9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graphicEl>
                                              <a:dgm id="{F7C5565E-CB68-48D4-8764-EE56919530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E4A9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graphicEl>
                                              <a:dgm id="{F7C5565E-CB68-48D4-8764-EE56919530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graphicEl>
                                              <a:dgm id="{F7C5565E-CB68-48D4-8764-EE56919530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0">
                                            <p:graphicEl>
                                              <a:dgm id="{45B2DA1F-4B9B-413F-8691-8D0907E98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E4A9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graphicEl>
                                              <a:dgm id="{45B2DA1F-4B9B-413F-8691-8D0907E98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E4A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graphicEl>
                                              <a:dgm id="{45B2DA1F-4B9B-413F-8691-8D0907E98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graphicEl>
                                              <a:dgm id="{45B2DA1F-4B9B-413F-8691-8D0907E98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0">
                                            <p:graphicEl>
                                              <a:dgm id="{D862D1BF-E2A6-4FCE-9D57-8D1CB8731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E4A9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0">
                                            <p:graphicEl>
                                              <a:dgm id="{D862D1BF-E2A6-4FCE-9D57-8D1CB8731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E4A9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0">
                                            <p:graphicEl>
                                              <a:dgm id="{D862D1BF-E2A6-4FCE-9D57-8D1CB8731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graphicEl>
                                              <a:dgm id="{D862D1BF-E2A6-4FCE-9D57-8D1CB8731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10">
                                            <p:graphicEl>
                                              <a:dgm id="{9CBC593B-45FC-4DB1-AD8D-47D17014B3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E4A9"/>
                                      </p:to>
                                    </p:animClr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0">
                                            <p:graphicEl>
                                              <a:dgm id="{9CBC593B-45FC-4DB1-AD8D-47D17014B3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E4A9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">
                                            <p:graphicEl>
                                              <a:dgm id="{9CBC593B-45FC-4DB1-AD8D-47D17014B3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0">
                                            <p:graphicEl>
                                              <a:dgm id="{9CBC593B-45FC-4DB1-AD8D-47D17014B3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10">
                                            <p:graphicEl>
                                              <a:dgm id="{3FC7A19E-8E7B-464D-9F9A-C8ED717F8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E4A9"/>
                                      </p:to>
                                    </p:animClr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10">
                                            <p:graphicEl>
                                              <a:dgm id="{3FC7A19E-8E7B-464D-9F9A-C8ED717F8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E4A9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0">
                                            <p:graphicEl>
                                              <a:dgm id="{3FC7A19E-8E7B-464D-9F9A-C8ED717F8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0">
                                            <p:graphicEl>
                                              <a:dgm id="{3FC7A19E-8E7B-464D-9F9A-C8ED717F8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Programın Temel Yaklaşımı</a:t>
            </a:r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7330871"/>
              </p:ext>
            </p:extLst>
          </p:nvPr>
        </p:nvGraphicFramePr>
        <p:xfrm>
          <a:off x="909638" y="1458913"/>
          <a:ext cx="10515600" cy="4700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A62B-51B7-4178-9F34-75BB44BFC3ED}" type="datetime1">
              <a:rPr lang="tr-TR" smtClean="0"/>
              <a:t>7.05.2017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Din Öğretimi Genel Müdürlüğü-Programlar ve Öğretim Materyalleri Daire Başkanlığı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FE53-4E62-4153-8C5E-4D73298CD6FD}" type="slidenum">
              <a:rPr lang="tr-TR" smtClean="0"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0998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7">
                                            <p:graphicEl>
                                              <a:dgm id="{10F9F858-E653-4F6B-80AB-041DCCBE1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7">
                                            <p:graphicEl>
                                              <a:dgm id="{10F9F858-E653-4F6B-80AB-041DCCBE1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7">
                                            <p:graphicEl>
                                              <a:dgm id="{10F9F858-E653-4F6B-80AB-041DCCBE1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7">
                                            <p:graphicEl>
                                              <a:dgm id="{10F9F858-E653-4F6B-80AB-041DCCBE1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7">
                                            <p:graphicEl>
                                              <a:dgm id="{5AC833DA-7FAC-45EF-85E7-29DD6FB83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7">
                                            <p:graphicEl>
                                              <a:dgm id="{5AC833DA-7FAC-45EF-85E7-29DD6FB83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7">
                                            <p:graphicEl>
                                              <a:dgm id="{5AC833DA-7FAC-45EF-85E7-29DD6FB83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7">
                                            <p:graphicEl>
                                              <a:dgm id="{5AC833DA-7FAC-45EF-85E7-29DD6FB83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7">
                                            <p:graphicEl>
                                              <a:dgm id="{1D5E945F-5C0D-4026-9C17-FECBB5D4D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7">
                                            <p:graphicEl>
                                              <a:dgm id="{1D5E945F-5C0D-4026-9C17-FECBB5D4D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7">
                                            <p:graphicEl>
                                              <a:dgm id="{1D5E945F-5C0D-4026-9C17-FECBB5D4D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7">
                                            <p:graphicEl>
                                              <a:dgm id="{1D5E945F-5C0D-4026-9C17-FECBB5D4D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Programın Temel Yaklaşımı</a:t>
            </a:r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6625395"/>
              </p:ext>
            </p:extLst>
          </p:nvPr>
        </p:nvGraphicFramePr>
        <p:xfrm>
          <a:off x="909638" y="1331913"/>
          <a:ext cx="10515600" cy="4725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A62B-51B7-4178-9F34-75BB44BFC3ED}" type="datetime1">
              <a:rPr lang="tr-TR" smtClean="0"/>
              <a:t>7.05.2017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Din Öğretimi Genel Müdürlüğü-Programlar ve Öğretim Materyalleri Daire Başkanlığı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FE53-4E62-4153-8C5E-4D73298CD6FD}" type="slidenum">
              <a:rPr lang="tr-TR" smtClean="0"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9492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graphicEl>
                                              <a:dgm id="{10F9F858-E653-4F6B-80AB-041DCCBE1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10F9F858-E653-4F6B-80AB-041DCCBE1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10F9F858-E653-4F6B-80AB-041DCCBE1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graphicEl>
                                              <a:dgm id="{10F9F858-E653-4F6B-80AB-041DCCBE1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5AC833DA-7FAC-45EF-85E7-29DD6FB83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5AC833DA-7FAC-45EF-85E7-29DD6FB83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graphicEl>
                                              <a:dgm id="{5AC833DA-7FAC-45EF-85E7-29DD6FB83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graphicEl>
                                              <a:dgm id="{5AC833DA-7FAC-45EF-85E7-29DD6FB83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1D5E945F-5C0D-4026-9C17-FECBB5D4D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graphicEl>
                                              <a:dgm id="{1D5E945F-5C0D-4026-9C17-FECBB5D4D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1D5E945F-5C0D-4026-9C17-FECBB5D4D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1D5E945F-5C0D-4026-9C17-FECBB5D4D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600" dirty="0" smtClean="0"/>
              <a:t>Programın Vizyonu</a:t>
            </a:r>
            <a:endParaRPr lang="tr-TR" sz="3600" dirty="0"/>
          </a:p>
        </p:txBody>
      </p:sp>
      <p:graphicFrame>
        <p:nvGraphicFramePr>
          <p:cNvPr id="9" name="İçerik Yer Tutucusu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2410402"/>
              </p:ext>
            </p:extLst>
          </p:nvPr>
        </p:nvGraphicFramePr>
        <p:xfrm>
          <a:off x="977836" y="1150226"/>
          <a:ext cx="10587718" cy="4923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A62B-51B7-4178-9F34-75BB44BFC3ED}" type="datetime1">
              <a:rPr lang="tr-TR" smtClean="0"/>
              <a:t>7.05.2017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Din Öğretimi Genel Müdürlüğü-Programlar ve Öğretim Materyalleri Daire Başkanlığı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FE53-4E62-4153-8C5E-4D73298CD6FD}" type="slidenum">
              <a:rPr lang="tr-TR" smtClean="0"/>
              <a:t>8</a:t>
            </a:fld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1534595" y="1504662"/>
            <a:ext cx="9474200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tr-TR" sz="2800" dirty="0">
                <a:latin typeface="Calibri" pitchFamily="34" charset="0"/>
                <a:cs typeface="Calibri" pitchFamily="34" charset="0"/>
              </a:rPr>
              <a:t>Peygamberimizi;</a:t>
            </a:r>
          </a:p>
          <a:p>
            <a:pPr marL="457200" lvl="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tr-TR" sz="2800" dirty="0" smtClean="0">
                <a:latin typeface="Calibri" pitchFamily="34" charset="0"/>
                <a:cs typeface="Calibri" pitchFamily="34" charset="0"/>
              </a:rPr>
              <a:t>Tanıyan </a:t>
            </a:r>
            <a:r>
              <a:rPr lang="tr-TR" sz="2800" dirty="0">
                <a:latin typeface="Calibri" pitchFamily="34" charset="0"/>
                <a:cs typeface="Calibri" pitchFamily="34" charset="0"/>
              </a:rPr>
              <a:t>ve seven, </a:t>
            </a:r>
          </a:p>
          <a:p>
            <a:pPr marL="457200" lvl="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tr-TR" sz="2800" dirty="0">
                <a:latin typeface="Calibri" pitchFamily="34" charset="0"/>
                <a:cs typeface="Calibri" pitchFamily="34" charset="0"/>
              </a:rPr>
              <a:t>Onun beşerî ve nebevî özelliklerini ayırt eden, </a:t>
            </a:r>
          </a:p>
          <a:p>
            <a:pPr marL="457200" lvl="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tr-TR" sz="2800" dirty="0">
                <a:latin typeface="Calibri" pitchFamily="34" charset="0"/>
                <a:cs typeface="Calibri" pitchFamily="34" charset="0"/>
              </a:rPr>
              <a:t>Örnek kişiliğini kendisine rehber 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edinen, </a:t>
            </a:r>
            <a:endParaRPr lang="tr-TR" sz="2800" dirty="0">
              <a:latin typeface="Calibri" pitchFamily="34" charset="0"/>
              <a:cs typeface="Calibri" pitchFamily="34" charset="0"/>
            </a:endParaRPr>
          </a:p>
          <a:p>
            <a:pPr marL="457200" lvl="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tr-TR" sz="2800" dirty="0" smtClean="0">
                <a:latin typeface="Calibri" pitchFamily="34" charset="0"/>
                <a:cs typeface="Calibri" pitchFamily="34" charset="0"/>
              </a:rPr>
              <a:t>Peygamberimizin h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ayatını </a:t>
            </a:r>
            <a:r>
              <a:rPr lang="tr-TR" sz="2800" dirty="0">
                <a:latin typeface="Calibri" pitchFamily="34" charset="0"/>
                <a:cs typeface="Calibri" pitchFamily="34" charset="0"/>
              </a:rPr>
              <a:t>bütüncül bir yaklaşımla 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kavrayan, </a:t>
            </a:r>
          </a:p>
          <a:p>
            <a:pPr lvl="0">
              <a:lnSpc>
                <a:spcPct val="150000"/>
              </a:lnSpc>
            </a:pPr>
            <a:r>
              <a:rPr lang="tr-TR" sz="2800" dirty="0" smtClean="0">
                <a:latin typeface="Calibri" pitchFamily="34" charset="0"/>
                <a:cs typeface="Calibri" pitchFamily="34" charset="0"/>
              </a:rPr>
              <a:t>bireyler </a:t>
            </a:r>
            <a:r>
              <a:rPr lang="tr-TR" sz="2800" dirty="0">
                <a:latin typeface="Calibri" pitchFamily="34" charset="0"/>
                <a:cs typeface="Calibri" pitchFamily="34" charset="0"/>
              </a:rPr>
              <a:t>yetiştirmektir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Ø"/>
            </a:pPr>
            <a:endParaRPr lang="tr-TR" dirty="0">
              <a:latin typeface="Calibri" pitchFamily="34" charset="0"/>
              <a:cs typeface="Calibri" pitchFamily="34" charset="0"/>
            </a:endParaRP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Ø"/>
            </a:pPr>
            <a:endParaRPr lang="tr-TR" dirty="0" smtClean="0">
              <a:latin typeface="Calibri" pitchFamily="34" charset="0"/>
              <a:cs typeface="Calibri" pitchFamily="34" charset="0"/>
            </a:endParaRP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Ø"/>
            </a:pPr>
            <a:endParaRPr lang="tr-TR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73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14:shred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8F2FF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8F2FF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8F2FF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8F2FF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8F2FF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8F2FF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8F2FF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8F2FF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8F2FF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8F2FF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8F2FF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8F2FF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/>
              <a:t>Programın Öğrenciye Kazandırmayı </a:t>
            </a:r>
            <a:r>
              <a:rPr lang="tr-TR" dirty="0" smtClean="0"/>
              <a:t>Hedeflediği Yeterlilik ve Beceriler</a:t>
            </a:r>
            <a:endParaRPr lang="tr-TR" dirty="0"/>
          </a:p>
        </p:txBody>
      </p:sp>
      <p:graphicFrame>
        <p:nvGraphicFramePr>
          <p:cNvPr id="8" name="İçerik Yer Tutucus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1429105"/>
              </p:ext>
            </p:extLst>
          </p:nvPr>
        </p:nvGraphicFramePr>
        <p:xfrm>
          <a:off x="870858" y="1271099"/>
          <a:ext cx="10254342" cy="4705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A62B-51B7-4178-9F34-75BB44BFC3ED}" type="datetime1">
              <a:rPr lang="tr-TR" smtClean="0"/>
              <a:t>7.05.2017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Din Öğretimi Genel Müdürlüğü-Programlar ve Öğretim Materyalleri Daire Başkanlığı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FE53-4E62-4153-8C5E-4D73298CD6FD}" type="slidenum">
              <a:rPr lang="tr-TR" smtClean="0"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9252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0">
        <p14:glitter pattern="hexago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Doğ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ndara">
      <a:maj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_point_şablon" id="{8494A546-03F4-4390-AD27-37944BD3E026}" vid="{2C650557-2168-4724-958C-3D923DC5C1A5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power_point_şablon</Template>
  <TotalTime>1479</TotalTime>
  <Words>2721</Words>
  <Application>Microsoft Macintosh PowerPoint</Application>
  <PresentationFormat>Geniş Ekran</PresentationFormat>
  <Paragraphs>701</Paragraphs>
  <Slides>39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39</vt:i4>
      </vt:variant>
    </vt:vector>
  </HeadingPairs>
  <TitlesOfParts>
    <vt:vector size="46" baseType="lpstr">
      <vt:lpstr>Calibri</vt:lpstr>
      <vt:lpstr>Candara</vt:lpstr>
      <vt:lpstr>Monotype Corsiva</vt:lpstr>
      <vt:lpstr>Times New Roman</vt:lpstr>
      <vt:lpstr>Wingdings</vt:lpstr>
      <vt:lpstr>Arial</vt:lpstr>
      <vt:lpstr>Office Teması</vt:lpstr>
      <vt:lpstr>ORTAOKUL-İMAM HATİP ORTAOKULU PEYGAMBERİMİZİN HAYATI DERSİ  (5-8. Sınıflar)</vt:lpstr>
      <vt:lpstr>Sunu Akışı</vt:lpstr>
      <vt:lpstr>Programın Genel Felsefesi</vt:lpstr>
      <vt:lpstr>Programın Genel Amaçları</vt:lpstr>
      <vt:lpstr>Programın Genel Amaçları</vt:lpstr>
      <vt:lpstr>Programın Temel Yaklaşımı</vt:lpstr>
      <vt:lpstr>Programın Temel Yaklaşımı</vt:lpstr>
      <vt:lpstr>Programın Vizyonu</vt:lpstr>
      <vt:lpstr>Programın Öğrenciye Kazandırmayı Hedeflediği Yeterlilik ve Beceriler</vt:lpstr>
      <vt:lpstr>Ölçme ve Değerlendirme Yaklaşımı</vt:lpstr>
      <vt:lpstr>Ölçme değerlendirme üç aşamada ele alınabilir</vt:lpstr>
      <vt:lpstr>Programın Uygulanmasına İlişkin İlke ve Açıklamalar </vt:lpstr>
      <vt:lpstr>Programın Uygulanmasına İlişkin İlke ve Açıklamalar </vt:lpstr>
      <vt:lpstr>Programın Uygulanmasına İlişkin İlke ve Açıklamalar </vt:lpstr>
      <vt:lpstr>KAVRAMLAR</vt:lpstr>
      <vt:lpstr>KAVRAMLAR</vt:lpstr>
      <vt:lpstr>Yeni Programın Yapısı</vt:lpstr>
      <vt:lpstr>PEYGAMBERİMİZİN HAYATI DERSİ ÖĞRENME ALANLARI VE ÜNİTELERİ</vt:lpstr>
      <vt:lpstr>PEYGAMBERİMİZİN HAYATI DERSİ ÖĞRENME ALANLARI VE ÜNİTELERİ</vt:lpstr>
      <vt:lpstr>PEYGAMBERİMİZİN HAYATI DERSİ ÖĞRENME ALANLARI VE ÜNİTELERİ</vt:lpstr>
      <vt:lpstr>PEYGAMBERİMİZİN HAYATI DERSİ ÖĞRENME ALANLARI VE ÜNİTELERİ</vt:lpstr>
      <vt:lpstr>PEYGAMBERİMİZİN HAYATI DERSİ ÖĞRENME ALANLARI VE ÜNİTELERİ</vt:lpstr>
      <vt:lpstr>PEYGAMBERİMİZİN HAYATI DERSİ ÖĞRENME ALANLARI VE ÜNİTELERİ</vt:lpstr>
      <vt:lpstr>ORTAOKUL-İMAM HATİP ORTAOKULU PEYGAMBERİMİZİN HAYATI DERSİ 2012 ÖĞRETİM PROGRAMI ÖĞRENME ALANLARI VE ÜNİTELERİ</vt:lpstr>
      <vt:lpstr>Eski ve Yeni Öğretim Programlarının Üniteleri ve Kazanım Sayıları </vt:lpstr>
      <vt:lpstr>Eski ve Yeni Öğretim Programlarının Üniteleri ve Kazanım Sayıları </vt:lpstr>
      <vt:lpstr>Eski ve Yeni Öğretim Programlarının Üniteleri ve Kazanım Sayıları </vt:lpstr>
      <vt:lpstr>Eski ve Yeni Öğretim Programlarının Üniteleri ve Kazanım Sayıları </vt:lpstr>
      <vt:lpstr> Peygamberimizin Hayatı Dersi (5-8) Öğretim Programında Neler Değişti?</vt:lpstr>
      <vt:lpstr> Peygamberimizin Hayatı Dersi (5-8) Öğretim Programında Neler Değişti?</vt:lpstr>
      <vt:lpstr>Peygamberimizin Hayatı Dersi Öğretim Programında Neler Değişti?</vt:lpstr>
      <vt:lpstr>Peygamberimizin Hayatı Dersi Öğretim Programında Neler Değişti?</vt:lpstr>
      <vt:lpstr>Peygamberimizin Hayatı Dersi Öğretim Programında Ne Değişti?</vt:lpstr>
      <vt:lpstr>Peygamberimizin Hayatı Dersi Öğretim Programında Ne Değişti?</vt:lpstr>
      <vt:lpstr>Peygamberimizin Hayatı Dersi Öğretim Programında Ne Değişti?</vt:lpstr>
      <vt:lpstr>Peygamberimizin Hayatı Dersi Öğretim Programında Ne Değişti?</vt:lpstr>
      <vt:lpstr>Peygamberimizin Hayatı Dersi Öğretim Programında Ne Değişti?</vt:lpstr>
      <vt:lpstr>PowerPoint Sunusu</vt:lpstr>
      <vt:lpstr>TEŞEKKÜR  EDERİZ…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ORTAOKUL TEMEL DİNİ BİLGİLER DERSİ (İSLAM 1-2)</dc:title>
  <dc:creator>Hsn_Ozarslan</dc:creator>
  <cp:lastModifiedBy>rabiaklckaya@gmail.com</cp:lastModifiedBy>
  <cp:revision>165</cp:revision>
  <dcterms:created xsi:type="dcterms:W3CDTF">2017-04-14T11:49:23Z</dcterms:created>
  <dcterms:modified xsi:type="dcterms:W3CDTF">2017-05-07T20:28:42Z</dcterms:modified>
</cp:coreProperties>
</file>